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2" r:id="rId4"/>
    <p:sldId id="315" r:id="rId5"/>
    <p:sldId id="273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274" r:id="rId14"/>
    <p:sldId id="275" r:id="rId15"/>
    <p:sldId id="257" r:id="rId16"/>
    <p:sldId id="325" r:id="rId17"/>
    <p:sldId id="328" r:id="rId18"/>
    <p:sldId id="326" r:id="rId19"/>
    <p:sldId id="332" r:id="rId20"/>
    <p:sldId id="276" r:id="rId21"/>
    <p:sldId id="338" r:id="rId22"/>
    <p:sldId id="339" r:id="rId23"/>
    <p:sldId id="258" r:id="rId24"/>
    <p:sldId id="278" r:id="rId25"/>
    <p:sldId id="342" r:id="rId26"/>
    <p:sldId id="341" r:id="rId27"/>
    <p:sldId id="343" r:id="rId28"/>
    <p:sldId id="340" r:id="rId29"/>
    <p:sldId id="344" r:id="rId30"/>
    <p:sldId id="259" r:id="rId31"/>
    <p:sldId id="277" r:id="rId32"/>
    <p:sldId id="345" r:id="rId33"/>
    <p:sldId id="346" r:id="rId34"/>
    <p:sldId id="347" r:id="rId35"/>
    <p:sldId id="348" r:id="rId36"/>
    <p:sldId id="350" r:id="rId37"/>
    <p:sldId id="351" r:id="rId38"/>
    <p:sldId id="352" r:id="rId39"/>
    <p:sldId id="349" r:id="rId40"/>
    <p:sldId id="279" r:id="rId41"/>
    <p:sldId id="353" r:id="rId42"/>
    <p:sldId id="354" r:id="rId43"/>
    <p:sldId id="355" r:id="rId44"/>
    <p:sldId id="356" r:id="rId45"/>
    <p:sldId id="360" r:id="rId46"/>
    <p:sldId id="262" r:id="rId47"/>
    <p:sldId id="266" r:id="rId48"/>
    <p:sldId id="267" r:id="rId49"/>
    <p:sldId id="269" r:id="rId50"/>
    <p:sldId id="270" r:id="rId51"/>
    <p:sldId id="271" r:id="rId52"/>
    <p:sldId id="359" r:id="rId53"/>
    <p:sldId id="357" r:id="rId54"/>
    <p:sldId id="358" r:id="rId55"/>
    <p:sldId id="263" r:id="rId56"/>
    <p:sldId id="361" r:id="rId57"/>
    <p:sldId id="327" r:id="rId58"/>
    <p:sldId id="335" r:id="rId59"/>
    <p:sldId id="336" r:id="rId60"/>
    <p:sldId id="337" r:id="rId61"/>
    <p:sldId id="333" r:id="rId62"/>
    <p:sldId id="334" r:id="rId63"/>
    <p:sldId id="323" r:id="rId64"/>
    <p:sldId id="329" r:id="rId65"/>
    <p:sldId id="330" r:id="rId66"/>
    <p:sldId id="331" r:id="rId67"/>
    <p:sldId id="324" r:id="rId68"/>
    <p:sldId id="265" r:id="rId69"/>
    <p:sldId id="280" r:id="rId70"/>
    <p:sldId id="282" r:id="rId71"/>
    <p:sldId id="281" r:id="rId72"/>
    <p:sldId id="283" r:id="rId73"/>
    <p:sldId id="284" r:id="rId74"/>
    <p:sldId id="285" r:id="rId75"/>
    <p:sldId id="286" r:id="rId76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llsummary.ru/689-suschnost-birzhevoy-torgovli-ponyatie-klassifikaciya-i-funkcii-birzhi.html" TargetMode="External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llsummary.ru/689-suschnost-birzhevoy-torgovli-ponyatie-klassifikaciya-i-funkcii-birzhi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D5FB9-C98E-43AA-BAE2-66A8B8D09E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9BD9A2-3BA3-4022-B1D9-F74BF0E84AD5}">
      <dgm:prSet phldrT="[Текст]" custT="1"/>
      <dgm:spPr/>
      <dgm:t>
        <a:bodyPr/>
        <a:lstStyle/>
        <a:p>
          <a:r>
            <a: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 типу рынка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8A932-5C87-490F-9A43-BFF9D8C02761}" type="parTrans" cxnId="{65ACE3C3-13C0-41A0-BE51-21CEC98A884B}">
      <dgm:prSet/>
      <dgm:spPr/>
      <dgm:t>
        <a:bodyPr/>
        <a:lstStyle/>
        <a:p>
          <a:endParaRPr lang="ru-RU"/>
        </a:p>
      </dgm:t>
    </dgm:pt>
    <dgm:pt modelId="{D5A0E644-9127-4F2E-8557-D2C858ABD22A}" type="sibTrans" cxnId="{65ACE3C3-13C0-41A0-BE51-21CEC98A884B}">
      <dgm:prSet/>
      <dgm:spPr/>
      <dgm:t>
        <a:bodyPr/>
        <a:lstStyle/>
        <a:p>
          <a:endParaRPr lang="ru-RU"/>
        </a:p>
      </dgm:t>
    </dgm:pt>
    <dgm:pt modelId="{356A549D-EB11-46FC-B62A-C66D47960E49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товарные биржи</a:t>
          </a:r>
        </a:p>
      </dgm:t>
    </dgm:pt>
    <dgm:pt modelId="{CB5EF8A2-4E4A-4570-8499-18F54DA5C370}" type="parTrans" cxnId="{EA97876C-83E0-44B4-ACE4-7438FA111115}">
      <dgm:prSet/>
      <dgm:spPr/>
      <dgm:t>
        <a:bodyPr/>
        <a:lstStyle/>
        <a:p>
          <a:endParaRPr lang="ru-RU"/>
        </a:p>
      </dgm:t>
    </dgm:pt>
    <dgm:pt modelId="{D8CEE9D9-DD98-40E4-A5D8-EFAEF324B6E2}" type="sibTrans" cxnId="{EA97876C-83E0-44B4-ACE4-7438FA111115}">
      <dgm:prSet/>
      <dgm:spPr/>
      <dgm:t>
        <a:bodyPr/>
        <a:lstStyle/>
        <a:p>
          <a:endParaRPr lang="ru-RU"/>
        </a:p>
      </dgm:t>
    </dgm:pt>
    <dgm:pt modelId="{ECDFCA31-B129-40DD-B320-04F0FEEC03CA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фондовые биржи</a:t>
          </a:r>
        </a:p>
      </dgm:t>
    </dgm:pt>
    <dgm:pt modelId="{7DFEC62E-BD93-405F-BBA2-37F94B176AE1}" type="parTrans" cxnId="{A0A4AFBB-3B04-4C32-A3CF-4B477E1E665A}">
      <dgm:prSet/>
      <dgm:spPr/>
      <dgm:t>
        <a:bodyPr/>
        <a:lstStyle/>
        <a:p>
          <a:endParaRPr lang="ru-RU"/>
        </a:p>
      </dgm:t>
    </dgm:pt>
    <dgm:pt modelId="{573CE5EE-A8F4-47C4-A940-46CC9FE38D68}" type="sibTrans" cxnId="{A0A4AFBB-3B04-4C32-A3CF-4B477E1E665A}">
      <dgm:prSet/>
      <dgm:spPr/>
      <dgm:t>
        <a:bodyPr/>
        <a:lstStyle/>
        <a:p>
          <a:endParaRPr lang="ru-RU"/>
        </a:p>
      </dgm:t>
    </dgm:pt>
    <dgm:pt modelId="{968D8145-CF94-4F3E-8909-377546D9BC19}">
      <dgm:prSet phldrT="[Текст]" custT="1"/>
      <dgm:spPr/>
      <dgm:t>
        <a:bodyPr/>
        <a:lstStyle/>
        <a:p>
          <a:r>
            <a: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 юридическому статусу 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373E2-CE5B-4281-BABD-EDE168AE4117}" type="parTrans" cxnId="{C49C68AF-11B3-44A8-8296-B9D0405632A7}">
      <dgm:prSet/>
      <dgm:spPr/>
      <dgm:t>
        <a:bodyPr/>
        <a:lstStyle/>
        <a:p>
          <a:endParaRPr lang="ru-RU"/>
        </a:p>
      </dgm:t>
    </dgm:pt>
    <dgm:pt modelId="{2B496BB1-F821-4175-BFD8-C14A7BFB0605}" type="sibTrans" cxnId="{C49C68AF-11B3-44A8-8296-B9D0405632A7}">
      <dgm:prSet/>
      <dgm:spPr/>
      <dgm:t>
        <a:bodyPr/>
        <a:lstStyle/>
        <a:p>
          <a:endParaRPr lang="ru-RU"/>
        </a:p>
      </dgm:t>
    </dgm:pt>
    <dgm:pt modelId="{770345FA-AFD1-412E-9B45-BC3AFAFE24E5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публично-правовые (государственные) биржи</a:t>
          </a:r>
        </a:p>
      </dgm:t>
    </dgm:pt>
    <dgm:pt modelId="{AA1B2298-3BB1-4E91-A192-3990E7F57659}" type="parTrans" cxnId="{A5FFB848-4963-429C-B590-9F58C58DB919}">
      <dgm:prSet/>
      <dgm:spPr/>
      <dgm:t>
        <a:bodyPr/>
        <a:lstStyle/>
        <a:p>
          <a:endParaRPr lang="ru-RU"/>
        </a:p>
      </dgm:t>
    </dgm:pt>
    <dgm:pt modelId="{304BE042-43CF-454A-BAA2-9590E6280493}" type="sibTrans" cxnId="{A5FFB848-4963-429C-B590-9F58C58DB919}">
      <dgm:prSet/>
      <dgm:spPr/>
      <dgm:t>
        <a:bodyPr/>
        <a:lstStyle/>
        <a:p>
          <a:endParaRPr lang="ru-RU"/>
        </a:p>
      </dgm:t>
    </dgm:pt>
    <dgm:pt modelId="{9A83F41D-C608-40AA-A16B-2ACCD937510C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частно-правовые (частные) биржи</a:t>
          </a:r>
        </a:p>
      </dgm:t>
    </dgm:pt>
    <dgm:pt modelId="{B73EFEEF-C1DC-492A-ADB8-7613E5BDBDB1}" type="parTrans" cxnId="{73DF5430-926A-4D09-8480-E7C0F72593DA}">
      <dgm:prSet/>
      <dgm:spPr/>
      <dgm:t>
        <a:bodyPr/>
        <a:lstStyle/>
        <a:p>
          <a:endParaRPr lang="ru-RU"/>
        </a:p>
      </dgm:t>
    </dgm:pt>
    <dgm:pt modelId="{4F989DC9-97D1-4B3A-B207-926206F7AF95}" type="sibTrans" cxnId="{73DF5430-926A-4D09-8480-E7C0F72593DA}">
      <dgm:prSet/>
      <dgm:spPr/>
      <dgm:t>
        <a:bodyPr/>
        <a:lstStyle/>
        <a:p>
          <a:endParaRPr lang="ru-RU"/>
        </a:p>
      </dgm:t>
    </dgm:pt>
    <dgm:pt modelId="{F56DF68E-0BA2-4C7B-BDDB-58F83EA7B49E}">
      <dgm:prSet phldrT="[Текст]" custT="1"/>
      <dgm:spPr/>
      <dgm:t>
        <a:bodyPr/>
        <a:lstStyle/>
        <a:p>
          <a:r>
            <a: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участия посетителей в торгах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5E6BC-0589-45C9-9C50-14E8D43D3F90}" type="parTrans" cxnId="{63855538-2F25-4A04-BCFF-B7E0235F2D1B}">
      <dgm:prSet/>
      <dgm:spPr/>
      <dgm:t>
        <a:bodyPr/>
        <a:lstStyle/>
        <a:p>
          <a:endParaRPr lang="ru-RU"/>
        </a:p>
      </dgm:t>
    </dgm:pt>
    <dgm:pt modelId="{BB59B85C-BF89-48ED-85D7-2CF90B95E3A8}" type="sibTrans" cxnId="{63855538-2F25-4A04-BCFF-B7E0235F2D1B}">
      <dgm:prSet/>
      <dgm:spPr/>
      <dgm:t>
        <a:bodyPr/>
        <a:lstStyle/>
        <a:p>
          <a:endParaRPr lang="ru-RU"/>
        </a:p>
      </dgm:t>
    </dgm:pt>
    <dgm:pt modelId="{D20280FE-9674-4AAE-A2CF-DD1DBBD34754}">
      <dgm:prSet phldrT="[Текст]" custT="1"/>
      <dgm:spPr/>
      <dgm:t>
        <a:bodyPr/>
        <a:lstStyle/>
        <a:p>
          <a:r>
            <a:rPr lang="ru-RU" sz="18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открытые биржи </a:t>
          </a:r>
        </a:p>
      </dgm:t>
    </dgm:pt>
    <dgm:pt modelId="{BE367939-9F46-4D21-AD6A-FDEA924FF304}" type="parTrans" cxnId="{923EE1C3-09ED-4C00-9AFE-9441D7A4684E}">
      <dgm:prSet/>
      <dgm:spPr/>
      <dgm:t>
        <a:bodyPr/>
        <a:lstStyle/>
        <a:p>
          <a:endParaRPr lang="ru-RU"/>
        </a:p>
      </dgm:t>
    </dgm:pt>
    <dgm:pt modelId="{3E22EA5C-689F-4DF8-9370-1D77B8B4DAF3}" type="sibTrans" cxnId="{923EE1C3-09ED-4C00-9AFE-9441D7A4684E}">
      <dgm:prSet/>
      <dgm:spPr/>
      <dgm:t>
        <a:bodyPr/>
        <a:lstStyle/>
        <a:p>
          <a:endParaRPr lang="ru-RU"/>
        </a:p>
      </dgm:t>
    </dgm:pt>
    <dgm:pt modelId="{1B27CFD9-30FE-40AB-A1F2-523DA2151EFC}">
      <dgm:prSet phldrT="[Текст]" custT="1"/>
      <dgm:spPr/>
      <dgm:t>
        <a:bodyPr/>
        <a:lstStyle/>
        <a:p>
          <a:r>
            <a:rPr lang="ru-RU" sz="18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закрытые биржи</a:t>
          </a:r>
        </a:p>
      </dgm:t>
    </dgm:pt>
    <dgm:pt modelId="{6C433A0A-6A77-4504-B73B-6D83F077F2BF}" type="parTrans" cxnId="{636260AA-01D4-4947-8AED-69A86008B168}">
      <dgm:prSet/>
      <dgm:spPr/>
      <dgm:t>
        <a:bodyPr/>
        <a:lstStyle/>
        <a:p>
          <a:endParaRPr lang="ru-RU"/>
        </a:p>
      </dgm:t>
    </dgm:pt>
    <dgm:pt modelId="{4CCC8C78-2835-4285-8FCA-B8CEF7CD850C}" type="sibTrans" cxnId="{636260AA-01D4-4947-8AED-69A86008B168}">
      <dgm:prSet/>
      <dgm:spPr/>
      <dgm:t>
        <a:bodyPr/>
        <a:lstStyle/>
        <a:p>
          <a:endParaRPr lang="ru-RU"/>
        </a:p>
      </dgm:t>
    </dgm:pt>
    <dgm:pt modelId="{8E62BB28-6594-4622-BCFD-D9C580506146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валютные биржи</a:t>
          </a:r>
        </a:p>
      </dgm:t>
    </dgm:pt>
    <dgm:pt modelId="{7F4C5585-C9D4-4203-B8EE-1EB7AD510AC4}" type="parTrans" cxnId="{DB10CDE2-8D32-4157-A27E-97D6C6B4E7BB}">
      <dgm:prSet/>
      <dgm:spPr/>
      <dgm:t>
        <a:bodyPr/>
        <a:lstStyle/>
        <a:p>
          <a:endParaRPr lang="ru-RU"/>
        </a:p>
      </dgm:t>
    </dgm:pt>
    <dgm:pt modelId="{5C41B2C5-21A8-4316-8F36-DF65F7DD2D79}" type="sibTrans" cxnId="{DB10CDE2-8D32-4157-A27E-97D6C6B4E7BB}">
      <dgm:prSet/>
      <dgm:spPr/>
      <dgm:t>
        <a:bodyPr/>
        <a:lstStyle/>
        <a:p>
          <a:endParaRPr lang="ru-RU"/>
        </a:p>
      </dgm:t>
    </dgm:pt>
    <dgm:pt modelId="{3B44D67D-A38F-49A4-9286-2F1C8DD65331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смешанные биржи</a:t>
          </a:r>
        </a:p>
      </dgm:t>
    </dgm:pt>
    <dgm:pt modelId="{18EA269B-2D47-4CC9-8E92-44555B88D2DB}" type="parTrans" cxnId="{AFD303C3-9229-4079-A259-3FC196F331C3}">
      <dgm:prSet/>
      <dgm:spPr/>
      <dgm:t>
        <a:bodyPr/>
        <a:lstStyle/>
        <a:p>
          <a:endParaRPr lang="ru-RU"/>
        </a:p>
      </dgm:t>
    </dgm:pt>
    <dgm:pt modelId="{9F01536B-E207-4B74-AE7C-3E140D04E80B}" type="sibTrans" cxnId="{AFD303C3-9229-4079-A259-3FC196F331C3}">
      <dgm:prSet/>
      <dgm:spPr/>
      <dgm:t>
        <a:bodyPr/>
        <a:lstStyle/>
        <a:p>
          <a:endParaRPr lang="ru-RU"/>
        </a:p>
      </dgm:t>
    </dgm:pt>
    <dgm:pt modelId="{C3EF8AB2-88BE-447A-B64C-F3D03A83743A}">
      <dgm:prSet phldrT="[Текст]" custT="1"/>
      <dgm:spPr/>
      <dgm:t>
        <a:bodyPr/>
        <a:lstStyle/>
        <a:p>
          <a:r>
            <a: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 биржевой номенклатуре товаров</a:t>
          </a:r>
          <a:endParaRPr lang="ru-RU" sz="22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5C759-11BD-4CB1-ABCF-B18A6F110F9C}" type="parTrans" cxnId="{CDB24850-0EBA-4475-8A22-D8A3600AB901}">
      <dgm:prSet/>
      <dgm:spPr/>
      <dgm:t>
        <a:bodyPr/>
        <a:lstStyle/>
        <a:p>
          <a:endParaRPr lang="ru-RU"/>
        </a:p>
      </dgm:t>
    </dgm:pt>
    <dgm:pt modelId="{AA8E7285-5191-4826-A940-1B33568133B4}" type="sibTrans" cxnId="{CDB24850-0EBA-4475-8A22-D8A3600AB901}">
      <dgm:prSet/>
      <dgm:spPr/>
      <dgm:t>
        <a:bodyPr/>
        <a:lstStyle/>
        <a:p>
          <a:endParaRPr lang="ru-RU"/>
        </a:p>
      </dgm:t>
    </dgm:pt>
    <dgm:pt modelId="{F444A5DD-2499-4DDB-916A-B34ED4D8CF09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универсальные биржи </a:t>
          </a:r>
          <a:endParaRPr lang="ru-RU" sz="18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85353-36E5-46E4-93DF-920E8889B2BA}" type="parTrans" cxnId="{59705CB7-D4D9-498C-8B63-59BF1BAB2EC0}">
      <dgm:prSet/>
      <dgm:spPr/>
      <dgm:t>
        <a:bodyPr/>
        <a:lstStyle/>
        <a:p>
          <a:endParaRPr lang="ru-RU"/>
        </a:p>
      </dgm:t>
    </dgm:pt>
    <dgm:pt modelId="{D546518C-B611-4CA9-AD7F-EEC20BAFEB67}" type="sibTrans" cxnId="{59705CB7-D4D9-498C-8B63-59BF1BAB2EC0}">
      <dgm:prSet/>
      <dgm:spPr/>
      <dgm:t>
        <a:bodyPr/>
        <a:lstStyle/>
        <a:p>
          <a:endParaRPr lang="ru-RU"/>
        </a:p>
      </dgm:t>
    </dgm:pt>
    <dgm:pt modelId="{18BB08BB-D5F8-4D39-9E70-31BE76494D12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специализированные биржи</a:t>
          </a:r>
          <a:endParaRPr lang="ru-RU" sz="18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32B34B-FC9A-4B5C-952A-D188CD8B3311}" type="parTrans" cxnId="{AF9627F5-4947-4288-8F4A-508F9A9E6A23}">
      <dgm:prSet/>
      <dgm:spPr/>
      <dgm:t>
        <a:bodyPr/>
        <a:lstStyle/>
        <a:p>
          <a:endParaRPr lang="ru-RU"/>
        </a:p>
      </dgm:t>
    </dgm:pt>
    <dgm:pt modelId="{2A69D47B-9C02-4715-A47C-2128133A24E3}" type="sibTrans" cxnId="{AF9627F5-4947-4288-8F4A-508F9A9E6A23}">
      <dgm:prSet/>
      <dgm:spPr/>
      <dgm:t>
        <a:bodyPr/>
        <a:lstStyle/>
        <a:p>
          <a:endParaRPr lang="ru-RU"/>
        </a:p>
      </dgm:t>
    </dgm:pt>
    <dgm:pt modelId="{84B68A59-0BD5-44BA-A440-0DE1CB515916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биржи широкого профиля </a:t>
          </a:r>
          <a:endParaRPr lang="ru-RU" sz="18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694D0-C471-4A26-8D71-61C3832FE710}" type="parTrans" cxnId="{7F1D135C-640E-44B7-892A-7FF2A8CC216F}">
      <dgm:prSet/>
      <dgm:spPr/>
      <dgm:t>
        <a:bodyPr/>
        <a:lstStyle/>
        <a:p>
          <a:endParaRPr lang="ru-RU"/>
        </a:p>
      </dgm:t>
    </dgm:pt>
    <dgm:pt modelId="{F81561E3-2C80-4888-BF67-47695D93ACF7}" type="sibTrans" cxnId="{7F1D135C-640E-44B7-892A-7FF2A8CC216F}">
      <dgm:prSet/>
      <dgm:spPr/>
      <dgm:t>
        <a:bodyPr/>
        <a:lstStyle/>
        <a:p>
          <a:endParaRPr lang="ru-RU"/>
        </a:p>
      </dgm:t>
    </dgm:pt>
    <dgm:pt modelId="{AFEB2254-602B-4CE6-88EA-B35599E9E3D4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узкоспециализированные биржи</a:t>
          </a:r>
          <a:endParaRPr lang="ru-RU" sz="18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2BDE2-FCD8-48C8-92C0-417B086AC771}" type="parTrans" cxnId="{2AE2BFC9-49E1-452F-8EAA-C1ED63D3B975}">
      <dgm:prSet/>
      <dgm:spPr/>
      <dgm:t>
        <a:bodyPr/>
        <a:lstStyle/>
        <a:p>
          <a:endParaRPr lang="ru-RU"/>
        </a:p>
      </dgm:t>
    </dgm:pt>
    <dgm:pt modelId="{B25742CC-5520-4233-9D86-1D9874DEEE0E}" type="sibTrans" cxnId="{2AE2BFC9-49E1-452F-8EAA-C1ED63D3B975}">
      <dgm:prSet/>
      <dgm:spPr/>
      <dgm:t>
        <a:bodyPr/>
        <a:lstStyle/>
        <a:p>
          <a:endParaRPr lang="ru-RU"/>
        </a:p>
      </dgm:t>
    </dgm:pt>
    <dgm:pt modelId="{B1D9B5CE-A789-4198-AFD2-4329DAB94CDB}" type="pres">
      <dgm:prSet presAssocID="{1F8D5FB9-C98E-43AA-BAE2-66A8B8D09E2D}" presName="Name0" presStyleCnt="0">
        <dgm:presLayoutVars>
          <dgm:dir/>
          <dgm:animLvl val="lvl"/>
          <dgm:resizeHandles val="exact"/>
        </dgm:presLayoutVars>
      </dgm:prSet>
      <dgm:spPr/>
    </dgm:pt>
    <dgm:pt modelId="{7D9B6F10-20FD-4E7A-B2DB-16C195C0D244}" type="pres">
      <dgm:prSet presAssocID="{C99BD9A2-3BA3-4022-B1D9-F74BF0E84AD5}" presName="composite" presStyleCnt="0"/>
      <dgm:spPr/>
    </dgm:pt>
    <dgm:pt modelId="{81F0DFF8-626D-4669-BBAB-EAF2DA012E4D}" type="pres">
      <dgm:prSet presAssocID="{C99BD9A2-3BA3-4022-B1D9-F74BF0E84AD5}" presName="parTx" presStyleLbl="alignNode1" presStyleIdx="0" presStyleCnt="4" custLinFactY="-8615" custLinFactNeighborY="-100000">
        <dgm:presLayoutVars>
          <dgm:chMax val="0"/>
          <dgm:chPref val="0"/>
          <dgm:bulletEnabled val="1"/>
        </dgm:presLayoutVars>
      </dgm:prSet>
      <dgm:spPr/>
    </dgm:pt>
    <dgm:pt modelId="{F3039D48-9283-4890-B062-0BDD243210B6}" type="pres">
      <dgm:prSet presAssocID="{C99BD9A2-3BA3-4022-B1D9-F74BF0E84AD5}" presName="desTx" presStyleLbl="alignAccFollowNode1" presStyleIdx="0" presStyleCnt="4" custScaleY="109355" custLinFactNeighborX="-739" custLinFactNeighborY="-24201">
        <dgm:presLayoutVars>
          <dgm:bulletEnabled val="1"/>
        </dgm:presLayoutVars>
      </dgm:prSet>
      <dgm:spPr/>
    </dgm:pt>
    <dgm:pt modelId="{A89F230E-9C38-47C1-A520-F78E288AEC1B}" type="pres">
      <dgm:prSet presAssocID="{D5A0E644-9127-4F2E-8557-D2C858ABD22A}" presName="space" presStyleCnt="0"/>
      <dgm:spPr/>
    </dgm:pt>
    <dgm:pt modelId="{BB730129-3B9E-486A-860E-47161E9B956F}" type="pres">
      <dgm:prSet presAssocID="{968D8145-CF94-4F3E-8909-377546D9BC19}" presName="composite" presStyleCnt="0"/>
      <dgm:spPr/>
    </dgm:pt>
    <dgm:pt modelId="{43D0AEB6-761D-49EE-B078-83F8209A920C}" type="pres">
      <dgm:prSet presAssocID="{968D8145-CF94-4F3E-8909-377546D9BC19}" presName="parTx" presStyleLbl="alignNode1" presStyleIdx="1" presStyleCnt="4" custLinFactY="-6622" custLinFactNeighborX="4341" custLinFactNeighborY="-100000">
        <dgm:presLayoutVars>
          <dgm:chMax val="0"/>
          <dgm:chPref val="0"/>
          <dgm:bulletEnabled val="1"/>
        </dgm:presLayoutVars>
      </dgm:prSet>
      <dgm:spPr/>
    </dgm:pt>
    <dgm:pt modelId="{F83DDD6A-9C76-4A82-9F36-B6084B615E8A}" type="pres">
      <dgm:prSet presAssocID="{968D8145-CF94-4F3E-8909-377546D9BC19}" presName="desTx" presStyleLbl="alignAccFollowNode1" presStyleIdx="1" presStyleCnt="4" custLinFactNeighborX="3995" custLinFactNeighborY="-26761">
        <dgm:presLayoutVars>
          <dgm:bulletEnabled val="1"/>
        </dgm:presLayoutVars>
      </dgm:prSet>
      <dgm:spPr/>
    </dgm:pt>
    <dgm:pt modelId="{A1DF2353-8910-4BCB-B663-6465632887E5}" type="pres">
      <dgm:prSet presAssocID="{2B496BB1-F821-4175-BFD8-C14A7BFB0605}" presName="space" presStyleCnt="0"/>
      <dgm:spPr/>
    </dgm:pt>
    <dgm:pt modelId="{C020C211-562E-43EA-A64C-FCAF07E4B8D7}" type="pres">
      <dgm:prSet presAssocID="{F56DF68E-0BA2-4C7B-BDDB-58F83EA7B49E}" presName="composite" presStyleCnt="0"/>
      <dgm:spPr/>
    </dgm:pt>
    <dgm:pt modelId="{F9091E08-15F3-4678-B6EA-7FB06D5ADDA8}" type="pres">
      <dgm:prSet presAssocID="{F56DF68E-0BA2-4C7B-BDDB-58F83EA7B49E}" presName="parTx" presStyleLbl="alignNode1" presStyleIdx="2" presStyleCnt="4" custScaleX="111667" custScaleY="114759" custLinFactY="-64804" custLinFactNeighborX="-1178" custLinFactNeighborY="-100000">
        <dgm:presLayoutVars>
          <dgm:chMax val="0"/>
          <dgm:chPref val="0"/>
          <dgm:bulletEnabled val="1"/>
        </dgm:presLayoutVars>
      </dgm:prSet>
      <dgm:spPr/>
    </dgm:pt>
    <dgm:pt modelId="{CAF3BB74-8820-4DBD-8C59-579195D3D03A}" type="pres">
      <dgm:prSet presAssocID="{F56DF68E-0BA2-4C7B-BDDB-58F83EA7B49E}" presName="desTx" presStyleLbl="alignAccFollowNode1" presStyleIdx="2" presStyleCnt="4" custScaleX="108840" custScaleY="76455" custLinFactNeighborX="56" custLinFactNeighborY="-90626">
        <dgm:presLayoutVars>
          <dgm:bulletEnabled val="1"/>
        </dgm:presLayoutVars>
      </dgm:prSet>
      <dgm:spPr/>
    </dgm:pt>
    <dgm:pt modelId="{569E7687-62D6-41EF-A49A-6DD2A7EF7E67}" type="pres">
      <dgm:prSet presAssocID="{BB59B85C-BF89-48ED-85D7-2CF90B95E3A8}" presName="space" presStyleCnt="0"/>
      <dgm:spPr/>
    </dgm:pt>
    <dgm:pt modelId="{50FAA065-31FA-4C81-8B74-BAD299FF630B}" type="pres">
      <dgm:prSet presAssocID="{C3EF8AB2-88BE-447A-B64C-F3D03A83743A}" presName="composite" presStyleCnt="0"/>
      <dgm:spPr/>
    </dgm:pt>
    <dgm:pt modelId="{74389ED0-8C15-4024-A733-BD00A3E119E6}" type="pres">
      <dgm:prSet presAssocID="{C3EF8AB2-88BE-447A-B64C-F3D03A83743A}" presName="parTx" presStyleLbl="alignNode1" presStyleIdx="3" presStyleCnt="4" custScaleX="98345" custScaleY="136818" custLinFactY="-46985" custLinFactNeighborX="478" custLinFactNeighborY="-100000">
        <dgm:presLayoutVars>
          <dgm:chMax val="0"/>
          <dgm:chPref val="0"/>
          <dgm:bulletEnabled val="1"/>
        </dgm:presLayoutVars>
      </dgm:prSet>
      <dgm:spPr/>
    </dgm:pt>
    <dgm:pt modelId="{61EF50D7-BE6F-4515-AE81-6B07F0656026}" type="pres">
      <dgm:prSet presAssocID="{C3EF8AB2-88BE-447A-B64C-F3D03A83743A}" presName="desTx" presStyleLbl="alignAccFollowNode1" presStyleIdx="3" presStyleCnt="4" custScaleY="155199" custLinFactNeighborX="-426" custLinFactNeighborY="-27805">
        <dgm:presLayoutVars>
          <dgm:bulletEnabled val="1"/>
        </dgm:presLayoutVars>
      </dgm:prSet>
      <dgm:spPr/>
    </dgm:pt>
  </dgm:ptLst>
  <dgm:cxnLst>
    <dgm:cxn modelId="{89E67C00-B9F7-4431-9C0C-0D5BE4F2A79D}" type="presOf" srcId="{1B27CFD9-30FE-40AB-A1F2-523DA2151EFC}" destId="{CAF3BB74-8820-4DBD-8C59-579195D3D03A}" srcOrd="0" destOrd="1" presId="urn:microsoft.com/office/officeart/2005/8/layout/hList1"/>
    <dgm:cxn modelId="{73DF5430-926A-4D09-8480-E7C0F72593DA}" srcId="{968D8145-CF94-4F3E-8909-377546D9BC19}" destId="{9A83F41D-C608-40AA-A16B-2ACCD937510C}" srcOrd="1" destOrd="0" parTransId="{B73EFEEF-C1DC-492A-ADB8-7613E5BDBDB1}" sibTransId="{4F989DC9-97D1-4B3A-B207-926206F7AF95}"/>
    <dgm:cxn modelId="{63855538-2F25-4A04-BCFF-B7E0235F2D1B}" srcId="{1F8D5FB9-C98E-43AA-BAE2-66A8B8D09E2D}" destId="{F56DF68E-0BA2-4C7B-BDDB-58F83EA7B49E}" srcOrd="2" destOrd="0" parTransId="{8185E6BC-0589-45C9-9C50-14E8D43D3F90}" sibTransId="{BB59B85C-BF89-48ED-85D7-2CF90B95E3A8}"/>
    <dgm:cxn modelId="{7F1D135C-640E-44B7-892A-7FF2A8CC216F}" srcId="{18BB08BB-D5F8-4D39-9E70-31BE76494D12}" destId="{84B68A59-0BD5-44BA-A440-0DE1CB515916}" srcOrd="0" destOrd="0" parTransId="{28B694D0-C471-4A26-8D71-61C3832FE710}" sibTransId="{F81561E3-2C80-4888-BF67-47695D93ACF7}"/>
    <dgm:cxn modelId="{A5FFB848-4963-429C-B590-9F58C58DB919}" srcId="{968D8145-CF94-4F3E-8909-377546D9BC19}" destId="{770345FA-AFD1-412E-9B45-BC3AFAFE24E5}" srcOrd="0" destOrd="0" parTransId="{AA1B2298-3BB1-4E91-A192-3990E7F57659}" sibTransId="{304BE042-43CF-454A-BAA2-9590E6280493}"/>
    <dgm:cxn modelId="{EA97876C-83E0-44B4-ACE4-7438FA111115}" srcId="{C99BD9A2-3BA3-4022-B1D9-F74BF0E84AD5}" destId="{356A549D-EB11-46FC-B62A-C66D47960E49}" srcOrd="0" destOrd="0" parTransId="{CB5EF8A2-4E4A-4570-8499-18F54DA5C370}" sibTransId="{D8CEE9D9-DD98-40E4-A5D8-EFAEF324B6E2}"/>
    <dgm:cxn modelId="{CDB24850-0EBA-4475-8A22-D8A3600AB901}" srcId="{1F8D5FB9-C98E-43AA-BAE2-66A8B8D09E2D}" destId="{C3EF8AB2-88BE-447A-B64C-F3D03A83743A}" srcOrd="3" destOrd="0" parTransId="{D815C759-11BD-4CB1-ABCF-B18A6F110F9C}" sibTransId="{AA8E7285-5191-4826-A940-1B33568133B4}"/>
    <dgm:cxn modelId="{82C88051-095E-414B-B2CC-B5F98F85B79C}" type="presOf" srcId="{356A549D-EB11-46FC-B62A-C66D47960E49}" destId="{F3039D48-9283-4890-B062-0BDD243210B6}" srcOrd="0" destOrd="0" presId="urn:microsoft.com/office/officeart/2005/8/layout/hList1"/>
    <dgm:cxn modelId="{B0BA845A-3EA6-4B10-9593-EF1ABD3DA518}" type="presOf" srcId="{F56DF68E-0BA2-4C7B-BDDB-58F83EA7B49E}" destId="{F9091E08-15F3-4678-B6EA-7FB06D5ADDA8}" srcOrd="0" destOrd="0" presId="urn:microsoft.com/office/officeart/2005/8/layout/hList1"/>
    <dgm:cxn modelId="{8C382293-4493-4C45-8856-00F56306DEC3}" type="presOf" srcId="{18BB08BB-D5F8-4D39-9E70-31BE76494D12}" destId="{61EF50D7-BE6F-4515-AE81-6B07F0656026}" srcOrd="0" destOrd="1" presId="urn:microsoft.com/office/officeart/2005/8/layout/hList1"/>
    <dgm:cxn modelId="{E6433F9E-1834-4DB5-8B21-21E8AB9ABE2D}" type="presOf" srcId="{8E62BB28-6594-4622-BCFD-D9C580506146}" destId="{F3039D48-9283-4890-B062-0BDD243210B6}" srcOrd="0" destOrd="2" presId="urn:microsoft.com/office/officeart/2005/8/layout/hList1"/>
    <dgm:cxn modelId="{BB07659F-B54B-40AD-9CFC-F2266C7144BF}" type="presOf" srcId="{F444A5DD-2499-4DDB-916A-B34ED4D8CF09}" destId="{61EF50D7-BE6F-4515-AE81-6B07F0656026}" srcOrd="0" destOrd="0" presId="urn:microsoft.com/office/officeart/2005/8/layout/hList1"/>
    <dgm:cxn modelId="{D09D4FA1-0E8D-472F-A86E-B1AC2FC8B09B}" type="presOf" srcId="{D20280FE-9674-4AAE-A2CF-DD1DBBD34754}" destId="{CAF3BB74-8820-4DBD-8C59-579195D3D03A}" srcOrd="0" destOrd="0" presId="urn:microsoft.com/office/officeart/2005/8/layout/hList1"/>
    <dgm:cxn modelId="{3CF525A3-79D8-48EB-B911-02FBAC73D7A7}" type="presOf" srcId="{84B68A59-0BD5-44BA-A440-0DE1CB515916}" destId="{61EF50D7-BE6F-4515-AE81-6B07F0656026}" srcOrd="0" destOrd="2" presId="urn:microsoft.com/office/officeart/2005/8/layout/hList1"/>
    <dgm:cxn modelId="{7B8484A3-1386-44FC-ABA3-99E983D8534C}" type="presOf" srcId="{770345FA-AFD1-412E-9B45-BC3AFAFE24E5}" destId="{F83DDD6A-9C76-4A82-9F36-B6084B615E8A}" srcOrd="0" destOrd="0" presId="urn:microsoft.com/office/officeart/2005/8/layout/hList1"/>
    <dgm:cxn modelId="{53C202A6-031D-45B8-B4B0-81F1628A14A4}" type="presOf" srcId="{ECDFCA31-B129-40DD-B320-04F0FEEC03CA}" destId="{F3039D48-9283-4890-B062-0BDD243210B6}" srcOrd="0" destOrd="1" presId="urn:microsoft.com/office/officeart/2005/8/layout/hList1"/>
    <dgm:cxn modelId="{F99AB7A6-4301-4F7D-8D2D-C7CD84692C0D}" type="presOf" srcId="{AFEB2254-602B-4CE6-88EA-B35599E9E3D4}" destId="{61EF50D7-BE6F-4515-AE81-6B07F0656026}" srcOrd="0" destOrd="3" presId="urn:microsoft.com/office/officeart/2005/8/layout/hList1"/>
    <dgm:cxn modelId="{636260AA-01D4-4947-8AED-69A86008B168}" srcId="{F56DF68E-0BA2-4C7B-BDDB-58F83EA7B49E}" destId="{1B27CFD9-30FE-40AB-A1F2-523DA2151EFC}" srcOrd="1" destOrd="0" parTransId="{6C433A0A-6A77-4504-B73B-6D83F077F2BF}" sibTransId="{4CCC8C78-2835-4285-8FCA-B8CEF7CD850C}"/>
    <dgm:cxn modelId="{C49C68AF-11B3-44A8-8296-B9D0405632A7}" srcId="{1F8D5FB9-C98E-43AA-BAE2-66A8B8D09E2D}" destId="{968D8145-CF94-4F3E-8909-377546D9BC19}" srcOrd="1" destOrd="0" parTransId="{417373E2-CE5B-4281-BABD-EDE168AE4117}" sibTransId="{2B496BB1-F821-4175-BFD8-C14A7BFB0605}"/>
    <dgm:cxn modelId="{59705CB7-D4D9-498C-8B63-59BF1BAB2EC0}" srcId="{C3EF8AB2-88BE-447A-B64C-F3D03A83743A}" destId="{F444A5DD-2499-4DDB-916A-B34ED4D8CF09}" srcOrd="0" destOrd="0" parTransId="{1EC85353-36E5-46E4-93DF-920E8889B2BA}" sibTransId="{D546518C-B611-4CA9-AD7F-EEC20BAFEB67}"/>
    <dgm:cxn modelId="{A0A4AFBB-3B04-4C32-A3CF-4B477E1E665A}" srcId="{C99BD9A2-3BA3-4022-B1D9-F74BF0E84AD5}" destId="{ECDFCA31-B129-40DD-B320-04F0FEEC03CA}" srcOrd="1" destOrd="0" parTransId="{7DFEC62E-BD93-405F-BBA2-37F94B176AE1}" sibTransId="{573CE5EE-A8F4-47C4-A940-46CC9FE38D68}"/>
    <dgm:cxn modelId="{CCDAA8BE-5602-4E90-B044-07B2B20724ED}" type="presOf" srcId="{C99BD9A2-3BA3-4022-B1D9-F74BF0E84AD5}" destId="{81F0DFF8-626D-4669-BBAB-EAF2DA012E4D}" srcOrd="0" destOrd="0" presId="urn:microsoft.com/office/officeart/2005/8/layout/hList1"/>
    <dgm:cxn modelId="{A00294C2-95EA-4A69-B938-F7DA93462E11}" type="presOf" srcId="{1F8D5FB9-C98E-43AA-BAE2-66A8B8D09E2D}" destId="{B1D9B5CE-A789-4198-AFD2-4329DAB94CDB}" srcOrd="0" destOrd="0" presId="urn:microsoft.com/office/officeart/2005/8/layout/hList1"/>
    <dgm:cxn modelId="{AFD303C3-9229-4079-A259-3FC196F331C3}" srcId="{968D8145-CF94-4F3E-8909-377546D9BC19}" destId="{3B44D67D-A38F-49A4-9286-2F1C8DD65331}" srcOrd="2" destOrd="0" parTransId="{18EA269B-2D47-4CC9-8E92-44555B88D2DB}" sibTransId="{9F01536B-E207-4B74-AE7C-3E140D04E80B}"/>
    <dgm:cxn modelId="{923EE1C3-09ED-4C00-9AFE-9441D7A4684E}" srcId="{F56DF68E-0BA2-4C7B-BDDB-58F83EA7B49E}" destId="{D20280FE-9674-4AAE-A2CF-DD1DBBD34754}" srcOrd="0" destOrd="0" parTransId="{BE367939-9F46-4D21-AD6A-FDEA924FF304}" sibTransId="{3E22EA5C-689F-4DF8-9370-1D77B8B4DAF3}"/>
    <dgm:cxn modelId="{65ACE3C3-13C0-41A0-BE51-21CEC98A884B}" srcId="{1F8D5FB9-C98E-43AA-BAE2-66A8B8D09E2D}" destId="{C99BD9A2-3BA3-4022-B1D9-F74BF0E84AD5}" srcOrd="0" destOrd="0" parTransId="{DBF8A932-5C87-490F-9A43-BFF9D8C02761}" sibTransId="{D5A0E644-9127-4F2E-8557-D2C858ABD22A}"/>
    <dgm:cxn modelId="{2AE2BFC9-49E1-452F-8EAA-C1ED63D3B975}" srcId="{18BB08BB-D5F8-4D39-9E70-31BE76494D12}" destId="{AFEB2254-602B-4CE6-88EA-B35599E9E3D4}" srcOrd="1" destOrd="0" parTransId="{D532BDE2-FCD8-48C8-92C0-417B086AC771}" sibTransId="{B25742CC-5520-4233-9D86-1D9874DEEE0E}"/>
    <dgm:cxn modelId="{398411D7-F2A6-4E96-9F9D-C73D880901E8}" type="presOf" srcId="{C3EF8AB2-88BE-447A-B64C-F3D03A83743A}" destId="{74389ED0-8C15-4024-A733-BD00A3E119E6}" srcOrd="0" destOrd="0" presId="urn:microsoft.com/office/officeart/2005/8/layout/hList1"/>
    <dgm:cxn modelId="{DB10CDE2-8D32-4157-A27E-97D6C6B4E7BB}" srcId="{C99BD9A2-3BA3-4022-B1D9-F74BF0E84AD5}" destId="{8E62BB28-6594-4622-BCFD-D9C580506146}" srcOrd="2" destOrd="0" parTransId="{7F4C5585-C9D4-4203-B8EE-1EB7AD510AC4}" sibTransId="{5C41B2C5-21A8-4316-8F36-DF65F7DD2D79}"/>
    <dgm:cxn modelId="{9A9B88F4-4E9C-4588-AA36-DB963A8DCFC1}" type="presOf" srcId="{968D8145-CF94-4F3E-8909-377546D9BC19}" destId="{43D0AEB6-761D-49EE-B078-83F8209A920C}" srcOrd="0" destOrd="0" presId="urn:microsoft.com/office/officeart/2005/8/layout/hList1"/>
    <dgm:cxn modelId="{AF9627F5-4947-4288-8F4A-508F9A9E6A23}" srcId="{C3EF8AB2-88BE-447A-B64C-F3D03A83743A}" destId="{18BB08BB-D5F8-4D39-9E70-31BE76494D12}" srcOrd="1" destOrd="0" parTransId="{2832B34B-FC9A-4B5C-952A-D188CD8B3311}" sibTransId="{2A69D47B-9C02-4715-A47C-2128133A24E3}"/>
    <dgm:cxn modelId="{9F7E95F8-CC2F-463D-929A-EB2371A0F454}" type="presOf" srcId="{3B44D67D-A38F-49A4-9286-2F1C8DD65331}" destId="{F83DDD6A-9C76-4A82-9F36-B6084B615E8A}" srcOrd="0" destOrd="2" presId="urn:microsoft.com/office/officeart/2005/8/layout/hList1"/>
    <dgm:cxn modelId="{D4F44FFD-A149-47E7-988B-2FE6B38D306B}" type="presOf" srcId="{9A83F41D-C608-40AA-A16B-2ACCD937510C}" destId="{F83DDD6A-9C76-4A82-9F36-B6084B615E8A}" srcOrd="0" destOrd="1" presId="urn:microsoft.com/office/officeart/2005/8/layout/hList1"/>
    <dgm:cxn modelId="{1322B5CC-C042-4FD5-ACBC-C7A8375D8551}" type="presParOf" srcId="{B1D9B5CE-A789-4198-AFD2-4329DAB94CDB}" destId="{7D9B6F10-20FD-4E7A-B2DB-16C195C0D244}" srcOrd="0" destOrd="0" presId="urn:microsoft.com/office/officeart/2005/8/layout/hList1"/>
    <dgm:cxn modelId="{5159A49D-F2E9-414A-B387-772817B3E88A}" type="presParOf" srcId="{7D9B6F10-20FD-4E7A-B2DB-16C195C0D244}" destId="{81F0DFF8-626D-4669-BBAB-EAF2DA012E4D}" srcOrd="0" destOrd="0" presId="urn:microsoft.com/office/officeart/2005/8/layout/hList1"/>
    <dgm:cxn modelId="{0907ADD7-02D9-4953-8A40-24F8E16F3F9E}" type="presParOf" srcId="{7D9B6F10-20FD-4E7A-B2DB-16C195C0D244}" destId="{F3039D48-9283-4890-B062-0BDD243210B6}" srcOrd="1" destOrd="0" presId="urn:microsoft.com/office/officeart/2005/8/layout/hList1"/>
    <dgm:cxn modelId="{58A2627B-DA96-4144-BA14-00479EB76975}" type="presParOf" srcId="{B1D9B5CE-A789-4198-AFD2-4329DAB94CDB}" destId="{A89F230E-9C38-47C1-A520-F78E288AEC1B}" srcOrd="1" destOrd="0" presId="urn:microsoft.com/office/officeart/2005/8/layout/hList1"/>
    <dgm:cxn modelId="{3376B343-963F-4B36-9B39-F27348C22634}" type="presParOf" srcId="{B1D9B5CE-A789-4198-AFD2-4329DAB94CDB}" destId="{BB730129-3B9E-486A-860E-47161E9B956F}" srcOrd="2" destOrd="0" presId="urn:microsoft.com/office/officeart/2005/8/layout/hList1"/>
    <dgm:cxn modelId="{EBC2580A-58EF-4FA4-AB4E-1EBFED554A6B}" type="presParOf" srcId="{BB730129-3B9E-486A-860E-47161E9B956F}" destId="{43D0AEB6-761D-49EE-B078-83F8209A920C}" srcOrd="0" destOrd="0" presId="urn:microsoft.com/office/officeart/2005/8/layout/hList1"/>
    <dgm:cxn modelId="{48FF4376-C014-4701-839F-3796AF508BF3}" type="presParOf" srcId="{BB730129-3B9E-486A-860E-47161E9B956F}" destId="{F83DDD6A-9C76-4A82-9F36-B6084B615E8A}" srcOrd="1" destOrd="0" presId="urn:microsoft.com/office/officeart/2005/8/layout/hList1"/>
    <dgm:cxn modelId="{0649B137-4E7A-41DA-BB1E-84E64B2AA1CD}" type="presParOf" srcId="{B1D9B5CE-A789-4198-AFD2-4329DAB94CDB}" destId="{A1DF2353-8910-4BCB-B663-6465632887E5}" srcOrd="3" destOrd="0" presId="urn:microsoft.com/office/officeart/2005/8/layout/hList1"/>
    <dgm:cxn modelId="{45553333-1170-4229-B40E-A25F39BF452F}" type="presParOf" srcId="{B1D9B5CE-A789-4198-AFD2-4329DAB94CDB}" destId="{C020C211-562E-43EA-A64C-FCAF07E4B8D7}" srcOrd="4" destOrd="0" presId="urn:microsoft.com/office/officeart/2005/8/layout/hList1"/>
    <dgm:cxn modelId="{90105E9A-2B53-4E90-811A-8E10401959EF}" type="presParOf" srcId="{C020C211-562E-43EA-A64C-FCAF07E4B8D7}" destId="{F9091E08-15F3-4678-B6EA-7FB06D5ADDA8}" srcOrd="0" destOrd="0" presId="urn:microsoft.com/office/officeart/2005/8/layout/hList1"/>
    <dgm:cxn modelId="{3F113DBC-8C2E-450A-8EF9-F4EFDDC03385}" type="presParOf" srcId="{C020C211-562E-43EA-A64C-FCAF07E4B8D7}" destId="{CAF3BB74-8820-4DBD-8C59-579195D3D03A}" srcOrd="1" destOrd="0" presId="urn:microsoft.com/office/officeart/2005/8/layout/hList1"/>
    <dgm:cxn modelId="{8A065D71-0B0B-4396-9441-83EC40B82CE8}" type="presParOf" srcId="{B1D9B5CE-A789-4198-AFD2-4329DAB94CDB}" destId="{569E7687-62D6-41EF-A49A-6DD2A7EF7E67}" srcOrd="5" destOrd="0" presId="urn:microsoft.com/office/officeart/2005/8/layout/hList1"/>
    <dgm:cxn modelId="{F6D9B7EC-A412-4023-B0EB-A99A61C1E1B4}" type="presParOf" srcId="{B1D9B5CE-A789-4198-AFD2-4329DAB94CDB}" destId="{50FAA065-31FA-4C81-8B74-BAD299FF630B}" srcOrd="6" destOrd="0" presId="urn:microsoft.com/office/officeart/2005/8/layout/hList1"/>
    <dgm:cxn modelId="{5911FAB4-8E65-4A54-9AA9-D944801E022E}" type="presParOf" srcId="{50FAA065-31FA-4C81-8B74-BAD299FF630B}" destId="{74389ED0-8C15-4024-A733-BD00A3E119E6}" srcOrd="0" destOrd="0" presId="urn:microsoft.com/office/officeart/2005/8/layout/hList1"/>
    <dgm:cxn modelId="{28F54F75-ADBE-4897-AD19-FE98B766DC5F}" type="presParOf" srcId="{50FAA065-31FA-4C81-8B74-BAD299FF630B}" destId="{61EF50D7-BE6F-4515-AE81-6B07F06560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1DADEC-34F9-4323-BC09-EC7F439C91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89CD1-268D-47EA-995C-8187F4296849}">
      <dgm:prSet phldrT="[Текст]" custT="1"/>
      <dgm:spPr/>
      <dgm:t>
        <a:bodyPr/>
        <a:lstStyle/>
        <a:p>
          <a:r>
            <a:rPr lang="ru-RU" sz="3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 срокам исполнения</a:t>
          </a:r>
        </a:p>
      </dgm:t>
    </dgm:pt>
    <dgm:pt modelId="{6E6958E0-5BF2-4A9F-B28A-F05F72076193}" type="parTrans" cxnId="{A46B3983-20BC-4F41-BC45-9C499C5A49C2}">
      <dgm:prSet/>
      <dgm:spPr/>
      <dgm:t>
        <a:bodyPr/>
        <a:lstStyle/>
        <a:p>
          <a:endParaRPr lang="ru-RU"/>
        </a:p>
      </dgm:t>
    </dgm:pt>
    <dgm:pt modelId="{82B02713-4A5C-4105-88B3-EA409FAE15A6}" type="sibTrans" cxnId="{A46B3983-20BC-4F41-BC45-9C499C5A49C2}">
      <dgm:prSet/>
      <dgm:spPr/>
      <dgm:t>
        <a:bodyPr/>
        <a:lstStyle/>
        <a:p>
          <a:endParaRPr lang="ru-RU"/>
        </a:p>
      </dgm:t>
    </dgm:pt>
    <dgm:pt modelId="{45CC6295-99E7-4172-9635-EC0AD6BAD7F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американский</a:t>
          </a:r>
        </a:p>
      </dgm:t>
    </dgm:pt>
    <dgm:pt modelId="{18AA2F2A-10E4-4C73-9DFE-37C1509ED106}" type="parTrans" cxnId="{A4EE3466-31BA-405A-9257-EE038D8BE657}">
      <dgm:prSet/>
      <dgm:spPr/>
      <dgm:t>
        <a:bodyPr/>
        <a:lstStyle/>
        <a:p>
          <a:endParaRPr lang="ru-RU"/>
        </a:p>
      </dgm:t>
    </dgm:pt>
    <dgm:pt modelId="{21AF4EFC-A755-44CB-88E3-944AF6368A8A}" type="sibTrans" cxnId="{A4EE3466-31BA-405A-9257-EE038D8BE657}">
      <dgm:prSet/>
      <dgm:spPr/>
      <dgm:t>
        <a:bodyPr/>
        <a:lstStyle/>
        <a:p>
          <a:endParaRPr lang="ru-RU"/>
        </a:p>
      </dgm:t>
    </dgm:pt>
    <dgm:pt modelId="{2818A626-4E39-4134-B1D2-D8519046EA54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европейский</a:t>
          </a:r>
        </a:p>
      </dgm:t>
    </dgm:pt>
    <dgm:pt modelId="{12A96342-200B-436D-B6DA-911184FF698A}" type="parTrans" cxnId="{0E565222-E9F3-4B6B-9FFD-0895CFDDF85F}">
      <dgm:prSet/>
      <dgm:spPr/>
      <dgm:t>
        <a:bodyPr/>
        <a:lstStyle/>
        <a:p>
          <a:endParaRPr lang="ru-RU"/>
        </a:p>
      </dgm:t>
    </dgm:pt>
    <dgm:pt modelId="{710ECE80-87F6-420A-B73A-124D04268FE2}" type="sibTrans" cxnId="{0E565222-E9F3-4B6B-9FFD-0895CFDDF85F}">
      <dgm:prSet/>
      <dgm:spPr/>
      <dgm:t>
        <a:bodyPr/>
        <a:lstStyle/>
        <a:p>
          <a:endParaRPr lang="ru-RU"/>
        </a:p>
      </dgm:t>
    </dgm:pt>
    <dgm:pt modelId="{CC345556-AC83-4A4A-A41A-2BCEE3D42745}">
      <dgm:prSet phldrT="[Текст]" custT="1"/>
      <dgm:spPr/>
      <dgm:t>
        <a:bodyPr/>
        <a:lstStyle/>
        <a:p>
          <a:r>
            <a:rPr lang="ru-RU" sz="3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 технике осуществления</a:t>
          </a:r>
        </a:p>
      </dgm:t>
    </dgm:pt>
    <dgm:pt modelId="{203DEDE6-09AB-4F41-BB19-1438786C0EC4}" type="parTrans" cxnId="{8BBDCBE7-7196-4D43-89E5-8EA5CE3FD901}">
      <dgm:prSet/>
      <dgm:spPr/>
      <dgm:t>
        <a:bodyPr/>
        <a:lstStyle/>
        <a:p>
          <a:endParaRPr lang="ru-RU"/>
        </a:p>
      </dgm:t>
    </dgm:pt>
    <dgm:pt modelId="{1BA4E697-D9B0-4361-BFAB-78A6D958C85D}" type="sibTrans" cxnId="{8BBDCBE7-7196-4D43-89E5-8EA5CE3FD901}">
      <dgm:prSet/>
      <dgm:spPr/>
      <dgm:t>
        <a:bodyPr/>
        <a:lstStyle/>
        <a:p>
          <a:endParaRPr lang="ru-RU"/>
        </a:p>
      </dgm:t>
    </dgm:pt>
    <dgm:pt modelId="{B4D328D4-04C6-4DEB-BB44-A410A2C9CCF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Опцион с правом на покупку</a:t>
          </a:r>
        </a:p>
      </dgm:t>
    </dgm:pt>
    <dgm:pt modelId="{7351BC60-D415-4F5E-9EEE-C6B4A6C25CD3}" type="parTrans" cxnId="{31D8F468-CEC2-4623-BBE7-5A101A895B72}">
      <dgm:prSet/>
      <dgm:spPr/>
      <dgm:t>
        <a:bodyPr/>
        <a:lstStyle/>
        <a:p>
          <a:endParaRPr lang="ru-RU"/>
        </a:p>
      </dgm:t>
    </dgm:pt>
    <dgm:pt modelId="{0DE9A9F7-97C4-488E-9EA6-4BE99DF123FA}" type="sibTrans" cxnId="{31D8F468-CEC2-4623-BBE7-5A101A895B72}">
      <dgm:prSet/>
      <dgm:spPr/>
      <dgm:t>
        <a:bodyPr/>
        <a:lstStyle/>
        <a:p>
          <a:endParaRPr lang="ru-RU"/>
        </a:p>
      </dgm:t>
    </dgm:pt>
    <dgm:pt modelId="{708D0737-4DBA-43BA-AD86-72F73B0897A4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Опцион с правом на продажу</a:t>
          </a:r>
        </a:p>
      </dgm:t>
    </dgm:pt>
    <dgm:pt modelId="{04B4E34A-D205-4C92-85EC-6CB8B06298A5}" type="parTrans" cxnId="{AFD5943E-DD2E-4B77-813C-79F1A26DDCB7}">
      <dgm:prSet/>
      <dgm:spPr/>
      <dgm:t>
        <a:bodyPr/>
        <a:lstStyle/>
        <a:p>
          <a:endParaRPr lang="ru-RU"/>
        </a:p>
      </dgm:t>
    </dgm:pt>
    <dgm:pt modelId="{FA6AE231-C3EF-4A01-B14C-B8CDF4770E27}" type="sibTrans" cxnId="{AFD5943E-DD2E-4B77-813C-79F1A26DDCB7}">
      <dgm:prSet/>
      <dgm:spPr/>
      <dgm:t>
        <a:bodyPr/>
        <a:lstStyle/>
        <a:p>
          <a:endParaRPr lang="ru-RU"/>
        </a:p>
      </dgm:t>
    </dgm:pt>
    <dgm:pt modelId="{C6FA5A7A-4662-4D82-9A01-7050EE9E6299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Двойной опцион </a:t>
          </a:r>
        </a:p>
      </dgm:t>
    </dgm:pt>
    <dgm:pt modelId="{1C2C5211-6B79-4079-B3C4-896508A5CC59}" type="parTrans" cxnId="{8BD94A87-0C63-4DFD-A8C9-961A1D694931}">
      <dgm:prSet/>
      <dgm:spPr/>
      <dgm:t>
        <a:bodyPr/>
        <a:lstStyle/>
        <a:p>
          <a:endParaRPr lang="ru-RU"/>
        </a:p>
      </dgm:t>
    </dgm:pt>
    <dgm:pt modelId="{EAF6BD88-BA1A-4938-9E1C-520954DDC665}" type="sibTrans" cxnId="{8BD94A87-0C63-4DFD-A8C9-961A1D694931}">
      <dgm:prSet/>
      <dgm:spPr/>
      <dgm:t>
        <a:bodyPr/>
        <a:lstStyle/>
        <a:p>
          <a:endParaRPr lang="ru-RU"/>
        </a:p>
      </dgm:t>
    </dgm:pt>
    <dgm:pt modelId="{D3EE78F6-B176-4690-9E4D-4B15F6315251}" type="pres">
      <dgm:prSet presAssocID="{371DADEC-34F9-4323-BC09-EC7F439C9166}" presName="Name0" presStyleCnt="0">
        <dgm:presLayoutVars>
          <dgm:dir/>
          <dgm:animLvl val="lvl"/>
          <dgm:resizeHandles val="exact"/>
        </dgm:presLayoutVars>
      </dgm:prSet>
      <dgm:spPr/>
    </dgm:pt>
    <dgm:pt modelId="{EC101A73-6F1D-426A-A50F-13B754C0AF9D}" type="pres">
      <dgm:prSet presAssocID="{D7389CD1-268D-47EA-995C-8187F4296849}" presName="linNode" presStyleCnt="0"/>
      <dgm:spPr/>
    </dgm:pt>
    <dgm:pt modelId="{14398946-403B-4681-A5FB-784D0704F44B}" type="pres">
      <dgm:prSet presAssocID="{D7389CD1-268D-47EA-995C-8187F429684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FA45CBD-D665-4215-AE94-8B5D8AEACD8B}" type="pres">
      <dgm:prSet presAssocID="{D7389CD1-268D-47EA-995C-8187F4296849}" presName="descendantText" presStyleLbl="alignAccFollowNode1" presStyleIdx="0" presStyleCnt="2">
        <dgm:presLayoutVars>
          <dgm:bulletEnabled val="1"/>
        </dgm:presLayoutVars>
      </dgm:prSet>
      <dgm:spPr/>
    </dgm:pt>
    <dgm:pt modelId="{9D0B7664-0A37-4D75-8189-5367162675B8}" type="pres">
      <dgm:prSet presAssocID="{82B02713-4A5C-4105-88B3-EA409FAE15A6}" presName="sp" presStyleCnt="0"/>
      <dgm:spPr/>
    </dgm:pt>
    <dgm:pt modelId="{82F3A938-B1D3-4195-8D02-914A3920ED63}" type="pres">
      <dgm:prSet presAssocID="{CC345556-AC83-4A4A-A41A-2BCEE3D42745}" presName="linNode" presStyleCnt="0"/>
      <dgm:spPr/>
    </dgm:pt>
    <dgm:pt modelId="{DA5ACD19-9961-41B7-8F0F-B770FFFA8A22}" type="pres">
      <dgm:prSet presAssocID="{CC345556-AC83-4A4A-A41A-2BCEE3D4274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5D4F12F-A5A0-40F2-BD2E-509D796D2B50}" type="pres">
      <dgm:prSet presAssocID="{CC345556-AC83-4A4A-A41A-2BCEE3D4274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DD2AB15-A9AC-4D41-9662-3A1CD86FFFEE}" type="presOf" srcId="{C6FA5A7A-4662-4D82-9A01-7050EE9E6299}" destId="{35D4F12F-A5A0-40F2-BD2E-509D796D2B50}" srcOrd="0" destOrd="2" presId="urn:microsoft.com/office/officeart/2005/8/layout/vList5"/>
    <dgm:cxn modelId="{0E565222-E9F3-4B6B-9FFD-0895CFDDF85F}" srcId="{D7389CD1-268D-47EA-995C-8187F4296849}" destId="{2818A626-4E39-4134-B1D2-D8519046EA54}" srcOrd="1" destOrd="0" parTransId="{12A96342-200B-436D-B6DA-911184FF698A}" sibTransId="{710ECE80-87F6-420A-B73A-124D04268FE2}"/>
    <dgm:cxn modelId="{7336B538-BE6A-4C77-8438-5ECAF9C23F37}" type="presOf" srcId="{B4D328D4-04C6-4DEB-BB44-A410A2C9CCF8}" destId="{35D4F12F-A5A0-40F2-BD2E-509D796D2B50}" srcOrd="0" destOrd="0" presId="urn:microsoft.com/office/officeart/2005/8/layout/vList5"/>
    <dgm:cxn modelId="{AFD5943E-DD2E-4B77-813C-79F1A26DDCB7}" srcId="{CC345556-AC83-4A4A-A41A-2BCEE3D42745}" destId="{708D0737-4DBA-43BA-AD86-72F73B0897A4}" srcOrd="1" destOrd="0" parTransId="{04B4E34A-D205-4C92-85EC-6CB8B06298A5}" sibTransId="{FA6AE231-C3EF-4A01-B14C-B8CDF4770E27}"/>
    <dgm:cxn modelId="{A4EE3466-31BA-405A-9257-EE038D8BE657}" srcId="{D7389CD1-268D-47EA-995C-8187F4296849}" destId="{45CC6295-99E7-4172-9635-EC0AD6BAD7F8}" srcOrd="0" destOrd="0" parTransId="{18AA2F2A-10E4-4C73-9DFE-37C1509ED106}" sibTransId="{21AF4EFC-A755-44CB-88E3-944AF6368A8A}"/>
    <dgm:cxn modelId="{31D8F468-CEC2-4623-BBE7-5A101A895B72}" srcId="{CC345556-AC83-4A4A-A41A-2BCEE3D42745}" destId="{B4D328D4-04C6-4DEB-BB44-A410A2C9CCF8}" srcOrd="0" destOrd="0" parTransId="{7351BC60-D415-4F5E-9EEE-C6B4A6C25CD3}" sibTransId="{0DE9A9F7-97C4-488E-9EA6-4BE99DF123FA}"/>
    <dgm:cxn modelId="{06B83156-104D-4CDA-AE70-80A081100EB3}" type="presOf" srcId="{708D0737-4DBA-43BA-AD86-72F73B0897A4}" destId="{35D4F12F-A5A0-40F2-BD2E-509D796D2B50}" srcOrd="0" destOrd="1" presId="urn:microsoft.com/office/officeart/2005/8/layout/vList5"/>
    <dgm:cxn modelId="{A46B3983-20BC-4F41-BC45-9C499C5A49C2}" srcId="{371DADEC-34F9-4323-BC09-EC7F439C9166}" destId="{D7389CD1-268D-47EA-995C-8187F4296849}" srcOrd="0" destOrd="0" parTransId="{6E6958E0-5BF2-4A9F-B28A-F05F72076193}" sibTransId="{82B02713-4A5C-4105-88B3-EA409FAE15A6}"/>
    <dgm:cxn modelId="{8BD94A87-0C63-4DFD-A8C9-961A1D694931}" srcId="{CC345556-AC83-4A4A-A41A-2BCEE3D42745}" destId="{C6FA5A7A-4662-4D82-9A01-7050EE9E6299}" srcOrd="2" destOrd="0" parTransId="{1C2C5211-6B79-4079-B3C4-896508A5CC59}" sibTransId="{EAF6BD88-BA1A-4938-9E1C-520954DDC665}"/>
    <dgm:cxn modelId="{6723EF9F-8EB2-444B-8C6E-095547577B3E}" type="presOf" srcId="{45CC6295-99E7-4172-9635-EC0AD6BAD7F8}" destId="{6FA45CBD-D665-4215-AE94-8B5D8AEACD8B}" srcOrd="0" destOrd="0" presId="urn:microsoft.com/office/officeart/2005/8/layout/vList5"/>
    <dgm:cxn modelId="{E78617A6-BB51-43E4-A273-06E3C27D04D2}" type="presOf" srcId="{CC345556-AC83-4A4A-A41A-2BCEE3D42745}" destId="{DA5ACD19-9961-41B7-8F0F-B770FFFA8A22}" srcOrd="0" destOrd="0" presId="urn:microsoft.com/office/officeart/2005/8/layout/vList5"/>
    <dgm:cxn modelId="{D05A65A6-C272-41BB-859C-E7D8E658AEC3}" type="presOf" srcId="{D7389CD1-268D-47EA-995C-8187F4296849}" destId="{14398946-403B-4681-A5FB-784D0704F44B}" srcOrd="0" destOrd="0" presId="urn:microsoft.com/office/officeart/2005/8/layout/vList5"/>
    <dgm:cxn modelId="{7D9DEFBB-F5D8-4F96-ABBE-33526BADB304}" type="presOf" srcId="{371DADEC-34F9-4323-BC09-EC7F439C9166}" destId="{D3EE78F6-B176-4690-9E4D-4B15F6315251}" srcOrd="0" destOrd="0" presId="urn:microsoft.com/office/officeart/2005/8/layout/vList5"/>
    <dgm:cxn modelId="{8BBDCBE7-7196-4D43-89E5-8EA5CE3FD901}" srcId="{371DADEC-34F9-4323-BC09-EC7F439C9166}" destId="{CC345556-AC83-4A4A-A41A-2BCEE3D42745}" srcOrd="1" destOrd="0" parTransId="{203DEDE6-09AB-4F41-BB19-1438786C0EC4}" sibTransId="{1BA4E697-D9B0-4361-BFAB-78A6D958C85D}"/>
    <dgm:cxn modelId="{CC9741F7-E9C7-4BAB-B33D-21E83DA9BDEE}" type="presOf" srcId="{2818A626-4E39-4134-B1D2-D8519046EA54}" destId="{6FA45CBD-D665-4215-AE94-8B5D8AEACD8B}" srcOrd="0" destOrd="1" presId="urn:microsoft.com/office/officeart/2005/8/layout/vList5"/>
    <dgm:cxn modelId="{62579246-13F9-46D9-967D-664CC647C54B}" type="presParOf" srcId="{D3EE78F6-B176-4690-9E4D-4B15F6315251}" destId="{EC101A73-6F1D-426A-A50F-13B754C0AF9D}" srcOrd="0" destOrd="0" presId="urn:microsoft.com/office/officeart/2005/8/layout/vList5"/>
    <dgm:cxn modelId="{6B72A232-2451-4D2D-A278-EFF8C124383E}" type="presParOf" srcId="{EC101A73-6F1D-426A-A50F-13B754C0AF9D}" destId="{14398946-403B-4681-A5FB-784D0704F44B}" srcOrd="0" destOrd="0" presId="urn:microsoft.com/office/officeart/2005/8/layout/vList5"/>
    <dgm:cxn modelId="{71336CC5-0F1C-4762-8172-6DA56BFC58D6}" type="presParOf" srcId="{EC101A73-6F1D-426A-A50F-13B754C0AF9D}" destId="{6FA45CBD-D665-4215-AE94-8B5D8AEACD8B}" srcOrd="1" destOrd="0" presId="urn:microsoft.com/office/officeart/2005/8/layout/vList5"/>
    <dgm:cxn modelId="{66D34ACC-22D4-4B59-AF27-9217EA245284}" type="presParOf" srcId="{D3EE78F6-B176-4690-9E4D-4B15F6315251}" destId="{9D0B7664-0A37-4D75-8189-5367162675B8}" srcOrd="1" destOrd="0" presId="urn:microsoft.com/office/officeart/2005/8/layout/vList5"/>
    <dgm:cxn modelId="{594BC671-DD10-43F5-8EEF-45163DBC0415}" type="presParOf" srcId="{D3EE78F6-B176-4690-9E4D-4B15F6315251}" destId="{82F3A938-B1D3-4195-8D02-914A3920ED63}" srcOrd="2" destOrd="0" presId="urn:microsoft.com/office/officeart/2005/8/layout/vList5"/>
    <dgm:cxn modelId="{7343FCF6-27EE-45AE-A1A5-FA3185CA2BC9}" type="presParOf" srcId="{82F3A938-B1D3-4195-8D02-914A3920ED63}" destId="{DA5ACD19-9961-41B7-8F0F-B770FFFA8A22}" srcOrd="0" destOrd="0" presId="urn:microsoft.com/office/officeart/2005/8/layout/vList5"/>
    <dgm:cxn modelId="{94053EBE-4D19-4BAD-B3A2-079889FDDFA9}" type="presParOf" srcId="{82F3A938-B1D3-4195-8D02-914A3920ED63}" destId="{35D4F12F-A5A0-40F2-BD2E-509D796D2B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0BC7DE-9C5E-4DF3-BB58-9CCD720C9E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813E61-5653-409E-820F-2905638144AE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господствующий принцип самоуправления</a:t>
          </a:r>
        </a:p>
      </dgm:t>
    </dgm:pt>
    <dgm:pt modelId="{A01D40E1-1B1E-426E-A5C7-70521C43A670}" type="parTrans" cxnId="{291DCED3-BDC3-4670-931E-D3A64A59E8C2}">
      <dgm:prSet/>
      <dgm:spPr/>
      <dgm:t>
        <a:bodyPr/>
        <a:lstStyle/>
        <a:p>
          <a:endParaRPr lang="ru-RU"/>
        </a:p>
      </dgm:t>
    </dgm:pt>
    <dgm:pt modelId="{FADA95C0-3C79-4EB0-A93A-86A8AA78F219}" type="sibTrans" cxnId="{291DCED3-BDC3-4670-931E-D3A64A59E8C2}">
      <dgm:prSet/>
      <dgm:spPr/>
      <dgm:t>
        <a:bodyPr/>
        <a:lstStyle/>
        <a:p>
          <a:endParaRPr lang="ru-RU"/>
        </a:p>
      </dgm:t>
    </dgm:pt>
    <dgm:pt modelId="{325791BD-AAB8-40FB-867B-E7F14E938AC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условия допущения, основанные на представлении пору­чительства, крупных вступительных деньгах и ежегодных взносах, превращающих биржу в монополию высших финансовых сфер</a:t>
          </a:r>
        </a:p>
      </dgm:t>
    </dgm:pt>
    <dgm:pt modelId="{BFCEEACD-2ACD-4B68-8EC1-DA203BADA3FA}" type="parTrans" cxnId="{3BA6AA14-BF86-48C9-8D40-CA4EF172C21D}">
      <dgm:prSet/>
      <dgm:spPr/>
      <dgm:t>
        <a:bodyPr/>
        <a:lstStyle/>
        <a:p>
          <a:endParaRPr lang="ru-RU"/>
        </a:p>
      </dgm:t>
    </dgm:pt>
    <dgm:pt modelId="{A1AD5363-D86D-4629-9E5A-3047DA6ACDE5}" type="sibTrans" cxnId="{3BA6AA14-BF86-48C9-8D40-CA4EF172C21D}">
      <dgm:prSet/>
      <dgm:spPr/>
      <dgm:t>
        <a:bodyPr/>
        <a:lstStyle/>
        <a:p>
          <a:endParaRPr lang="ru-RU"/>
        </a:p>
      </dgm:t>
    </dgm:pt>
    <dgm:pt modelId="{C1DD927C-99ED-4CA9-A621-F4471C8E9F4B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разделение биржевой публики на два класса: маклеров (брокеров) и торговцев (дилеров)</a:t>
          </a:r>
        </a:p>
      </dgm:t>
    </dgm:pt>
    <dgm:pt modelId="{E23D4BFD-5B13-46FD-8DBE-D057B43EB067}" type="parTrans" cxnId="{2189E15B-D80C-45AF-8163-4DF9726252BF}">
      <dgm:prSet/>
      <dgm:spPr/>
      <dgm:t>
        <a:bodyPr/>
        <a:lstStyle/>
        <a:p>
          <a:endParaRPr lang="ru-RU"/>
        </a:p>
      </dgm:t>
    </dgm:pt>
    <dgm:pt modelId="{8A921A51-BC04-4439-80CC-7E1995E57DF9}" type="sibTrans" cxnId="{2189E15B-D80C-45AF-8163-4DF9726252BF}">
      <dgm:prSet/>
      <dgm:spPr/>
      <dgm:t>
        <a:bodyPr/>
        <a:lstStyle/>
        <a:p>
          <a:endParaRPr lang="ru-RU"/>
        </a:p>
      </dgm:t>
    </dgm:pt>
    <dgm:pt modelId="{0C9AEF52-AA55-44A4-A923-BBF02E368CB4}" type="pres">
      <dgm:prSet presAssocID="{C50BC7DE-9C5E-4DF3-BB58-9CCD720C9E06}" presName="Name0" presStyleCnt="0">
        <dgm:presLayoutVars>
          <dgm:chMax val="7"/>
          <dgm:chPref val="7"/>
          <dgm:dir/>
        </dgm:presLayoutVars>
      </dgm:prSet>
      <dgm:spPr/>
    </dgm:pt>
    <dgm:pt modelId="{A7948B10-64E0-4877-B131-C3340461B279}" type="pres">
      <dgm:prSet presAssocID="{C50BC7DE-9C5E-4DF3-BB58-9CCD720C9E06}" presName="Name1" presStyleCnt="0"/>
      <dgm:spPr/>
    </dgm:pt>
    <dgm:pt modelId="{8CF13060-DA3F-40C9-8294-E3985CB00179}" type="pres">
      <dgm:prSet presAssocID="{C50BC7DE-9C5E-4DF3-BB58-9CCD720C9E06}" presName="cycle" presStyleCnt="0"/>
      <dgm:spPr/>
    </dgm:pt>
    <dgm:pt modelId="{E7A8C5CE-3E5E-44FA-8CF9-626782A4F5FA}" type="pres">
      <dgm:prSet presAssocID="{C50BC7DE-9C5E-4DF3-BB58-9CCD720C9E06}" presName="srcNode" presStyleLbl="node1" presStyleIdx="0" presStyleCnt="3"/>
      <dgm:spPr/>
    </dgm:pt>
    <dgm:pt modelId="{A57AA584-FBC5-42D1-B6B3-BA03D7231CF6}" type="pres">
      <dgm:prSet presAssocID="{C50BC7DE-9C5E-4DF3-BB58-9CCD720C9E06}" presName="conn" presStyleLbl="parChTrans1D2" presStyleIdx="0" presStyleCnt="1"/>
      <dgm:spPr/>
    </dgm:pt>
    <dgm:pt modelId="{2AD09DF8-46D1-44B9-9D45-75FABFC5AF70}" type="pres">
      <dgm:prSet presAssocID="{C50BC7DE-9C5E-4DF3-BB58-9CCD720C9E06}" presName="extraNode" presStyleLbl="node1" presStyleIdx="0" presStyleCnt="3"/>
      <dgm:spPr/>
    </dgm:pt>
    <dgm:pt modelId="{036CFBC1-280A-45A8-9FD9-7428088C0C98}" type="pres">
      <dgm:prSet presAssocID="{C50BC7DE-9C5E-4DF3-BB58-9CCD720C9E06}" presName="dstNode" presStyleLbl="node1" presStyleIdx="0" presStyleCnt="3"/>
      <dgm:spPr/>
    </dgm:pt>
    <dgm:pt modelId="{76641126-BBAB-47C9-AFCE-966364E6CB69}" type="pres">
      <dgm:prSet presAssocID="{DE813E61-5653-409E-820F-2905638144AE}" presName="text_1" presStyleLbl="node1" presStyleIdx="0" presStyleCnt="3">
        <dgm:presLayoutVars>
          <dgm:bulletEnabled val="1"/>
        </dgm:presLayoutVars>
      </dgm:prSet>
      <dgm:spPr/>
    </dgm:pt>
    <dgm:pt modelId="{940A3189-076B-4A33-B1A0-EB3F006A65A3}" type="pres">
      <dgm:prSet presAssocID="{DE813E61-5653-409E-820F-2905638144AE}" presName="accent_1" presStyleCnt="0"/>
      <dgm:spPr/>
    </dgm:pt>
    <dgm:pt modelId="{635E7B44-31E0-4A41-8DCD-9A4C51BE0C79}" type="pres">
      <dgm:prSet presAssocID="{DE813E61-5653-409E-820F-2905638144AE}" presName="accentRepeatNode" presStyleLbl="solidFgAcc1" presStyleIdx="0" presStyleCnt="3"/>
      <dgm:spPr/>
    </dgm:pt>
    <dgm:pt modelId="{3C7F4859-1D43-40B1-9CC0-154614235EF3}" type="pres">
      <dgm:prSet presAssocID="{325791BD-AAB8-40FB-867B-E7F14E938AC0}" presName="text_2" presStyleLbl="node1" presStyleIdx="1" presStyleCnt="3">
        <dgm:presLayoutVars>
          <dgm:bulletEnabled val="1"/>
        </dgm:presLayoutVars>
      </dgm:prSet>
      <dgm:spPr/>
    </dgm:pt>
    <dgm:pt modelId="{5D3A357F-78B4-4BAD-A51B-1BA784701175}" type="pres">
      <dgm:prSet presAssocID="{325791BD-AAB8-40FB-867B-E7F14E938AC0}" presName="accent_2" presStyleCnt="0"/>
      <dgm:spPr/>
    </dgm:pt>
    <dgm:pt modelId="{2967D5EA-EBC6-4CEA-9597-05AF905B2183}" type="pres">
      <dgm:prSet presAssocID="{325791BD-AAB8-40FB-867B-E7F14E938AC0}" presName="accentRepeatNode" presStyleLbl="solidFgAcc1" presStyleIdx="1" presStyleCnt="3"/>
      <dgm:spPr/>
    </dgm:pt>
    <dgm:pt modelId="{411126FA-C2B3-4D2B-B001-0A30F6DA022A}" type="pres">
      <dgm:prSet presAssocID="{C1DD927C-99ED-4CA9-A621-F4471C8E9F4B}" presName="text_3" presStyleLbl="node1" presStyleIdx="2" presStyleCnt="3">
        <dgm:presLayoutVars>
          <dgm:bulletEnabled val="1"/>
        </dgm:presLayoutVars>
      </dgm:prSet>
      <dgm:spPr/>
    </dgm:pt>
    <dgm:pt modelId="{A640C00B-06FE-4D71-91DE-931A3CD7BC5B}" type="pres">
      <dgm:prSet presAssocID="{C1DD927C-99ED-4CA9-A621-F4471C8E9F4B}" presName="accent_3" presStyleCnt="0"/>
      <dgm:spPr/>
    </dgm:pt>
    <dgm:pt modelId="{8E7FEAF7-F5AF-4024-904B-0D662D4D76C3}" type="pres">
      <dgm:prSet presAssocID="{C1DD927C-99ED-4CA9-A621-F4471C8E9F4B}" presName="accentRepeatNode" presStyleLbl="solidFgAcc1" presStyleIdx="2" presStyleCnt="3"/>
      <dgm:spPr/>
    </dgm:pt>
  </dgm:ptLst>
  <dgm:cxnLst>
    <dgm:cxn modelId="{44FFC50A-792E-4005-8A12-2CB12A0813C5}" type="presOf" srcId="{325791BD-AAB8-40FB-867B-E7F14E938AC0}" destId="{3C7F4859-1D43-40B1-9CC0-154614235EF3}" srcOrd="0" destOrd="0" presId="urn:microsoft.com/office/officeart/2008/layout/VerticalCurvedList"/>
    <dgm:cxn modelId="{3BA6AA14-BF86-48C9-8D40-CA4EF172C21D}" srcId="{C50BC7DE-9C5E-4DF3-BB58-9CCD720C9E06}" destId="{325791BD-AAB8-40FB-867B-E7F14E938AC0}" srcOrd="1" destOrd="0" parTransId="{BFCEEACD-2ACD-4B68-8EC1-DA203BADA3FA}" sibTransId="{A1AD5363-D86D-4629-9E5A-3047DA6ACDE5}"/>
    <dgm:cxn modelId="{2189E15B-D80C-45AF-8163-4DF9726252BF}" srcId="{C50BC7DE-9C5E-4DF3-BB58-9CCD720C9E06}" destId="{C1DD927C-99ED-4CA9-A621-F4471C8E9F4B}" srcOrd="2" destOrd="0" parTransId="{E23D4BFD-5B13-46FD-8DBE-D057B43EB067}" sibTransId="{8A921A51-BC04-4439-80CC-7E1995E57DF9}"/>
    <dgm:cxn modelId="{44F36550-D165-449B-A6EF-12527773D342}" type="presOf" srcId="{C50BC7DE-9C5E-4DF3-BB58-9CCD720C9E06}" destId="{0C9AEF52-AA55-44A4-A923-BBF02E368CB4}" srcOrd="0" destOrd="0" presId="urn:microsoft.com/office/officeart/2008/layout/VerticalCurvedList"/>
    <dgm:cxn modelId="{F76F8C94-3E28-4632-872F-B1F2F0370362}" type="presOf" srcId="{DE813E61-5653-409E-820F-2905638144AE}" destId="{76641126-BBAB-47C9-AFCE-966364E6CB69}" srcOrd="0" destOrd="0" presId="urn:microsoft.com/office/officeart/2008/layout/VerticalCurvedList"/>
    <dgm:cxn modelId="{291DCED3-BDC3-4670-931E-D3A64A59E8C2}" srcId="{C50BC7DE-9C5E-4DF3-BB58-9CCD720C9E06}" destId="{DE813E61-5653-409E-820F-2905638144AE}" srcOrd="0" destOrd="0" parTransId="{A01D40E1-1B1E-426E-A5C7-70521C43A670}" sibTransId="{FADA95C0-3C79-4EB0-A93A-86A8AA78F219}"/>
    <dgm:cxn modelId="{8EF8AFE3-1B42-48AD-A735-D2BD2BE99B0B}" type="presOf" srcId="{C1DD927C-99ED-4CA9-A621-F4471C8E9F4B}" destId="{411126FA-C2B3-4D2B-B001-0A30F6DA022A}" srcOrd="0" destOrd="0" presId="urn:microsoft.com/office/officeart/2008/layout/VerticalCurvedList"/>
    <dgm:cxn modelId="{8EEF7BE8-6E72-4A0E-A40C-B13A0BECB2CC}" type="presOf" srcId="{FADA95C0-3C79-4EB0-A93A-86A8AA78F219}" destId="{A57AA584-FBC5-42D1-B6B3-BA03D7231CF6}" srcOrd="0" destOrd="0" presId="urn:microsoft.com/office/officeart/2008/layout/VerticalCurvedList"/>
    <dgm:cxn modelId="{7EF6F96B-73E4-4C9B-A1D6-00BD2A59C73E}" type="presParOf" srcId="{0C9AEF52-AA55-44A4-A923-BBF02E368CB4}" destId="{A7948B10-64E0-4877-B131-C3340461B279}" srcOrd="0" destOrd="0" presId="urn:microsoft.com/office/officeart/2008/layout/VerticalCurvedList"/>
    <dgm:cxn modelId="{886A6F8F-AB41-4A6B-B251-3192CE9A409A}" type="presParOf" srcId="{A7948B10-64E0-4877-B131-C3340461B279}" destId="{8CF13060-DA3F-40C9-8294-E3985CB00179}" srcOrd="0" destOrd="0" presId="urn:microsoft.com/office/officeart/2008/layout/VerticalCurvedList"/>
    <dgm:cxn modelId="{FC6D8FF1-3E3B-423D-9D1D-5B0D17285FBF}" type="presParOf" srcId="{8CF13060-DA3F-40C9-8294-E3985CB00179}" destId="{E7A8C5CE-3E5E-44FA-8CF9-626782A4F5FA}" srcOrd="0" destOrd="0" presId="urn:microsoft.com/office/officeart/2008/layout/VerticalCurvedList"/>
    <dgm:cxn modelId="{C1B07C52-E525-42E9-8DDA-48E113124564}" type="presParOf" srcId="{8CF13060-DA3F-40C9-8294-E3985CB00179}" destId="{A57AA584-FBC5-42D1-B6B3-BA03D7231CF6}" srcOrd="1" destOrd="0" presId="urn:microsoft.com/office/officeart/2008/layout/VerticalCurvedList"/>
    <dgm:cxn modelId="{44586675-FD9C-4CDF-88C6-8EB1ACFBC750}" type="presParOf" srcId="{8CF13060-DA3F-40C9-8294-E3985CB00179}" destId="{2AD09DF8-46D1-44B9-9D45-75FABFC5AF70}" srcOrd="2" destOrd="0" presId="urn:microsoft.com/office/officeart/2008/layout/VerticalCurvedList"/>
    <dgm:cxn modelId="{D01EF5EA-74C8-4410-B1A9-230C07D7FE00}" type="presParOf" srcId="{8CF13060-DA3F-40C9-8294-E3985CB00179}" destId="{036CFBC1-280A-45A8-9FD9-7428088C0C98}" srcOrd="3" destOrd="0" presId="urn:microsoft.com/office/officeart/2008/layout/VerticalCurvedList"/>
    <dgm:cxn modelId="{1EE3C775-AB8A-40DD-A7EA-28FC0399EC68}" type="presParOf" srcId="{A7948B10-64E0-4877-B131-C3340461B279}" destId="{76641126-BBAB-47C9-AFCE-966364E6CB69}" srcOrd="1" destOrd="0" presId="urn:microsoft.com/office/officeart/2008/layout/VerticalCurvedList"/>
    <dgm:cxn modelId="{2ACDA021-42A6-425A-9CF1-0A88F615BD23}" type="presParOf" srcId="{A7948B10-64E0-4877-B131-C3340461B279}" destId="{940A3189-076B-4A33-B1A0-EB3F006A65A3}" srcOrd="2" destOrd="0" presId="urn:microsoft.com/office/officeart/2008/layout/VerticalCurvedList"/>
    <dgm:cxn modelId="{26FA1E62-36CE-4023-AFE6-A2678908530D}" type="presParOf" srcId="{940A3189-076B-4A33-B1A0-EB3F006A65A3}" destId="{635E7B44-31E0-4A41-8DCD-9A4C51BE0C79}" srcOrd="0" destOrd="0" presId="urn:microsoft.com/office/officeart/2008/layout/VerticalCurvedList"/>
    <dgm:cxn modelId="{29471691-7156-4FAA-808C-C54F96BF0E0A}" type="presParOf" srcId="{A7948B10-64E0-4877-B131-C3340461B279}" destId="{3C7F4859-1D43-40B1-9CC0-154614235EF3}" srcOrd="3" destOrd="0" presId="urn:microsoft.com/office/officeart/2008/layout/VerticalCurvedList"/>
    <dgm:cxn modelId="{AEE0C1FF-53A4-4B74-911A-C095F4C71FD2}" type="presParOf" srcId="{A7948B10-64E0-4877-B131-C3340461B279}" destId="{5D3A357F-78B4-4BAD-A51B-1BA784701175}" srcOrd="4" destOrd="0" presId="urn:microsoft.com/office/officeart/2008/layout/VerticalCurvedList"/>
    <dgm:cxn modelId="{FC84CA98-C1BE-4EFA-AEBE-02A0D578CB47}" type="presParOf" srcId="{5D3A357F-78B4-4BAD-A51B-1BA784701175}" destId="{2967D5EA-EBC6-4CEA-9597-05AF905B2183}" srcOrd="0" destOrd="0" presId="urn:microsoft.com/office/officeart/2008/layout/VerticalCurvedList"/>
    <dgm:cxn modelId="{B7D0A9C1-EFA9-4604-83D0-ADBEF7759E7C}" type="presParOf" srcId="{A7948B10-64E0-4877-B131-C3340461B279}" destId="{411126FA-C2B3-4D2B-B001-0A30F6DA022A}" srcOrd="5" destOrd="0" presId="urn:microsoft.com/office/officeart/2008/layout/VerticalCurvedList"/>
    <dgm:cxn modelId="{F492D243-C17D-46CE-B381-C4AF98A0DF14}" type="presParOf" srcId="{A7948B10-64E0-4877-B131-C3340461B279}" destId="{A640C00B-06FE-4D71-91DE-931A3CD7BC5B}" srcOrd="6" destOrd="0" presId="urn:microsoft.com/office/officeart/2008/layout/VerticalCurvedList"/>
    <dgm:cxn modelId="{3CFFA076-0CC4-41E2-AC0E-B51596CF272A}" type="presParOf" srcId="{A640C00B-06FE-4D71-91DE-931A3CD7BC5B}" destId="{8E7FEAF7-F5AF-4024-904B-0D662D4D76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1D91D9-B503-4DFB-B92D-0696B6B3663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E43C3D-3C23-45D8-8752-5A596CE82104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определенного места торговли </a:t>
          </a:r>
        </a:p>
      </dgm:t>
    </dgm:pt>
    <dgm:pt modelId="{0C1E25D5-BE54-4988-AC58-38EDA6AB832B}" type="parTrans" cxnId="{2F2B7281-8D86-4497-B506-08EFA89ABBE1}">
      <dgm:prSet/>
      <dgm:spPr/>
      <dgm:t>
        <a:bodyPr/>
        <a:lstStyle/>
        <a:p>
          <a:endParaRPr lang="ru-RU"/>
        </a:p>
      </dgm:t>
    </dgm:pt>
    <dgm:pt modelId="{60DD3D2A-2B54-43FF-8C9D-897DCB86A4F1}" type="sibTrans" cxnId="{2F2B7281-8D86-4497-B506-08EFA89ABBE1}">
      <dgm:prSet/>
      <dgm:spPr/>
      <dgm:t>
        <a:bodyPr/>
        <a:lstStyle/>
        <a:p>
          <a:endParaRPr lang="ru-RU"/>
        </a:p>
      </dgm:t>
    </dgm:pt>
    <dgm:pt modelId="{4A5FEC88-D42F-4E63-9818-CCBE2735C27E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подчиненность заранее установленным правилам</a:t>
          </a:r>
        </a:p>
      </dgm:t>
    </dgm:pt>
    <dgm:pt modelId="{39F00CD4-B5F2-4D27-942D-1C18D384E8C4}" type="parTrans" cxnId="{810EEC9A-194E-4CD2-B75C-2F1CA4DFA714}">
      <dgm:prSet/>
      <dgm:spPr/>
      <dgm:t>
        <a:bodyPr/>
        <a:lstStyle/>
        <a:p>
          <a:endParaRPr lang="ru-RU"/>
        </a:p>
      </dgm:t>
    </dgm:pt>
    <dgm:pt modelId="{D1DEA89E-5499-49F4-843B-6F637ED1F6CB}" type="sibTrans" cxnId="{810EEC9A-194E-4CD2-B75C-2F1CA4DFA714}">
      <dgm:prSet/>
      <dgm:spPr/>
      <dgm:t>
        <a:bodyPr/>
        <a:lstStyle/>
        <a:p>
          <a:endParaRPr lang="ru-RU"/>
        </a:p>
      </dgm:t>
    </dgm:pt>
    <dgm:pt modelId="{97C00B35-6241-4904-A985-C130E7F4265E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стандартов на товар</a:t>
          </a:r>
        </a:p>
      </dgm:t>
    </dgm:pt>
    <dgm:pt modelId="{80E6EA7B-8C6C-4C43-9219-F2FACAF6A6AF}" type="parTrans" cxnId="{BAC7DA45-4FEE-45CE-8E13-8C7BCD2CC526}">
      <dgm:prSet/>
      <dgm:spPr/>
      <dgm:t>
        <a:bodyPr/>
        <a:lstStyle/>
        <a:p>
          <a:endParaRPr lang="ru-RU"/>
        </a:p>
      </dgm:t>
    </dgm:pt>
    <dgm:pt modelId="{3D5A2C2A-15D5-4BA5-979A-220EBD703C4E}" type="sibTrans" cxnId="{BAC7DA45-4FEE-45CE-8E13-8C7BCD2CC526}">
      <dgm:prSet/>
      <dgm:spPr/>
      <dgm:t>
        <a:bodyPr/>
        <a:lstStyle/>
        <a:p>
          <a:endParaRPr lang="ru-RU"/>
        </a:p>
      </dgm:t>
    </dgm:pt>
    <dgm:pt modelId="{34B629D1-052A-45E7-A7F4-31FE04361CC4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регулярность проведения торгов</a:t>
          </a:r>
        </a:p>
      </dgm:t>
    </dgm:pt>
    <dgm:pt modelId="{B2BCC149-CE4F-4A8D-8C50-F520BC4925BA}" type="parTrans" cxnId="{860C1E44-6FB6-43DE-8877-0FB65E59148F}">
      <dgm:prSet/>
      <dgm:spPr/>
      <dgm:t>
        <a:bodyPr/>
        <a:lstStyle/>
        <a:p>
          <a:endParaRPr lang="ru-RU"/>
        </a:p>
      </dgm:t>
    </dgm:pt>
    <dgm:pt modelId="{83518B78-C350-4294-8BD6-24B7BFB4EE14}" type="sibTrans" cxnId="{860C1E44-6FB6-43DE-8877-0FB65E59148F}">
      <dgm:prSet/>
      <dgm:spPr/>
      <dgm:t>
        <a:bodyPr/>
        <a:lstStyle/>
        <a:p>
          <a:endParaRPr lang="ru-RU"/>
        </a:p>
      </dgm:t>
    </dgm:pt>
    <dgm:pt modelId="{19439EA1-812F-4B12-8CF4-EFA8DEDA029C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типовых контрактов</a:t>
          </a:r>
        </a:p>
      </dgm:t>
    </dgm:pt>
    <dgm:pt modelId="{542DAB47-8897-4534-BD83-09C875613075}" type="parTrans" cxnId="{AB6F4DDB-46FF-467D-8315-E2326155E9AE}">
      <dgm:prSet/>
      <dgm:spPr/>
      <dgm:t>
        <a:bodyPr/>
        <a:lstStyle/>
        <a:p>
          <a:endParaRPr lang="ru-RU"/>
        </a:p>
      </dgm:t>
    </dgm:pt>
    <dgm:pt modelId="{F31383FE-9EA6-46D2-A0F4-D8C0F86AEBC0}" type="sibTrans" cxnId="{AB6F4DDB-46FF-467D-8315-E2326155E9AE}">
      <dgm:prSet/>
      <dgm:spPr/>
      <dgm:t>
        <a:bodyPr/>
        <a:lstStyle/>
        <a:p>
          <a:endParaRPr lang="ru-RU"/>
        </a:p>
      </dgm:t>
    </dgm:pt>
    <dgm:pt modelId="{8033A01A-5093-4A54-94CB-4B2BDA16CF1B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котировка цен</a:t>
          </a:r>
        </a:p>
      </dgm:t>
    </dgm:pt>
    <dgm:pt modelId="{AB985499-F5E1-4FF3-9E29-5345D8B42A14}" type="parTrans" cxnId="{87AF6BBB-FA4A-478B-99BC-0AC2DADA367D}">
      <dgm:prSet/>
      <dgm:spPr/>
      <dgm:t>
        <a:bodyPr/>
        <a:lstStyle/>
        <a:p>
          <a:endParaRPr lang="ru-RU"/>
        </a:p>
      </dgm:t>
    </dgm:pt>
    <dgm:pt modelId="{627E0B86-3F64-4D48-A47D-6345C7A42B83}" type="sibTrans" cxnId="{87AF6BBB-FA4A-478B-99BC-0AC2DADA367D}">
      <dgm:prSet/>
      <dgm:spPr/>
      <dgm:t>
        <a:bodyPr/>
        <a:lstStyle/>
        <a:p>
          <a:endParaRPr lang="ru-RU"/>
        </a:p>
      </dgm:t>
    </dgm:pt>
    <dgm:pt modelId="{B2CF879F-ED22-4AF3-B8AC-630DBE68B69D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урегулирование споров </a:t>
          </a:r>
        </a:p>
      </dgm:t>
    </dgm:pt>
    <dgm:pt modelId="{A136A438-970E-4B4C-B964-72990C85F1AE}" type="parTrans" cxnId="{F73C659E-5BC4-4A9F-B7B4-AA23784B8491}">
      <dgm:prSet/>
      <dgm:spPr/>
      <dgm:t>
        <a:bodyPr/>
        <a:lstStyle/>
        <a:p>
          <a:endParaRPr lang="ru-RU"/>
        </a:p>
      </dgm:t>
    </dgm:pt>
    <dgm:pt modelId="{5290BA39-0BF7-402F-AA7B-42EAB497F618}" type="sibTrans" cxnId="{F73C659E-5BC4-4A9F-B7B4-AA23784B8491}">
      <dgm:prSet/>
      <dgm:spPr/>
      <dgm:t>
        <a:bodyPr/>
        <a:lstStyle/>
        <a:p>
          <a:endParaRPr lang="ru-RU"/>
        </a:p>
      </dgm:t>
    </dgm:pt>
    <dgm:pt modelId="{AEEB1F70-F10B-4951-B692-66EB89830645}" type="pres">
      <dgm:prSet presAssocID="{301D91D9-B503-4DFB-B92D-0696B6B36632}" presName="Name0" presStyleCnt="0">
        <dgm:presLayoutVars>
          <dgm:chMax val="7"/>
          <dgm:chPref val="7"/>
          <dgm:dir/>
        </dgm:presLayoutVars>
      </dgm:prSet>
      <dgm:spPr/>
    </dgm:pt>
    <dgm:pt modelId="{C5B55FED-1A3C-4223-AE23-B99E92786908}" type="pres">
      <dgm:prSet presAssocID="{301D91D9-B503-4DFB-B92D-0696B6B36632}" presName="Name1" presStyleCnt="0"/>
      <dgm:spPr/>
    </dgm:pt>
    <dgm:pt modelId="{7F88250E-5FC9-4FB1-82B4-73B27530BD50}" type="pres">
      <dgm:prSet presAssocID="{301D91D9-B503-4DFB-B92D-0696B6B36632}" presName="cycle" presStyleCnt="0"/>
      <dgm:spPr/>
    </dgm:pt>
    <dgm:pt modelId="{1D146CA7-32F8-49F9-86AA-2F6BEF0C6B66}" type="pres">
      <dgm:prSet presAssocID="{301D91D9-B503-4DFB-B92D-0696B6B36632}" presName="srcNode" presStyleLbl="node1" presStyleIdx="0" presStyleCnt="7"/>
      <dgm:spPr/>
    </dgm:pt>
    <dgm:pt modelId="{6CC53A71-755C-40D4-8926-B993AAA99833}" type="pres">
      <dgm:prSet presAssocID="{301D91D9-B503-4DFB-B92D-0696B6B36632}" presName="conn" presStyleLbl="parChTrans1D2" presStyleIdx="0" presStyleCnt="1"/>
      <dgm:spPr/>
    </dgm:pt>
    <dgm:pt modelId="{CFC980C0-8637-409F-8B73-E8B365E2F259}" type="pres">
      <dgm:prSet presAssocID="{301D91D9-B503-4DFB-B92D-0696B6B36632}" presName="extraNode" presStyleLbl="node1" presStyleIdx="0" presStyleCnt="7"/>
      <dgm:spPr/>
    </dgm:pt>
    <dgm:pt modelId="{78601A48-35DF-463B-A62C-F3BA37A82562}" type="pres">
      <dgm:prSet presAssocID="{301D91D9-B503-4DFB-B92D-0696B6B36632}" presName="dstNode" presStyleLbl="node1" presStyleIdx="0" presStyleCnt="7"/>
      <dgm:spPr/>
    </dgm:pt>
    <dgm:pt modelId="{0635FDCA-406E-4B32-9DE2-BD33477BC133}" type="pres">
      <dgm:prSet presAssocID="{BBE43C3D-3C23-45D8-8752-5A596CE82104}" presName="text_1" presStyleLbl="node1" presStyleIdx="0" presStyleCnt="7">
        <dgm:presLayoutVars>
          <dgm:bulletEnabled val="1"/>
        </dgm:presLayoutVars>
      </dgm:prSet>
      <dgm:spPr/>
    </dgm:pt>
    <dgm:pt modelId="{A0CEB1D4-C9BD-4B28-9932-D80E7C142C96}" type="pres">
      <dgm:prSet presAssocID="{BBE43C3D-3C23-45D8-8752-5A596CE82104}" presName="accent_1" presStyleCnt="0"/>
      <dgm:spPr/>
    </dgm:pt>
    <dgm:pt modelId="{BA1CC855-B4EC-4CCC-932A-D2C81BE3DFC5}" type="pres">
      <dgm:prSet presAssocID="{BBE43C3D-3C23-45D8-8752-5A596CE82104}" presName="accentRepeatNode" presStyleLbl="solidFgAcc1" presStyleIdx="0" presStyleCnt="7"/>
      <dgm:spPr/>
    </dgm:pt>
    <dgm:pt modelId="{D1A7D6D7-19CF-4A79-AA4E-BFB1C0BC3939}" type="pres">
      <dgm:prSet presAssocID="{4A5FEC88-D42F-4E63-9818-CCBE2735C27E}" presName="text_2" presStyleLbl="node1" presStyleIdx="1" presStyleCnt="7">
        <dgm:presLayoutVars>
          <dgm:bulletEnabled val="1"/>
        </dgm:presLayoutVars>
      </dgm:prSet>
      <dgm:spPr/>
    </dgm:pt>
    <dgm:pt modelId="{8312B38B-0492-4A98-9553-13690ABC5E2D}" type="pres">
      <dgm:prSet presAssocID="{4A5FEC88-D42F-4E63-9818-CCBE2735C27E}" presName="accent_2" presStyleCnt="0"/>
      <dgm:spPr/>
    </dgm:pt>
    <dgm:pt modelId="{1234B4AB-CAC6-4F5E-A1D6-20B690B48C94}" type="pres">
      <dgm:prSet presAssocID="{4A5FEC88-D42F-4E63-9818-CCBE2735C27E}" presName="accentRepeatNode" presStyleLbl="solidFgAcc1" presStyleIdx="1" presStyleCnt="7"/>
      <dgm:spPr/>
    </dgm:pt>
    <dgm:pt modelId="{BCEDDEC3-D6AB-4178-85DC-A361C7767E16}" type="pres">
      <dgm:prSet presAssocID="{97C00B35-6241-4904-A985-C130E7F4265E}" presName="text_3" presStyleLbl="node1" presStyleIdx="2" presStyleCnt="7">
        <dgm:presLayoutVars>
          <dgm:bulletEnabled val="1"/>
        </dgm:presLayoutVars>
      </dgm:prSet>
      <dgm:spPr/>
    </dgm:pt>
    <dgm:pt modelId="{BBF0BDD2-44D6-4273-B460-34D3AEF2B182}" type="pres">
      <dgm:prSet presAssocID="{97C00B35-6241-4904-A985-C130E7F4265E}" presName="accent_3" presStyleCnt="0"/>
      <dgm:spPr/>
    </dgm:pt>
    <dgm:pt modelId="{BC405A5D-A52F-4A91-9468-1789A70B810F}" type="pres">
      <dgm:prSet presAssocID="{97C00B35-6241-4904-A985-C130E7F4265E}" presName="accentRepeatNode" presStyleLbl="solidFgAcc1" presStyleIdx="2" presStyleCnt="7"/>
      <dgm:spPr/>
    </dgm:pt>
    <dgm:pt modelId="{A4BB579C-BBC2-4E18-90C6-893B615961B9}" type="pres">
      <dgm:prSet presAssocID="{34B629D1-052A-45E7-A7F4-31FE04361CC4}" presName="text_4" presStyleLbl="node1" presStyleIdx="3" presStyleCnt="7">
        <dgm:presLayoutVars>
          <dgm:bulletEnabled val="1"/>
        </dgm:presLayoutVars>
      </dgm:prSet>
      <dgm:spPr/>
    </dgm:pt>
    <dgm:pt modelId="{25D6E88E-FA8C-4E8F-9378-67D7F747E9B6}" type="pres">
      <dgm:prSet presAssocID="{34B629D1-052A-45E7-A7F4-31FE04361CC4}" presName="accent_4" presStyleCnt="0"/>
      <dgm:spPr/>
    </dgm:pt>
    <dgm:pt modelId="{B2561EA5-1BCC-419F-AA38-9273EE83C3C4}" type="pres">
      <dgm:prSet presAssocID="{34B629D1-052A-45E7-A7F4-31FE04361CC4}" presName="accentRepeatNode" presStyleLbl="solidFgAcc1" presStyleIdx="3" presStyleCnt="7"/>
      <dgm:spPr/>
    </dgm:pt>
    <dgm:pt modelId="{16A1BAA9-9FFD-4933-B6B8-A7E81E9B100C}" type="pres">
      <dgm:prSet presAssocID="{19439EA1-812F-4B12-8CF4-EFA8DEDA029C}" presName="text_5" presStyleLbl="node1" presStyleIdx="4" presStyleCnt="7">
        <dgm:presLayoutVars>
          <dgm:bulletEnabled val="1"/>
        </dgm:presLayoutVars>
      </dgm:prSet>
      <dgm:spPr/>
    </dgm:pt>
    <dgm:pt modelId="{CB95BA0C-6A68-4053-AC1B-F02EE34A02F4}" type="pres">
      <dgm:prSet presAssocID="{19439EA1-812F-4B12-8CF4-EFA8DEDA029C}" presName="accent_5" presStyleCnt="0"/>
      <dgm:spPr/>
    </dgm:pt>
    <dgm:pt modelId="{9B5E6C91-A546-467A-9A0B-DAA3DCAAE623}" type="pres">
      <dgm:prSet presAssocID="{19439EA1-812F-4B12-8CF4-EFA8DEDA029C}" presName="accentRepeatNode" presStyleLbl="solidFgAcc1" presStyleIdx="4" presStyleCnt="7"/>
      <dgm:spPr/>
    </dgm:pt>
    <dgm:pt modelId="{E470E763-95A7-4E45-B6D1-3AA04ECCDD0F}" type="pres">
      <dgm:prSet presAssocID="{8033A01A-5093-4A54-94CB-4B2BDA16CF1B}" presName="text_6" presStyleLbl="node1" presStyleIdx="5" presStyleCnt="7">
        <dgm:presLayoutVars>
          <dgm:bulletEnabled val="1"/>
        </dgm:presLayoutVars>
      </dgm:prSet>
      <dgm:spPr/>
    </dgm:pt>
    <dgm:pt modelId="{528EE374-B4B6-4483-A795-BD86414C1537}" type="pres">
      <dgm:prSet presAssocID="{8033A01A-5093-4A54-94CB-4B2BDA16CF1B}" presName="accent_6" presStyleCnt="0"/>
      <dgm:spPr/>
    </dgm:pt>
    <dgm:pt modelId="{121178B9-DA81-4840-965D-885D2844E739}" type="pres">
      <dgm:prSet presAssocID="{8033A01A-5093-4A54-94CB-4B2BDA16CF1B}" presName="accentRepeatNode" presStyleLbl="solidFgAcc1" presStyleIdx="5" presStyleCnt="7"/>
      <dgm:spPr/>
    </dgm:pt>
    <dgm:pt modelId="{DD88644A-36C4-4B9E-9815-6E61EB8569F6}" type="pres">
      <dgm:prSet presAssocID="{B2CF879F-ED22-4AF3-B8AC-630DBE68B69D}" presName="text_7" presStyleLbl="node1" presStyleIdx="6" presStyleCnt="7">
        <dgm:presLayoutVars>
          <dgm:bulletEnabled val="1"/>
        </dgm:presLayoutVars>
      </dgm:prSet>
      <dgm:spPr/>
    </dgm:pt>
    <dgm:pt modelId="{B73DB12E-6EC1-415F-A247-954E70B1E30A}" type="pres">
      <dgm:prSet presAssocID="{B2CF879F-ED22-4AF3-B8AC-630DBE68B69D}" presName="accent_7" presStyleCnt="0"/>
      <dgm:spPr/>
    </dgm:pt>
    <dgm:pt modelId="{8F8E2E6E-5655-45E9-81B2-2F76102C85EB}" type="pres">
      <dgm:prSet presAssocID="{B2CF879F-ED22-4AF3-B8AC-630DBE68B69D}" presName="accentRepeatNode" presStyleLbl="solidFgAcc1" presStyleIdx="6" presStyleCnt="7"/>
      <dgm:spPr/>
    </dgm:pt>
  </dgm:ptLst>
  <dgm:cxnLst>
    <dgm:cxn modelId="{CB680117-D3DF-4ECB-9DDD-4CE5BDB235CB}" type="presOf" srcId="{60DD3D2A-2B54-43FF-8C9D-897DCB86A4F1}" destId="{6CC53A71-755C-40D4-8926-B993AAA99833}" srcOrd="0" destOrd="0" presId="urn:microsoft.com/office/officeart/2008/layout/VerticalCurvedList"/>
    <dgm:cxn modelId="{99329934-9FEE-4B57-9E17-6BE0688C7E7C}" type="presOf" srcId="{301D91D9-B503-4DFB-B92D-0696B6B36632}" destId="{AEEB1F70-F10B-4951-B692-66EB89830645}" srcOrd="0" destOrd="0" presId="urn:microsoft.com/office/officeart/2008/layout/VerticalCurvedList"/>
    <dgm:cxn modelId="{860C1E44-6FB6-43DE-8877-0FB65E59148F}" srcId="{301D91D9-B503-4DFB-B92D-0696B6B36632}" destId="{34B629D1-052A-45E7-A7F4-31FE04361CC4}" srcOrd="3" destOrd="0" parTransId="{B2BCC149-CE4F-4A8D-8C50-F520BC4925BA}" sibTransId="{83518B78-C350-4294-8BD6-24B7BFB4EE14}"/>
    <dgm:cxn modelId="{BAC7DA45-4FEE-45CE-8E13-8C7BCD2CC526}" srcId="{301D91D9-B503-4DFB-B92D-0696B6B36632}" destId="{97C00B35-6241-4904-A985-C130E7F4265E}" srcOrd="2" destOrd="0" parTransId="{80E6EA7B-8C6C-4C43-9219-F2FACAF6A6AF}" sibTransId="{3D5A2C2A-15D5-4BA5-979A-220EBD703C4E}"/>
    <dgm:cxn modelId="{3E5E0F7C-C274-46A0-82D9-0282E6EA5EDD}" type="presOf" srcId="{34B629D1-052A-45E7-A7F4-31FE04361CC4}" destId="{A4BB579C-BBC2-4E18-90C6-893B615961B9}" srcOrd="0" destOrd="0" presId="urn:microsoft.com/office/officeart/2008/layout/VerticalCurvedList"/>
    <dgm:cxn modelId="{2F2B7281-8D86-4497-B506-08EFA89ABBE1}" srcId="{301D91D9-B503-4DFB-B92D-0696B6B36632}" destId="{BBE43C3D-3C23-45D8-8752-5A596CE82104}" srcOrd="0" destOrd="0" parTransId="{0C1E25D5-BE54-4988-AC58-38EDA6AB832B}" sibTransId="{60DD3D2A-2B54-43FF-8C9D-897DCB86A4F1}"/>
    <dgm:cxn modelId="{9A4D798D-E69C-465A-82E2-8F71AD749835}" type="presOf" srcId="{8033A01A-5093-4A54-94CB-4B2BDA16CF1B}" destId="{E470E763-95A7-4E45-B6D1-3AA04ECCDD0F}" srcOrd="0" destOrd="0" presId="urn:microsoft.com/office/officeart/2008/layout/VerticalCurvedList"/>
    <dgm:cxn modelId="{AE333A94-9A99-4B93-BBA9-534C8AFC0ACB}" type="presOf" srcId="{97C00B35-6241-4904-A985-C130E7F4265E}" destId="{BCEDDEC3-D6AB-4178-85DC-A361C7767E16}" srcOrd="0" destOrd="0" presId="urn:microsoft.com/office/officeart/2008/layout/VerticalCurvedList"/>
    <dgm:cxn modelId="{810EEC9A-194E-4CD2-B75C-2F1CA4DFA714}" srcId="{301D91D9-B503-4DFB-B92D-0696B6B36632}" destId="{4A5FEC88-D42F-4E63-9818-CCBE2735C27E}" srcOrd="1" destOrd="0" parTransId="{39F00CD4-B5F2-4D27-942D-1C18D384E8C4}" sibTransId="{D1DEA89E-5499-49F4-843B-6F637ED1F6CB}"/>
    <dgm:cxn modelId="{F73C659E-5BC4-4A9F-B7B4-AA23784B8491}" srcId="{301D91D9-B503-4DFB-B92D-0696B6B36632}" destId="{B2CF879F-ED22-4AF3-B8AC-630DBE68B69D}" srcOrd="6" destOrd="0" parTransId="{A136A438-970E-4B4C-B964-72990C85F1AE}" sibTransId="{5290BA39-0BF7-402F-AA7B-42EAB497F618}"/>
    <dgm:cxn modelId="{FEFB07B6-AD9A-4C38-BD73-5B75729E6CCD}" type="presOf" srcId="{BBE43C3D-3C23-45D8-8752-5A596CE82104}" destId="{0635FDCA-406E-4B32-9DE2-BD33477BC133}" srcOrd="0" destOrd="0" presId="urn:microsoft.com/office/officeart/2008/layout/VerticalCurvedList"/>
    <dgm:cxn modelId="{87AF6BBB-FA4A-478B-99BC-0AC2DADA367D}" srcId="{301D91D9-B503-4DFB-B92D-0696B6B36632}" destId="{8033A01A-5093-4A54-94CB-4B2BDA16CF1B}" srcOrd="5" destOrd="0" parTransId="{AB985499-F5E1-4FF3-9E29-5345D8B42A14}" sibTransId="{627E0B86-3F64-4D48-A47D-6345C7A42B83}"/>
    <dgm:cxn modelId="{B2D419DB-6BF0-4221-8024-D4A8F270F5D6}" type="presOf" srcId="{19439EA1-812F-4B12-8CF4-EFA8DEDA029C}" destId="{16A1BAA9-9FFD-4933-B6B8-A7E81E9B100C}" srcOrd="0" destOrd="0" presId="urn:microsoft.com/office/officeart/2008/layout/VerticalCurvedList"/>
    <dgm:cxn modelId="{AB6F4DDB-46FF-467D-8315-E2326155E9AE}" srcId="{301D91D9-B503-4DFB-B92D-0696B6B36632}" destId="{19439EA1-812F-4B12-8CF4-EFA8DEDA029C}" srcOrd="4" destOrd="0" parTransId="{542DAB47-8897-4534-BD83-09C875613075}" sibTransId="{F31383FE-9EA6-46D2-A0F4-D8C0F86AEBC0}"/>
    <dgm:cxn modelId="{D21E8CEB-C5C3-48D8-9DDE-ACFBBB9C6CEA}" type="presOf" srcId="{B2CF879F-ED22-4AF3-B8AC-630DBE68B69D}" destId="{DD88644A-36C4-4B9E-9815-6E61EB8569F6}" srcOrd="0" destOrd="0" presId="urn:microsoft.com/office/officeart/2008/layout/VerticalCurvedList"/>
    <dgm:cxn modelId="{A30CA4FC-D60C-4A38-8455-7E27A492E417}" type="presOf" srcId="{4A5FEC88-D42F-4E63-9818-CCBE2735C27E}" destId="{D1A7D6D7-19CF-4A79-AA4E-BFB1C0BC3939}" srcOrd="0" destOrd="0" presId="urn:microsoft.com/office/officeart/2008/layout/VerticalCurvedList"/>
    <dgm:cxn modelId="{EF90F150-4BE9-423B-897C-064FC29BD283}" type="presParOf" srcId="{AEEB1F70-F10B-4951-B692-66EB89830645}" destId="{C5B55FED-1A3C-4223-AE23-B99E92786908}" srcOrd="0" destOrd="0" presId="urn:microsoft.com/office/officeart/2008/layout/VerticalCurvedList"/>
    <dgm:cxn modelId="{41423AA8-DAAF-4F67-9F59-9121930437EB}" type="presParOf" srcId="{C5B55FED-1A3C-4223-AE23-B99E92786908}" destId="{7F88250E-5FC9-4FB1-82B4-73B27530BD50}" srcOrd="0" destOrd="0" presId="urn:microsoft.com/office/officeart/2008/layout/VerticalCurvedList"/>
    <dgm:cxn modelId="{9086D24A-8DAD-4426-99D6-F15E271DD03D}" type="presParOf" srcId="{7F88250E-5FC9-4FB1-82B4-73B27530BD50}" destId="{1D146CA7-32F8-49F9-86AA-2F6BEF0C6B66}" srcOrd="0" destOrd="0" presId="urn:microsoft.com/office/officeart/2008/layout/VerticalCurvedList"/>
    <dgm:cxn modelId="{757E74CE-1E16-4320-9F96-14DE25FFD723}" type="presParOf" srcId="{7F88250E-5FC9-4FB1-82B4-73B27530BD50}" destId="{6CC53A71-755C-40D4-8926-B993AAA99833}" srcOrd="1" destOrd="0" presId="urn:microsoft.com/office/officeart/2008/layout/VerticalCurvedList"/>
    <dgm:cxn modelId="{F395455B-D574-4DCF-A5FF-FCE21983167F}" type="presParOf" srcId="{7F88250E-5FC9-4FB1-82B4-73B27530BD50}" destId="{CFC980C0-8637-409F-8B73-E8B365E2F259}" srcOrd="2" destOrd="0" presId="urn:microsoft.com/office/officeart/2008/layout/VerticalCurvedList"/>
    <dgm:cxn modelId="{A3E593FB-D972-417B-AAE6-3E1810273A17}" type="presParOf" srcId="{7F88250E-5FC9-4FB1-82B4-73B27530BD50}" destId="{78601A48-35DF-463B-A62C-F3BA37A82562}" srcOrd="3" destOrd="0" presId="urn:microsoft.com/office/officeart/2008/layout/VerticalCurvedList"/>
    <dgm:cxn modelId="{B4B0FE60-6D0B-41B4-9E17-99C1B76E89D3}" type="presParOf" srcId="{C5B55FED-1A3C-4223-AE23-B99E92786908}" destId="{0635FDCA-406E-4B32-9DE2-BD33477BC133}" srcOrd="1" destOrd="0" presId="urn:microsoft.com/office/officeart/2008/layout/VerticalCurvedList"/>
    <dgm:cxn modelId="{625B61AC-00AA-4F28-923B-B990A5C93CC4}" type="presParOf" srcId="{C5B55FED-1A3C-4223-AE23-B99E92786908}" destId="{A0CEB1D4-C9BD-4B28-9932-D80E7C142C96}" srcOrd="2" destOrd="0" presId="urn:microsoft.com/office/officeart/2008/layout/VerticalCurvedList"/>
    <dgm:cxn modelId="{9237B625-E0FC-44CC-A0A1-5816BDC4DDB5}" type="presParOf" srcId="{A0CEB1D4-C9BD-4B28-9932-D80E7C142C96}" destId="{BA1CC855-B4EC-4CCC-932A-D2C81BE3DFC5}" srcOrd="0" destOrd="0" presId="urn:microsoft.com/office/officeart/2008/layout/VerticalCurvedList"/>
    <dgm:cxn modelId="{63E4E9CD-F03F-473D-A823-03C0C2F86C6F}" type="presParOf" srcId="{C5B55FED-1A3C-4223-AE23-B99E92786908}" destId="{D1A7D6D7-19CF-4A79-AA4E-BFB1C0BC3939}" srcOrd="3" destOrd="0" presId="urn:microsoft.com/office/officeart/2008/layout/VerticalCurvedList"/>
    <dgm:cxn modelId="{FC531AD4-8F9C-405A-95E1-012C49012F85}" type="presParOf" srcId="{C5B55FED-1A3C-4223-AE23-B99E92786908}" destId="{8312B38B-0492-4A98-9553-13690ABC5E2D}" srcOrd="4" destOrd="0" presId="urn:microsoft.com/office/officeart/2008/layout/VerticalCurvedList"/>
    <dgm:cxn modelId="{8E2ABB8F-A1AA-4D14-A1FA-9809234BD269}" type="presParOf" srcId="{8312B38B-0492-4A98-9553-13690ABC5E2D}" destId="{1234B4AB-CAC6-4F5E-A1D6-20B690B48C94}" srcOrd="0" destOrd="0" presId="urn:microsoft.com/office/officeart/2008/layout/VerticalCurvedList"/>
    <dgm:cxn modelId="{18FC3899-9DF1-44AB-BA31-744CB97E151C}" type="presParOf" srcId="{C5B55FED-1A3C-4223-AE23-B99E92786908}" destId="{BCEDDEC3-D6AB-4178-85DC-A361C7767E16}" srcOrd="5" destOrd="0" presId="urn:microsoft.com/office/officeart/2008/layout/VerticalCurvedList"/>
    <dgm:cxn modelId="{68FEF3B3-0698-4908-A6C6-F83ECC79D32D}" type="presParOf" srcId="{C5B55FED-1A3C-4223-AE23-B99E92786908}" destId="{BBF0BDD2-44D6-4273-B460-34D3AEF2B182}" srcOrd="6" destOrd="0" presId="urn:microsoft.com/office/officeart/2008/layout/VerticalCurvedList"/>
    <dgm:cxn modelId="{D0D63663-1F8D-4569-B7F4-0BE09AA79E08}" type="presParOf" srcId="{BBF0BDD2-44D6-4273-B460-34D3AEF2B182}" destId="{BC405A5D-A52F-4A91-9468-1789A70B810F}" srcOrd="0" destOrd="0" presId="urn:microsoft.com/office/officeart/2008/layout/VerticalCurvedList"/>
    <dgm:cxn modelId="{717BDE1D-007C-41A8-AD42-783A1E993F53}" type="presParOf" srcId="{C5B55FED-1A3C-4223-AE23-B99E92786908}" destId="{A4BB579C-BBC2-4E18-90C6-893B615961B9}" srcOrd="7" destOrd="0" presId="urn:microsoft.com/office/officeart/2008/layout/VerticalCurvedList"/>
    <dgm:cxn modelId="{3149B2E3-B082-47E9-85CC-988A82005960}" type="presParOf" srcId="{C5B55FED-1A3C-4223-AE23-B99E92786908}" destId="{25D6E88E-FA8C-4E8F-9378-67D7F747E9B6}" srcOrd="8" destOrd="0" presId="urn:microsoft.com/office/officeart/2008/layout/VerticalCurvedList"/>
    <dgm:cxn modelId="{628409D3-61FC-4E8D-B02E-4BA3B05BB3CC}" type="presParOf" srcId="{25D6E88E-FA8C-4E8F-9378-67D7F747E9B6}" destId="{B2561EA5-1BCC-419F-AA38-9273EE83C3C4}" srcOrd="0" destOrd="0" presId="urn:microsoft.com/office/officeart/2008/layout/VerticalCurvedList"/>
    <dgm:cxn modelId="{795A5E28-EFFF-4243-B92C-F8BECC65D7BF}" type="presParOf" srcId="{C5B55FED-1A3C-4223-AE23-B99E92786908}" destId="{16A1BAA9-9FFD-4933-B6B8-A7E81E9B100C}" srcOrd="9" destOrd="0" presId="urn:microsoft.com/office/officeart/2008/layout/VerticalCurvedList"/>
    <dgm:cxn modelId="{0931ED46-F3A2-48EC-99AD-50E4D1017278}" type="presParOf" srcId="{C5B55FED-1A3C-4223-AE23-B99E92786908}" destId="{CB95BA0C-6A68-4053-AC1B-F02EE34A02F4}" srcOrd="10" destOrd="0" presId="urn:microsoft.com/office/officeart/2008/layout/VerticalCurvedList"/>
    <dgm:cxn modelId="{792901B1-4CF1-4F5B-BCBA-2B61A3ECEBFD}" type="presParOf" srcId="{CB95BA0C-6A68-4053-AC1B-F02EE34A02F4}" destId="{9B5E6C91-A546-467A-9A0B-DAA3DCAAE623}" srcOrd="0" destOrd="0" presId="urn:microsoft.com/office/officeart/2008/layout/VerticalCurvedList"/>
    <dgm:cxn modelId="{EFFCE87F-B868-4D24-9FE4-59610832FFF9}" type="presParOf" srcId="{C5B55FED-1A3C-4223-AE23-B99E92786908}" destId="{E470E763-95A7-4E45-B6D1-3AA04ECCDD0F}" srcOrd="11" destOrd="0" presId="urn:microsoft.com/office/officeart/2008/layout/VerticalCurvedList"/>
    <dgm:cxn modelId="{2A92539A-B6AD-4A40-AEF0-7030F93A4DCB}" type="presParOf" srcId="{C5B55FED-1A3C-4223-AE23-B99E92786908}" destId="{528EE374-B4B6-4483-A795-BD86414C1537}" srcOrd="12" destOrd="0" presId="urn:microsoft.com/office/officeart/2008/layout/VerticalCurvedList"/>
    <dgm:cxn modelId="{A0891028-1BF9-458B-BC84-D169ECC85E5F}" type="presParOf" srcId="{528EE374-B4B6-4483-A795-BD86414C1537}" destId="{121178B9-DA81-4840-965D-885D2844E739}" srcOrd="0" destOrd="0" presId="urn:microsoft.com/office/officeart/2008/layout/VerticalCurvedList"/>
    <dgm:cxn modelId="{669B227C-E84C-45D8-8B58-08FA06AE7ECF}" type="presParOf" srcId="{C5B55FED-1A3C-4223-AE23-B99E92786908}" destId="{DD88644A-36C4-4B9E-9815-6E61EB8569F6}" srcOrd="13" destOrd="0" presId="urn:microsoft.com/office/officeart/2008/layout/VerticalCurvedList"/>
    <dgm:cxn modelId="{075A6808-1AAA-4772-8D39-B0172A4F48C3}" type="presParOf" srcId="{C5B55FED-1A3C-4223-AE23-B99E92786908}" destId="{B73DB12E-6EC1-415F-A247-954E70B1E30A}" srcOrd="14" destOrd="0" presId="urn:microsoft.com/office/officeart/2008/layout/VerticalCurvedList"/>
    <dgm:cxn modelId="{6F036A49-90A1-4AB0-A3A5-F7130409D69E}" type="presParOf" srcId="{B73DB12E-6EC1-415F-A247-954E70B1E30A}" destId="{8F8E2E6E-5655-45E9-81B2-2F76102C85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71DD2A-87F6-4015-B208-E2DCC50B47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44B444-5089-49C6-BE39-6172F89C48B7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совершение сделок на основе описания качества в отсутствие самого товара</a:t>
          </a:r>
        </a:p>
      </dgm:t>
    </dgm:pt>
    <dgm:pt modelId="{C305E48B-0EBA-472B-99D3-EF0C693CD4FC}" type="parTrans" cxnId="{9D2279E2-2D94-4752-B55B-5B15E2896E94}">
      <dgm:prSet/>
      <dgm:spPr/>
      <dgm:t>
        <a:bodyPr/>
        <a:lstStyle/>
        <a:p>
          <a:endParaRPr lang="ru-RU"/>
        </a:p>
      </dgm:t>
    </dgm:pt>
    <dgm:pt modelId="{4A7A4DC1-C210-4362-A948-7F101A8E331E}" type="sibTrans" cxnId="{9D2279E2-2D94-4752-B55B-5B15E2896E94}">
      <dgm:prSet/>
      <dgm:spPr/>
      <dgm:t>
        <a:bodyPr/>
        <a:lstStyle/>
        <a:p>
          <a:endParaRPr lang="ru-RU"/>
        </a:p>
      </dgm:t>
    </dgm:pt>
    <dgm:pt modelId="{A4529866-7664-4C65-A687-D407D6913279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торговля массовыми, однородными, сравнимыми по качеству товарами, отдельные партии которых взаимозаменяемы</a:t>
          </a:r>
        </a:p>
      </dgm:t>
    </dgm:pt>
    <dgm:pt modelId="{0E6A4333-FBCC-4F92-B658-577221F5AF98}" type="parTrans" cxnId="{EC54B73A-A904-4FDE-A481-E62CEACD31A1}">
      <dgm:prSet/>
      <dgm:spPr/>
      <dgm:t>
        <a:bodyPr/>
        <a:lstStyle/>
        <a:p>
          <a:endParaRPr lang="ru-RU"/>
        </a:p>
      </dgm:t>
    </dgm:pt>
    <dgm:pt modelId="{4248D78F-1B9A-4766-BC86-A31E648645A6}" type="sibTrans" cxnId="{EC54B73A-A904-4FDE-A481-E62CEACD31A1}">
      <dgm:prSet/>
      <dgm:spPr/>
      <dgm:t>
        <a:bodyPr/>
        <a:lstStyle/>
        <a:p>
          <a:endParaRPr lang="ru-RU"/>
        </a:p>
      </dgm:t>
    </dgm:pt>
    <dgm:pt modelId="{9B84282A-9DE5-4CEE-A5E7-CBAA2FFA149F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спекулятивность</a:t>
          </a:r>
        </a:p>
      </dgm:t>
    </dgm:pt>
    <dgm:pt modelId="{AB4E3791-AEE8-4F12-8AAF-A715852241C4}" type="parTrans" cxnId="{5ED1ECDF-D372-4E4D-87B6-559A48272F71}">
      <dgm:prSet/>
      <dgm:spPr/>
      <dgm:t>
        <a:bodyPr/>
        <a:lstStyle/>
        <a:p>
          <a:endParaRPr lang="ru-RU"/>
        </a:p>
      </dgm:t>
    </dgm:pt>
    <dgm:pt modelId="{11B199CB-85BC-498A-A92E-2EFBB92E0F3E}" type="sibTrans" cxnId="{5ED1ECDF-D372-4E4D-87B6-559A48272F71}">
      <dgm:prSet/>
      <dgm:spPr/>
      <dgm:t>
        <a:bodyPr/>
        <a:lstStyle/>
        <a:p>
          <a:endParaRPr lang="ru-RU"/>
        </a:p>
      </dgm:t>
    </dgm:pt>
    <dgm:pt modelId="{C1A454BF-1884-4BF3-AD55-0D3E9FF43CFB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ведение торговли по строго определенным правилам при активном взаимодействии как продавцов, так и покупателей</a:t>
          </a:r>
        </a:p>
      </dgm:t>
    </dgm:pt>
    <dgm:pt modelId="{B7375399-40B4-4517-BB2E-D2812CBF4640}" type="parTrans" cxnId="{12FB783C-5114-4E43-A296-098382F6CFD0}">
      <dgm:prSet/>
      <dgm:spPr/>
      <dgm:t>
        <a:bodyPr/>
        <a:lstStyle/>
        <a:p>
          <a:endParaRPr lang="ru-RU"/>
        </a:p>
      </dgm:t>
    </dgm:pt>
    <dgm:pt modelId="{CAFAC8A9-2DF4-493C-B7A8-20082ECBEC61}" type="sibTrans" cxnId="{12FB783C-5114-4E43-A296-098382F6CFD0}">
      <dgm:prSet/>
      <dgm:spPr/>
      <dgm:t>
        <a:bodyPr/>
        <a:lstStyle/>
        <a:p>
          <a:endParaRPr lang="ru-RU"/>
        </a:p>
      </dgm:t>
    </dgm:pt>
    <dgm:pt modelId="{48D9620C-2016-4499-AF9B-70DB6E5601FC}" type="pres">
      <dgm:prSet presAssocID="{C071DD2A-87F6-4015-B208-E2DCC50B4725}" presName="Name0" presStyleCnt="0">
        <dgm:presLayoutVars>
          <dgm:chMax val="7"/>
          <dgm:chPref val="7"/>
          <dgm:dir/>
        </dgm:presLayoutVars>
      </dgm:prSet>
      <dgm:spPr/>
    </dgm:pt>
    <dgm:pt modelId="{FBAC43BD-DF8E-46C5-AEB2-0B953DEBE99A}" type="pres">
      <dgm:prSet presAssocID="{C071DD2A-87F6-4015-B208-E2DCC50B4725}" presName="Name1" presStyleCnt="0"/>
      <dgm:spPr/>
    </dgm:pt>
    <dgm:pt modelId="{922F4616-980E-41CB-BA16-45DE594BF768}" type="pres">
      <dgm:prSet presAssocID="{C071DD2A-87F6-4015-B208-E2DCC50B4725}" presName="cycle" presStyleCnt="0"/>
      <dgm:spPr/>
    </dgm:pt>
    <dgm:pt modelId="{1096C539-EE9B-4E7C-B1B8-08A3105FA956}" type="pres">
      <dgm:prSet presAssocID="{C071DD2A-87F6-4015-B208-E2DCC50B4725}" presName="srcNode" presStyleLbl="node1" presStyleIdx="0" presStyleCnt="4"/>
      <dgm:spPr/>
    </dgm:pt>
    <dgm:pt modelId="{4464F484-8249-4703-A44E-0C607FB72B2F}" type="pres">
      <dgm:prSet presAssocID="{C071DD2A-87F6-4015-B208-E2DCC50B4725}" presName="conn" presStyleLbl="parChTrans1D2" presStyleIdx="0" presStyleCnt="1"/>
      <dgm:spPr/>
    </dgm:pt>
    <dgm:pt modelId="{75483C76-02C4-47E7-A5C4-8962015B68C3}" type="pres">
      <dgm:prSet presAssocID="{C071DD2A-87F6-4015-B208-E2DCC50B4725}" presName="extraNode" presStyleLbl="node1" presStyleIdx="0" presStyleCnt="4"/>
      <dgm:spPr/>
    </dgm:pt>
    <dgm:pt modelId="{8271C77D-769F-4E9F-8348-7658ED502847}" type="pres">
      <dgm:prSet presAssocID="{C071DD2A-87F6-4015-B208-E2DCC50B4725}" presName="dstNode" presStyleLbl="node1" presStyleIdx="0" presStyleCnt="4"/>
      <dgm:spPr/>
    </dgm:pt>
    <dgm:pt modelId="{85E7590D-B127-4138-8E46-8377C5DCA757}" type="pres">
      <dgm:prSet presAssocID="{F744B444-5089-49C6-BE39-6172F89C48B7}" presName="text_1" presStyleLbl="node1" presStyleIdx="0" presStyleCnt="4">
        <dgm:presLayoutVars>
          <dgm:bulletEnabled val="1"/>
        </dgm:presLayoutVars>
      </dgm:prSet>
      <dgm:spPr/>
    </dgm:pt>
    <dgm:pt modelId="{4044793E-4672-46F4-A32B-DF117E39857C}" type="pres">
      <dgm:prSet presAssocID="{F744B444-5089-49C6-BE39-6172F89C48B7}" presName="accent_1" presStyleCnt="0"/>
      <dgm:spPr/>
    </dgm:pt>
    <dgm:pt modelId="{FA456DAC-E9AC-46CD-BE94-843075C52481}" type="pres">
      <dgm:prSet presAssocID="{F744B444-5089-49C6-BE39-6172F89C48B7}" presName="accentRepeatNode" presStyleLbl="solidFgAcc1" presStyleIdx="0" presStyleCnt="4"/>
      <dgm:spPr/>
    </dgm:pt>
    <dgm:pt modelId="{A45B15A4-DB35-4705-B796-DD74770AD881}" type="pres">
      <dgm:prSet presAssocID="{A4529866-7664-4C65-A687-D407D6913279}" presName="text_2" presStyleLbl="node1" presStyleIdx="1" presStyleCnt="4">
        <dgm:presLayoutVars>
          <dgm:bulletEnabled val="1"/>
        </dgm:presLayoutVars>
      </dgm:prSet>
      <dgm:spPr/>
    </dgm:pt>
    <dgm:pt modelId="{13A11327-2E0F-4983-B6DB-BF78955D75E8}" type="pres">
      <dgm:prSet presAssocID="{A4529866-7664-4C65-A687-D407D6913279}" presName="accent_2" presStyleCnt="0"/>
      <dgm:spPr/>
    </dgm:pt>
    <dgm:pt modelId="{33CDECBA-62D2-4953-A3A3-8E71F60469E9}" type="pres">
      <dgm:prSet presAssocID="{A4529866-7664-4C65-A687-D407D6913279}" presName="accentRepeatNode" presStyleLbl="solidFgAcc1" presStyleIdx="1" presStyleCnt="4"/>
      <dgm:spPr/>
    </dgm:pt>
    <dgm:pt modelId="{97A59618-9B03-4CC9-A478-506352EAF5FA}" type="pres">
      <dgm:prSet presAssocID="{9B84282A-9DE5-4CEE-A5E7-CBAA2FFA149F}" presName="text_3" presStyleLbl="node1" presStyleIdx="2" presStyleCnt="4">
        <dgm:presLayoutVars>
          <dgm:bulletEnabled val="1"/>
        </dgm:presLayoutVars>
      </dgm:prSet>
      <dgm:spPr/>
    </dgm:pt>
    <dgm:pt modelId="{22CD7458-07F5-41FD-871E-F398F461621E}" type="pres">
      <dgm:prSet presAssocID="{9B84282A-9DE5-4CEE-A5E7-CBAA2FFA149F}" presName="accent_3" presStyleCnt="0"/>
      <dgm:spPr/>
    </dgm:pt>
    <dgm:pt modelId="{039B94A6-CFE9-468F-8137-897489E5AFAD}" type="pres">
      <dgm:prSet presAssocID="{9B84282A-9DE5-4CEE-A5E7-CBAA2FFA149F}" presName="accentRepeatNode" presStyleLbl="solidFgAcc1" presStyleIdx="2" presStyleCnt="4"/>
      <dgm:spPr/>
    </dgm:pt>
    <dgm:pt modelId="{335E242F-12B3-423A-AAD2-A1D0956D3900}" type="pres">
      <dgm:prSet presAssocID="{C1A454BF-1884-4BF3-AD55-0D3E9FF43CFB}" presName="text_4" presStyleLbl="node1" presStyleIdx="3" presStyleCnt="4">
        <dgm:presLayoutVars>
          <dgm:bulletEnabled val="1"/>
        </dgm:presLayoutVars>
      </dgm:prSet>
      <dgm:spPr/>
    </dgm:pt>
    <dgm:pt modelId="{00162874-B6FE-4DEE-A714-161F0D0BF263}" type="pres">
      <dgm:prSet presAssocID="{C1A454BF-1884-4BF3-AD55-0D3E9FF43CFB}" presName="accent_4" presStyleCnt="0"/>
      <dgm:spPr/>
    </dgm:pt>
    <dgm:pt modelId="{32CB7584-A65C-46A6-BA22-229D31956826}" type="pres">
      <dgm:prSet presAssocID="{C1A454BF-1884-4BF3-AD55-0D3E9FF43CFB}" presName="accentRepeatNode" presStyleLbl="solidFgAcc1" presStyleIdx="3" presStyleCnt="4"/>
      <dgm:spPr/>
    </dgm:pt>
  </dgm:ptLst>
  <dgm:cxnLst>
    <dgm:cxn modelId="{EC54B73A-A904-4FDE-A481-E62CEACD31A1}" srcId="{C071DD2A-87F6-4015-B208-E2DCC50B4725}" destId="{A4529866-7664-4C65-A687-D407D6913279}" srcOrd="1" destOrd="0" parTransId="{0E6A4333-FBCC-4F92-B658-577221F5AF98}" sibTransId="{4248D78F-1B9A-4766-BC86-A31E648645A6}"/>
    <dgm:cxn modelId="{12FB783C-5114-4E43-A296-098382F6CFD0}" srcId="{C071DD2A-87F6-4015-B208-E2DCC50B4725}" destId="{C1A454BF-1884-4BF3-AD55-0D3E9FF43CFB}" srcOrd="3" destOrd="0" parTransId="{B7375399-40B4-4517-BB2E-D2812CBF4640}" sibTransId="{CAFAC8A9-2DF4-493C-B7A8-20082ECBEC61}"/>
    <dgm:cxn modelId="{8A5CDC4B-7C48-4C0C-99D9-749691372331}" type="presOf" srcId="{9B84282A-9DE5-4CEE-A5E7-CBAA2FFA149F}" destId="{97A59618-9B03-4CC9-A478-506352EAF5FA}" srcOrd="0" destOrd="0" presId="urn:microsoft.com/office/officeart/2008/layout/VerticalCurvedList"/>
    <dgm:cxn modelId="{A30C6E57-FAED-4591-8642-83F8B580763D}" type="presOf" srcId="{C1A454BF-1884-4BF3-AD55-0D3E9FF43CFB}" destId="{335E242F-12B3-423A-AAD2-A1D0956D3900}" srcOrd="0" destOrd="0" presId="urn:microsoft.com/office/officeart/2008/layout/VerticalCurvedList"/>
    <dgm:cxn modelId="{8E0F185A-9E19-421E-8476-F0731B728DBE}" type="presOf" srcId="{4A7A4DC1-C210-4362-A948-7F101A8E331E}" destId="{4464F484-8249-4703-A44E-0C607FB72B2F}" srcOrd="0" destOrd="0" presId="urn:microsoft.com/office/officeart/2008/layout/VerticalCurvedList"/>
    <dgm:cxn modelId="{F4DF4D81-E295-4092-83AD-EE4F60DD4758}" type="presOf" srcId="{F744B444-5089-49C6-BE39-6172F89C48B7}" destId="{85E7590D-B127-4138-8E46-8377C5DCA757}" srcOrd="0" destOrd="0" presId="urn:microsoft.com/office/officeart/2008/layout/VerticalCurvedList"/>
    <dgm:cxn modelId="{0659408A-381F-4518-812A-335A8AB1D90A}" type="presOf" srcId="{C071DD2A-87F6-4015-B208-E2DCC50B4725}" destId="{48D9620C-2016-4499-AF9B-70DB6E5601FC}" srcOrd="0" destOrd="0" presId="urn:microsoft.com/office/officeart/2008/layout/VerticalCurvedList"/>
    <dgm:cxn modelId="{5ED1ECDF-D372-4E4D-87B6-559A48272F71}" srcId="{C071DD2A-87F6-4015-B208-E2DCC50B4725}" destId="{9B84282A-9DE5-4CEE-A5E7-CBAA2FFA149F}" srcOrd="2" destOrd="0" parTransId="{AB4E3791-AEE8-4F12-8AAF-A715852241C4}" sibTransId="{11B199CB-85BC-498A-A92E-2EFBB92E0F3E}"/>
    <dgm:cxn modelId="{9D2279E2-2D94-4752-B55B-5B15E2896E94}" srcId="{C071DD2A-87F6-4015-B208-E2DCC50B4725}" destId="{F744B444-5089-49C6-BE39-6172F89C48B7}" srcOrd="0" destOrd="0" parTransId="{C305E48B-0EBA-472B-99D3-EF0C693CD4FC}" sibTransId="{4A7A4DC1-C210-4362-A948-7F101A8E331E}"/>
    <dgm:cxn modelId="{F6D845F0-92D4-42EC-BB6F-5BF3C47DE43E}" type="presOf" srcId="{A4529866-7664-4C65-A687-D407D6913279}" destId="{A45B15A4-DB35-4705-B796-DD74770AD881}" srcOrd="0" destOrd="0" presId="urn:microsoft.com/office/officeart/2008/layout/VerticalCurvedList"/>
    <dgm:cxn modelId="{2B2479EA-F7D4-4D75-818D-6AE75A4D0909}" type="presParOf" srcId="{48D9620C-2016-4499-AF9B-70DB6E5601FC}" destId="{FBAC43BD-DF8E-46C5-AEB2-0B953DEBE99A}" srcOrd="0" destOrd="0" presId="urn:microsoft.com/office/officeart/2008/layout/VerticalCurvedList"/>
    <dgm:cxn modelId="{205F9A5A-FF17-42A9-8A3D-F73A07B79980}" type="presParOf" srcId="{FBAC43BD-DF8E-46C5-AEB2-0B953DEBE99A}" destId="{922F4616-980E-41CB-BA16-45DE594BF768}" srcOrd="0" destOrd="0" presId="urn:microsoft.com/office/officeart/2008/layout/VerticalCurvedList"/>
    <dgm:cxn modelId="{86F24EC6-4D2C-4C1B-BEB7-2DD3A6652152}" type="presParOf" srcId="{922F4616-980E-41CB-BA16-45DE594BF768}" destId="{1096C539-EE9B-4E7C-B1B8-08A3105FA956}" srcOrd="0" destOrd="0" presId="urn:microsoft.com/office/officeart/2008/layout/VerticalCurvedList"/>
    <dgm:cxn modelId="{C6942F98-661C-4859-841D-63856A28E14D}" type="presParOf" srcId="{922F4616-980E-41CB-BA16-45DE594BF768}" destId="{4464F484-8249-4703-A44E-0C607FB72B2F}" srcOrd="1" destOrd="0" presId="urn:microsoft.com/office/officeart/2008/layout/VerticalCurvedList"/>
    <dgm:cxn modelId="{EE1DA6AC-41B6-4082-A1AE-0D326BE786FD}" type="presParOf" srcId="{922F4616-980E-41CB-BA16-45DE594BF768}" destId="{75483C76-02C4-47E7-A5C4-8962015B68C3}" srcOrd="2" destOrd="0" presId="urn:microsoft.com/office/officeart/2008/layout/VerticalCurvedList"/>
    <dgm:cxn modelId="{83421BE9-03A5-4252-8369-8CFAC2E0796F}" type="presParOf" srcId="{922F4616-980E-41CB-BA16-45DE594BF768}" destId="{8271C77D-769F-4E9F-8348-7658ED502847}" srcOrd="3" destOrd="0" presId="urn:microsoft.com/office/officeart/2008/layout/VerticalCurvedList"/>
    <dgm:cxn modelId="{0166BC64-0DC9-465F-85DE-8AF6983B70CD}" type="presParOf" srcId="{FBAC43BD-DF8E-46C5-AEB2-0B953DEBE99A}" destId="{85E7590D-B127-4138-8E46-8377C5DCA757}" srcOrd="1" destOrd="0" presId="urn:microsoft.com/office/officeart/2008/layout/VerticalCurvedList"/>
    <dgm:cxn modelId="{8A7C06A8-811D-4186-8F4B-84DB79EA0868}" type="presParOf" srcId="{FBAC43BD-DF8E-46C5-AEB2-0B953DEBE99A}" destId="{4044793E-4672-46F4-A32B-DF117E39857C}" srcOrd="2" destOrd="0" presId="urn:microsoft.com/office/officeart/2008/layout/VerticalCurvedList"/>
    <dgm:cxn modelId="{50B18EC5-18B5-4271-8823-46D51BBD0FCD}" type="presParOf" srcId="{4044793E-4672-46F4-A32B-DF117E39857C}" destId="{FA456DAC-E9AC-46CD-BE94-843075C52481}" srcOrd="0" destOrd="0" presId="urn:microsoft.com/office/officeart/2008/layout/VerticalCurvedList"/>
    <dgm:cxn modelId="{2AD91893-9C70-4AFC-A701-E8DC45D4773C}" type="presParOf" srcId="{FBAC43BD-DF8E-46C5-AEB2-0B953DEBE99A}" destId="{A45B15A4-DB35-4705-B796-DD74770AD881}" srcOrd="3" destOrd="0" presId="urn:microsoft.com/office/officeart/2008/layout/VerticalCurvedList"/>
    <dgm:cxn modelId="{44F20630-1E35-43D2-80FC-EF5D5626737B}" type="presParOf" srcId="{FBAC43BD-DF8E-46C5-AEB2-0B953DEBE99A}" destId="{13A11327-2E0F-4983-B6DB-BF78955D75E8}" srcOrd="4" destOrd="0" presId="urn:microsoft.com/office/officeart/2008/layout/VerticalCurvedList"/>
    <dgm:cxn modelId="{4F62AD0B-ACA2-448C-BC8E-726D0A175D01}" type="presParOf" srcId="{13A11327-2E0F-4983-B6DB-BF78955D75E8}" destId="{33CDECBA-62D2-4953-A3A3-8E71F60469E9}" srcOrd="0" destOrd="0" presId="urn:microsoft.com/office/officeart/2008/layout/VerticalCurvedList"/>
    <dgm:cxn modelId="{3B8A9E8E-2D2A-49E4-AA14-9B6A836E1CFD}" type="presParOf" srcId="{FBAC43BD-DF8E-46C5-AEB2-0B953DEBE99A}" destId="{97A59618-9B03-4CC9-A478-506352EAF5FA}" srcOrd="5" destOrd="0" presId="urn:microsoft.com/office/officeart/2008/layout/VerticalCurvedList"/>
    <dgm:cxn modelId="{A289F33F-8B61-41DD-8BAD-E2AB861E0081}" type="presParOf" srcId="{FBAC43BD-DF8E-46C5-AEB2-0B953DEBE99A}" destId="{22CD7458-07F5-41FD-871E-F398F461621E}" srcOrd="6" destOrd="0" presId="urn:microsoft.com/office/officeart/2008/layout/VerticalCurvedList"/>
    <dgm:cxn modelId="{786269EB-0DAD-4E07-B298-52850DA827CD}" type="presParOf" srcId="{22CD7458-07F5-41FD-871E-F398F461621E}" destId="{039B94A6-CFE9-468F-8137-897489E5AFAD}" srcOrd="0" destOrd="0" presId="urn:microsoft.com/office/officeart/2008/layout/VerticalCurvedList"/>
    <dgm:cxn modelId="{C5C00E02-5E40-4967-AA30-CE56DA75AB1B}" type="presParOf" srcId="{FBAC43BD-DF8E-46C5-AEB2-0B953DEBE99A}" destId="{335E242F-12B3-423A-AAD2-A1D0956D3900}" srcOrd="7" destOrd="0" presId="urn:microsoft.com/office/officeart/2008/layout/VerticalCurvedList"/>
    <dgm:cxn modelId="{8F6339CE-C13F-4C16-943A-414AE9C4555B}" type="presParOf" srcId="{FBAC43BD-DF8E-46C5-AEB2-0B953DEBE99A}" destId="{00162874-B6FE-4DEE-A714-161F0D0BF263}" srcOrd="8" destOrd="0" presId="urn:microsoft.com/office/officeart/2008/layout/VerticalCurvedList"/>
    <dgm:cxn modelId="{E44EA1FD-799C-45C7-98B7-C3F60353A960}" type="presParOf" srcId="{00162874-B6FE-4DEE-A714-161F0D0BF263}" destId="{32CB7584-A65C-46A6-BA22-229D319568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897E57F-3B81-4280-9CF8-5DF71B4042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2794A-0E13-4EFF-BA2B-23AD5A268992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Московская товарная биржа</a:t>
          </a:r>
        </a:p>
      </dgm:t>
    </dgm:pt>
    <dgm:pt modelId="{0A493EDF-EE20-4036-B8B4-66577B523658}" type="parTrans" cxnId="{E8A7F103-CA76-47F1-8FBA-3A76D90511B3}">
      <dgm:prSet/>
      <dgm:spPr/>
      <dgm:t>
        <a:bodyPr/>
        <a:lstStyle/>
        <a:p>
          <a:endParaRPr lang="ru-RU"/>
        </a:p>
      </dgm:t>
    </dgm:pt>
    <dgm:pt modelId="{D4905560-8230-4A4E-AB44-76637F4BAF30}" type="sibTrans" cxnId="{E8A7F103-CA76-47F1-8FBA-3A76D90511B3}">
      <dgm:prSet/>
      <dgm:spPr/>
      <dgm:t>
        <a:bodyPr/>
        <a:lstStyle/>
        <a:p>
          <a:endParaRPr lang="ru-RU"/>
        </a:p>
      </dgm:t>
    </dgm:pt>
    <dgm:pt modelId="{A98153D1-C128-41B3-A50F-E1BBA5C20769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универсальная биржа вторичных ресурсов</a:t>
          </a:r>
        </a:p>
      </dgm:t>
    </dgm:pt>
    <dgm:pt modelId="{E5AD07A4-5C98-4CE3-8631-C29A57756177}" type="parTrans" cxnId="{DD854614-B924-4EC8-8932-B6480DD9CAF3}">
      <dgm:prSet/>
      <dgm:spPr/>
      <dgm:t>
        <a:bodyPr/>
        <a:lstStyle/>
        <a:p>
          <a:endParaRPr lang="ru-RU"/>
        </a:p>
      </dgm:t>
    </dgm:pt>
    <dgm:pt modelId="{213F869A-CEF7-4F2B-B8EA-30C873266B76}" type="sibTrans" cxnId="{DD854614-B924-4EC8-8932-B6480DD9CAF3}">
      <dgm:prSet/>
      <dgm:spPr/>
      <dgm:t>
        <a:bodyPr/>
        <a:lstStyle/>
        <a:p>
          <a:endParaRPr lang="ru-RU"/>
        </a:p>
      </dgm:t>
    </dgm:pt>
    <dgm:pt modelId="{50B67FE4-3C1E-40F1-90A3-A6255CDBEDA7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Всероссийская биржа недвижимости</a:t>
          </a:r>
        </a:p>
      </dgm:t>
    </dgm:pt>
    <dgm:pt modelId="{92079DCF-FF84-4765-A1FE-B939C2207FFB}" type="parTrans" cxnId="{346248D2-A6BC-40AE-8E1F-7586BE8DBC6E}">
      <dgm:prSet/>
      <dgm:spPr/>
      <dgm:t>
        <a:bodyPr/>
        <a:lstStyle/>
        <a:p>
          <a:endParaRPr lang="ru-RU"/>
        </a:p>
      </dgm:t>
    </dgm:pt>
    <dgm:pt modelId="{253F44E9-A404-49FA-B59B-85AAC2544B61}" type="sibTrans" cxnId="{346248D2-A6BC-40AE-8E1F-7586BE8DBC6E}">
      <dgm:prSet/>
      <dgm:spPr/>
      <dgm:t>
        <a:bodyPr/>
        <a:lstStyle/>
        <a:p>
          <a:endParaRPr lang="ru-RU"/>
        </a:p>
      </dgm:t>
    </dgm:pt>
    <dgm:pt modelId="{7D2DDED0-7EF8-416F-A006-63B3412C6266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товарно-сырьевая биржа</a:t>
          </a:r>
        </a:p>
      </dgm:t>
    </dgm:pt>
    <dgm:pt modelId="{3FB9A126-05F0-4CE0-8262-5902AD117520}" type="parTrans" cxnId="{20BC68F0-3579-4352-AA02-EC989FB1F1D8}">
      <dgm:prSet/>
      <dgm:spPr/>
      <dgm:t>
        <a:bodyPr/>
        <a:lstStyle/>
        <a:p>
          <a:endParaRPr lang="ru-RU"/>
        </a:p>
      </dgm:t>
    </dgm:pt>
    <dgm:pt modelId="{16828F18-FA46-42D6-899D-6049A32E2ECE}" type="sibTrans" cxnId="{20BC68F0-3579-4352-AA02-EC989FB1F1D8}">
      <dgm:prSet/>
      <dgm:spPr/>
      <dgm:t>
        <a:bodyPr/>
        <a:lstStyle/>
        <a:p>
          <a:endParaRPr lang="ru-RU"/>
        </a:p>
      </dgm:t>
    </dgm:pt>
    <dgm:pt modelId="{8BD0538B-BF39-4022-B477-CB5BBC5160A6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биржа «Гермес»</a:t>
          </a:r>
        </a:p>
      </dgm:t>
    </dgm:pt>
    <dgm:pt modelId="{02423742-2EA8-48E6-8290-A5D5335D842A}" type="parTrans" cxnId="{16F5937F-5842-4463-97BD-5015198358B5}">
      <dgm:prSet/>
      <dgm:spPr/>
      <dgm:t>
        <a:bodyPr/>
        <a:lstStyle/>
        <a:p>
          <a:endParaRPr lang="ru-RU"/>
        </a:p>
      </dgm:t>
    </dgm:pt>
    <dgm:pt modelId="{21516ADB-F83E-488A-8654-3EDD60C4729F}" type="sibTrans" cxnId="{16F5937F-5842-4463-97BD-5015198358B5}">
      <dgm:prSet/>
      <dgm:spPr/>
      <dgm:t>
        <a:bodyPr/>
        <a:lstStyle/>
        <a:p>
          <a:endParaRPr lang="ru-RU"/>
        </a:p>
      </dgm:t>
    </dgm:pt>
    <dgm:pt modelId="{22660063-EA03-4601-9F0B-907D661C4979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биржа наукоемких технологий</a:t>
          </a:r>
        </a:p>
      </dgm:t>
    </dgm:pt>
    <dgm:pt modelId="{E3454774-AA30-4BA2-B360-162937F6F1D5}" type="parTrans" cxnId="{D022CE01-C4F0-486E-840D-127AEA751A7E}">
      <dgm:prSet/>
      <dgm:spPr/>
      <dgm:t>
        <a:bodyPr/>
        <a:lstStyle/>
        <a:p>
          <a:endParaRPr lang="ru-RU"/>
        </a:p>
      </dgm:t>
    </dgm:pt>
    <dgm:pt modelId="{99F2B759-E5B7-450A-BCC3-282F10A90675}" type="sibTrans" cxnId="{D022CE01-C4F0-486E-840D-127AEA751A7E}">
      <dgm:prSet/>
      <dgm:spPr/>
      <dgm:t>
        <a:bodyPr/>
        <a:lstStyle/>
        <a:p>
          <a:endParaRPr lang="ru-RU"/>
        </a:p>
      </dgm:t>
    </dgm:pt>
    <dgm:pt modelId="{99F3761F-40FE-4689-9497-4A452E53216D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нефтяные, лесные, бумажные, продовольственные биржи</a:t>
          </a:r>
        </a:p>
      </dgm:t>
    </dgm:pt>
    <dgm:pt modelId="{6E030F71-8A74-4422-9AD8-65989E9292D9}" type="parTrans" cxnId="{55DC7A7B-6FE4-4C28-838F-2D749A6C1E5C}">
      <dgm:prSet/>
      <dgm:spPr/>
      <dgm:t>
        <a:bodyPr/>
        <a:lstStyle/>
        <a:p>
          <a:endParaRPr lang="ru-RU"/>
        </a:p>
      </dgm:t>
    </dgm:pt>
    <dgm:pt modelId="{1D8CFD43-2C99-446E-99CA-4572D0F8BD5D}" type="sibTrans" cxnId="{55DC7A7B-6FE4-4C28-838F-2D749A6C1E5C}">
      <dgm:prSet/>
      <dgm:spPr/>
      <dgm:t>
        <a:bodyPr/>
        <a:lstStyle/>
        <a:p>
          <a:endParaRPr lang="ru-RU"/>
        </a:p>
      </dgm:t>
    </dgm:pt>
    <dgm:pt modelId="{3E560A0F-C12D-447C-9A57-194B35EDF7A4}" type="pres">
      <dgm:prSet presAssocID="{1897E57F-3B81-4280-9CF8-5DF71B4042EC}" presName="Name0" presStyleCnt="0">
        <dgm:presLayoutVars>
          <dgm:chMax val="7"/>
          <dgm:chPref val="7"/>
          <dgm:dir/>
        </dgm:presLayoutVars>
      </dgm:prSet>
      <dgm:spPr/>
    </dgm:pt>
    <dgm:pt modelId="{5244040A-733C-4B7B-94D0-4BD165639689}" type="pres">
      <dgm:prSet presAssocID="{1897E57F-3B81-4280-9CF8-5DF71B4042EC}" presName="Name1" presStyleCnt="0"/>
      <dgm:spPr/>
    </dgm:pt>
    <dgm:pt modelId="{553D41A2-83E9-4FD9-B5AB-813EEF68FB8F}" type="pres">
      <dgm:prSet presAssocID="{1897E57F-3B81-4280-9CF8-5DF71B4042EC}" presName="cycle" presStyleCnt="0"/>
      <dgm:spPr/>
    </dgm:pt>
    <dgm:pt modelId="{3FF121FC-4AEA-4FD8-8CCF-B7C0532E5987}" type="pres">
      <dgm:prSet presAssocID="{1897E57F-3B81-4280-9CF8-5DF71B4042EC}" presName="srcNode" presStyleLbl="node1" presStyleIdx="0" presStyleCnt="7"/>
      <dgm:spPr/>
    </dgm:pt>
    <dgm:pt modelId="{588C389C-57B3-47B9-8597-E7148DD32FD8}" type="pres">
      <dgm:prSet presAssocID="{1897E57F-3B81-4280-9CF8-5DF71B4042EC}" presName="conn" presStyleLbl="parChTrans1D2" presStyleIdx="0" presStyleCnt="1"/>
      <dgm:spPr/>
    </dgm:pt>
    <dgm:pt modelId="{277968A7-DA08-4589-BB86-4C890E725706}" type="pres">
      <dgm:prSet presAssocID="{1897E57F-3B81-4280-9CF8-5DF71B4042EC}" presName="extraNode" presStyleLbl="node1" presStyleIdx="0" presStyleCnt="7"/>
      <dgm:spPr/>
    </dgm:pt>
    <dgm:pt modelId="{7DB1A437-BB3D-449D-B97D-E889C2ABBFB3}" type="pres">
      <dgm:prSet presAssocID="{1897E57F-3B81-4280-9CF8-5DF71B4042EC}" presName="dstNode" presStyleLbl="node1" presStyleIdx="0" presStyleCnt="7"/>
      <dgm:spPr/>
    </dgm:pt>
    <dgm:pt modelId="{3ECC118C-9AE4-4C0C-A5E4-E359A4E40740}" type="pres">
      <dgm:prSet presAssocID="{EDA2794A-0E13-4EFF-BA2B-23AD5A268992}" presName="text_1" presStyleLbl="node1" presStyleIdx="0" presStyleCnt="7">
        <dgm:presLayoutVars>
          <dgm:bulletEnabled val="1"/>
        </dgm:presLayoutVars>
      </dgm:prSet>
      <dgm:spPr/>
    </dgm:pt>
    <dgm:pt modelId="{CBBBA36F-5207-488F-A0EA-E6C3E246B428}" type="pres">
      <dgm:prSet presAssocID="{EDA2794A-0E13-4EFF-BA2B-23AD5A268992}" presName="accent_1" presStyleCnt="0"/>
      <dgm:spPr/>
    </dgm:pt>
    <dgm:pt modelId="{ADDB54AD-494F-403D-9F05-C3AA08F95DC1}" type="pres">
      <dgm:prSet presAssocID="{EDA2794A-0E13-4EFF-BA2B-23AD5A268992}" presName="accentRepeatNode" presStyleLbl="solidFgAcc1" presStyleIdx="0" presStyleCnt="7"/>
      <dgm:spPr/>
    </dgm:pt>
    <dgm:pt modelId="{55559E9D-7D53-4666-8E53-B87C148F6157}" type="pres">
      <dgm:prSet presAssocID="{A98153D1-C128-41B3-A50F-E1BBA5C20769}" presName="text_2" presStyleLbl="node1" presStyleIdx="1" presStyleCnt="7">
        <dgm:presLayoutVars>
          <dgm:bulletEnabled val="1"/>
        </dgm:presLayoutVars>
      </dgm:prSet>
      <dgm:spPr/>
    </dgm:pt>
    <dgm:pt modelId="{718A2A39-0D7E-469B-B285-50A0B5A26073}" type="pres">
      <dgm:prSet presAssocID="{A98153D1-C128-41B3-A50F-E1BBA5C20769}" presName="accent_2" presStyleCnt="0"/>
      <dgm:spPr/>
    </dgm:pt>
    <dgm:pt modelId="{AB7C2ABA-D67D-4DAB-8F08-9056315FF952}" type="pres">
      <dgm:prSet presAssocID="{A98153D1-C128-41B3-A50F-E1BBA5C20769}" presName="accentRepeatNode" presStyleLbl="solidFgAcc1" presStyleIdx="1" presStyleCnt="7"/>
      <dgm:spPr/>
    </dgm:pt>
    <dgm:pt modelId="{4BDAA6BE-868A-4CC8-BD55-5C7E4744B102}" type="pres">
      <dgm:prSet presAssocID="{50B67FE4-3C1E-40F1-90A3-A6255CDBEDA7}" presName="text_3" presStyleLbl="node1" presStyleIdx="2" presStyleCnt="7">
        <dgm:presLayoutVars>
          <dgm:bulletEnabled val="1"/>
        </dgm:presLayoutVars>
      </dgm:prSet>
      <dgm:spPr/>
    </dgm:pt>
    <dgm:pt modelId="{09334CD8-18F1-4396-9FE0-FBC443BB8C44}" type="pres">
      <dgm:prSet presAssocID="{50B67FE4-3C1E-40F1-90A3-A6255CDBEDA7}" presName="accent_3" presStyleCnt="0"/>
      <dgm:spPr/>
    </dgm:pt>
    <dgm:pt modelId="{3D674F0C-97C7-4C9E-83A3-C0C38682D751}" type="pres">
      <dgm:prSet presAssocID="{50B67FE4-3C1E-40F1-90A3-A6255CDBEDA7}" presName="accentRepeatNode" presStyleLbl="solidFgAcc1" presStyleIdx="2" presStyleCnt="7"/>
      <dgm:spPr/>
    </dgm:pt>
    <dgm:pt modelId="{6CE7F861-F8AC-4575-B507-1A547AAE58E1}" type="pres">
      <dgm:prSet presAssocID="{7D2DDED0-7EF8-416F-A006-63B3412C6266}" presName="text_4" presStyleLbl="node1" presStyleIdx="3" presStyleCnt="7">
        <dgm:presLayoutVars>
          <dgm:bulletEnabled val="1"/>
        </dgm:presLayoutVars>
      </dgm:prSet>
      <dgm:spPr/>
    </dgm:pt>
    <dgm:pt modelId="{7AECA978-00A6-45DE-B5A3-E696256C63C4}" type="pres">
      <dgm:prSet presAssocID="{7D2DDED0-7EF8-416F-A006-63B3412C6266}" presName="accent_4" presStyleCnt="0"/>
      <dgm:spPr/>
    </dgm:pt>
    <dgm:pt modelId="{C6DFC8F9-DDCB-4B44-81A4-E25618579224}" type="pres">
      <dgm:prSet presAssocID="{7D2DDED0-7EF8-416F-A006-63B3412C6266}" presName="accentRepeatNode" presStyleLbl="solidFgAcc1" presStyleIdx="3" presStyleCnt="7"/>
      <dgm:spPr/>
    </dgm:pt>
    <dgm:pt modelId="{2A627BC1-2590-40AE-8DFA-BE5056F6A884}" type="pres">
      <dgm:prSet presAssocID="{8BD0538B-BF39-4022-B477-CB5BBC5160A6}" presName="text_5" presStyleLbl="node1" presStyleIdx="4" presStyleCnt="7">
        <dgm:presLayoutVars>
          <dgm:bulletEnabled val="1"/>
        </dgm:presLayoutVars>
      </dgm:prSet>
      <dgm:spPr/>
    </dgm:pt>
    <dgm:pt modelId="{5D3B9FB1-E32C-4225-AAA0-ED8036F0E30A}" type="pres">
      <dgm:prSet presAssocID="{8BD0538B-BF39-4022-B477-CB5BBC5160A6}" presName="accent_5" presStyleCnt="0"/>
      <dgm:spPr/>
    </dgm:pt>
    <dgm:pt modelId="{16F65C8C-030E-4A65-909A-BA43CD39EC3E}" type="pres">
      <dgm:prSet presAssocID="{8BD0538B-BF39-4022-B477-CB5BBC5160A6}" presName="accentRepeatNode" presStyleLbl="solidFgAcc1" presStyleIdx="4" presStyleCnt="7"/>
      <dgm:spPr/>
    </dgm:pt>
    <dgm:pt modelId="{A1FEA2F5-BE5F-4E4A-8F44-87DE7E04D3F6}" type="pres">
      <dgm:prSet presAssocID="{22660063-EA03-4601-9F0B-907D661C4979}" presName="text_6" presStyleLbl="node1" presStyleIdx="5" presStyleCnt="7">
        <dgm:presLayoutVars>
          <dgm:bulletEnabled val="1"/>
        </dgm:presLayoutVars>
      </dgm:prSet>
      <dgm:spPr/>
    </dgm:pt>
    <dgm:pt modelId="{0FE5A555-D4B3-4F7D-928D-6D1D20748CFD}" type="pres">
      <dgm:prSet presAssocID="{22660063-EA03-4601-9F0B-907D661C4979}" presName="accent_6" presStyleCnt="0"/>
      <dgm:spPr/>
    </dgm:pt>
    <dgm:pt modelId="{E5B4E6F7-3480-4A88-83AB-58C755575412}" type="pres">
      <dgm:prSet presAssocID="{22660063-EA03-4601-9F0B-907D661C4979}" presName="accentRepeatNode" presStyleLbl="solidFgAcc1" presStyleIdx="5" presStyleCnt="7"/>
      <dgm:spPr/>
    </dgm:pt>
    <dgm:pt modelId="{64A1856F-CA67-4D35-A3CC-0DA433DC7670}" type="pres">
      <dgm:prSet presAssocID="{99F3761F-40FE-4689-9497-4A452E53216D}" presName="text_7" presStyleLbl="node1" presStyleIdx="6" presStyleCnt="7">
        <dgm:presLayoutVars>
          <dgm:bulletEnabled val="1"/>
        </dgm:presLayoutVars>
      </dgm:prSet>
      <dgm:spPr/>
    </dgm:pt>
    <dgm:pt modelId="{4B5DB820-6180-43A8-A03C-1039C6E6820C}" type="pres">
      <dgm:prSet presAssocID="{99F3761F-40FE-4689-9497-4A452E53216D}" presName="accent_7" presStyleCnt="0"/>
      <dgm:spPr/>
    </dgm:pt>
    <dgm:pt modelId="{B287C2A5-9DB8-420B-B327-AF8437DB6D6C}" type="pres">
      <dgm:prSet presAssocID="{99F3761F-40FE-4689-9497-4A452E53216D}" presName="accentRepeatNode" presStyleLbl="solidFgAcc1" presStyleIdx="6" presStyleCnt="7"/>
      <dgm:spPr/>
    </dgm:pt>
  </dgm:ptLst>
  <dgm:cxnLst>
    <dgm:cxn modelId="{D022CE01-C4F0-486E-840D-127AEA751A7E}" srcId="{1897E57F-3B81-4280-9CF8-5DF71B4042EC}" destId="{22660063-EA03-4601-9F0B-907D661C4979}" srcOrd="5" destOrd="0" parTransId="{E3454774-AA30-4BA2-B360-162937F6F1D5}" sibTransId="{99F2B759-E5B7-450A-BCC3-282F10A90675}"/>
    <dgm:cxn modelId="{E8A7F103-CA76-47F1-8FBA-3A76D90511B3}" srcId="{1897E57F-3B81-4280-9CF8-5DF71B4042EC}" destId="{EDA2794A-0E13-4EFF-BA2B-23AD5A268992}" srcOrd="0" destOrd="0" parTransId="{0A493EDF-EE20-4036-B8B4-66577B523658}" sibTransId="{D4905560-8230-4A4E-AB44-76637F4BAF30}"/>
    <dgm:cxn modelId="{DD854614-B924-4EC8-8932-B6480DD9CAF3}" srcId="{1897E57F-3B81-4280-9CF8-5DF71B4042EC}" destId="{A98153D1-C128-41B3-A50F-E1BBA5C20769}" srcOrd="1" destOrd="0" parTransId="{E5AD07A4-5C98-4CE3-8631-C29A57756177}" sibTransId="{213F869A-CEF7-4F2B-B8EA-30C873266B76}"/>
    <dgm:cxn modelId="{4745BD2E-B1EF-4612-9961-B571EB94243C}" type="presOf" srcId="{A98153D1-C128-41B3-A50F-E1BBA5C20769}" destId="{55559E9D-7D53-4666-8E53-B87C148F6157}" srcOrd="0" destOrd="0" presId="urn:microsoft.com/office/officeart/2008/layout/VerticalCurvedList"/>
    <dgm:cxn modelId="{6B0EC15B-BE8B-455E-A4A8-843F927C8F30}" type="presOf" srcId="{22660063-EA03-4601-9F0B-907D661C4979}" destId="{A1FEA2F5-BE5F-4E4A-8F44-87DE7E04D3F6}" srcOrd="0" destOrd="0" presId="urn:microsoft.com/office/officeart/2008/layout/VerticalCurvedList"/>
    <dgm:cxn modelId="{45755A78-957B-4F2A-8CB1-3BAE303BF968}" type="presOf" srcId="{EDA2794A-0E13-4EFF-BA2B-23AD5A268992}" destId="{3ECC118C-9AE4-4C0C-A5E4-E359A4E40740}" srcOrd="0" destOrd="0" presId="urn:microsoft.com/office/officeart/2008/layout/VerticalCurvedList"/>
    <dgm:cxn modelId="{73B1A47A-4C3F-49D1-BBDF-35998EA840CF}" type="presOf" srcId="{99F3761F-40FE-4689-9497-4A452E53216D}" destId="{64A1856F-CA67-4D35-A3CC-0DA433DC7670}" srcOrd="0" destOrd="0" presId="urn:microsoft.com/office/officeart/2008/layout/VerticalCurvedList"/>
    <dgm:cxn modelId="{55DC7A7B-6FE4-4C28-838F-2D749A6C1E5C}" srcId="{1897E57F-3B81-4280-9CF8-5DF71B4042EC}" destId="{99F3761F-40FE-4689-9497-4A452E53216D}" srcOrd="6" destOrd="0" parTransId="{6E030F71-8A74-4422-9AD8-65989E9292D9}" sibTransId="{1D8CFD43-2C99-446E-99CA-4572D0F8BD5D}"/>
    <dgm:cxn modelId="{16F5937F-5842-4463-97BD-5015198358B5}" srcId="{1897E57F-3B81-4280-9CF8-5DF71B4042EC}" destId="{8BD0538B-BF39-4022-B477-CB5BBC5160A6}" srcOrd="4" destOrd="0" parTransId="{02423742-2EA8-48E6-8290-A5D5335D842A}" sibTransId="{21516ADB-F83E-488A-8654-3EDD60C4729F}"/>
    <dgm:cxn modelId="{DB322183-7C5B-48D8-BE3D-F50C1712B1BD}" type="presOf" srcId="{50B67FE4-3C1E-40F1-90A3-A6255CDBEDA7}" destId="{4BDAA6BE-868A-4CC8-BD55-5C7E4744B102}" srcOrd="0" destOrd="0" presId="urn:microsoft.com/office/officeart/2008/layout/VerticalCurvedList"/>
    <dgm:cxn modelId="{466F1D8F-7647-4DAB-B924-8AE27D462E82}" type="presOf" srcId="{1897E57F-3B81-4280-9CF8-5DF71B4042EC}" destId="{3E560A0F-C12D-447C-9A57-194B35EDF7A4}" srcOrd="0" destOrd="0" presId="urn:microsoft.com/office/officeart/2008/layout/VerticalCurvedList"/>
    <dgm:cxn modelId="{FFCC3DCE-DFFD-45DC-93AC-944C41D45CC5}" type="presOf" srcId="{7D2DDED0-7EF8-416F-A006-63B3412C6266}" destId="{6CE7F861-F8AC-4575-B507-1A547AAE58E1}" srcOrd="0" destOrd="0" presId="urn:microsoft.com/office/officeart/2008/layout/VerticalCurvedList"/>
    <dgm:cxn modelId="{346248D2-A6BC-40AE-8E1F-7586BE8DBC6E}" srcId="{1897E57F-3B81-4280-9CF8-5DF71B4042EC}" destId="{50B67FE4-3C1E-40F1-90A3-A6255CDBEDA7}" srcOrd="2" destOrd="0" parTransId="{92079DCF-FF84-4765-A1FE-B939C2207FFB}" sibTransId="{253F44E9-A404-49FA-B59B-85AAC2544B61}"/>
    <dgm:cxn modelId="{7E99C0DC-F39C-49D7-BC7D-9EB5AA0A6E98}" type="presOf" srcId="{D4905560-8230-4A4E-AB44-76637F4BAF30}" destId="{588C389C-57B3-47B9-8597-E7148DD32FD8}" srcOrd="0" destOrd="0" presId="urn:microsoft.com/office/officeart/2008/layout/VerticalCurvedList"/>
    <dgm:cxn modelId="{20BC68F0-3579-4352-AA02-EC989FB1F1D8}" srcId="{1897E57F-3B81-4280-9CF8-5DF71B4042EC}" destId="{7D2DDED0-7EF8-416F-A006-63B3412C6266}" srcOrd="3" destOrd="0" parTransId="{3FB9A126-05F0-4CE0-8262-5902AD117520}" sibTransId="{16828F18-FA46-42D6-899D-6049A32E2ECE}"/>
    <dgm:cxn modelId="{330483FA-7DC8-4A78-A644-D0694B3F8F1A}" type="presOf" srcId="{8BD0538B-BF39-4022-B477-CB5BBC5160A6}" destId="{2A627BC1-2590-40AE-8DFA-BE5056F6A884}" srcOrd="0" destOrd="0" presId="urn:microsoft.com/office/officeart/2008/layout/VerticalCurvedList"/>
    <dgm:cxn modelId="{4D395EE5-5DC3-4392-BD5B-AF0E317C471C}" type="presParOf" srcId="{3E560A0F-C12D-447C-9A57-194B35EDF7A4}" destId="{5244040A-733C-4B7B-94D0-4BD165639689}" srcOrd="0" destOrd="0" presId="urn:microsoft.com/office/officeart/2008/layout/VerticalCurvedList"/>
    <dgm:cxn modelId="{C3D8AC67-4195-4ECE-9FD1-B41F1B2E59A3}" type="presParOf" srcId="{5244040A-733C-4B7B-94D0-4BD165639689}" destId="{553D41A2-83E9-4FD9-B5AB-813EEF68FB8F}" srcOrd="0" destOrd="0" presId="urn:microsoft.com/office/officeart/2008/layout/VerticalCurvedList"/>
    <dgm:cxn modelId="{9EC29C71-4CCA-43B5-8628-FB34B10D7A84}" type="presParOf" srcId="{553D41A2-83E9-4FD9-B5AB-813EEF68FB8F}" destId="{3FF121FC-4AEA-4FD8-8CCF-B7C0532E5987}" srcOrd="0" destOrd="0" presId="urn:microsoft.com/office/officeart/2008/layout/VerticalCurvedList"/>
    <dgm:cxn modelId="{59E25A60-D4EF-4473-860C-90D751E880B8}" type="presParOf" srcId="{553D41A2-83E9-4FD9-B5AB-813EEF68FB8F}" destId="{588C389C-57B3-47B9-8597-E7148DD32FD8}" srcOrd="1" destOrd="0" presId="urn:microsoft.com/office/officeart/2008/layout/VerticalCurvedList"/>
    <dgm:cxn modelId="{9E35C0C7-BA8A-47C1-96EB-689E84F3189A}" type="presParOf" srcId="{553D41A2-83E9-4FD9-B5AB-813EEF68FB8F}" destId="{277968A7-DA08-4589-BB86-4C890E725706}" srcOrd="2" destOrd="0" presId="urn:microsoft.com/office/officeart/2008/layout/VerticalCurvedList"/>
    <dgm:cxn modelId="{2F006F43-FA8C-4F7A-AE77-817C22EFF72C}" type="presParOf" srcId="{553D41A2-83E9-4FD9-B5AB-813EEF68FB8F}" destId="{7DB1A437-BB3D-449D-B97D-E889C2ABBFB3}" srcOrd="3" destOrd="0" presId="urn:microsoft.com/office/officeart/2008/layout/VerticalCurvedList"/>
    <dgm:cxn modelId="{4AA41BF5-0692-4E97-9A05-E6F2343C9459}" type="presParOf" srcId="{5244040A-733C-4B7B-94D0-4BD165639689}" destId="{3ECC118C-9AE4-4C0C-A5E4-E359A4E40740}" srcOrd="1" destOrd="0" presId="urn:microsoft.com/office/officeart/2008/layout/VerticalCurvedList"/>
    <dgm:cxn modelId="{3915E9BA-FAFC-4AB5-850F-A2C729863F7C}" type="presParOf" srcId="{5244040A-733C-4B7B-94D0-4BD165639689}" destId="{CBBBA36F-5207-488F-A0EA-E6C3E246B428}" srcOrd="2" destOrd="0" presId="urn:microsoft.com/office/officeart/2008/layout/VerticalCurvedList"/>
    <dgm:cxn modelId="{6861687B-1D08-47D6-9F98-E94177347723}" type="presParOf" srcId="{CBBBA36F-5207-488F-A0EA-E6C3E246B428}" destId="{ADDB54AD-494F-403D-9F05-C3AA08F95DC1}" srcOrd="0" destOrd="0" presId="urn:microsoft.com/office/officeart/2008/layout/VerticalCurvedList"/>
    <dgm:cxn modelId="{BFB6512A-DBED-4D4B-878F-97A367C1E80B}" type="presParOf" srcId="{5244040A-733C-4B7B-94D0-4BD165639689}" destId="{55559E9D-7D53-4666-8E53-B87C148F6157}" srcOrd="3" destOrd="0" presId="urn:microsoft.com/office/officeart/2008/layout/VerticalCurvedList"/>
    <dgm:cxn modelId="{DE49912F-0ECC-47A0-8D6A-6D91993854A9}" type="presParOf" srcId="{5244040A-733C-4B7B-94D0-4BD165639689}" destId="{718A2A39-0D7E-469B-B285-50A0B5A26073}" srcOrd="4" destOrd="0" presId="urn:microsoft.com/office/officeart/2008/layout/VerticalCurvedList"/>
    <dgm:cxn modelId="{A24CA684-8F23-4183-A6FE-0B8710D5B9BD}" type="presParOf" srcId="{718A2A39-0D7E-469B-B285-50A0B5A26073}" destId="{AB7C2ABA-D67D-4DAB-8F08-9056315FF952}" srcOrd="0" destOrd="0" presId="urn:microsoft.com/office/officeart/2008/layout/VerticalCurvedList"/>
    <dgm:cxn modelId="{186A0664-B25E-4150-9BEC-AB794A65249F}" type="presParOf" srcId="{5244040A-733C-4B7B-94D0-4BD165639689}" destId="{4BDAA6BE-868A-4CC8-BD55-5C7E4744B102}" srcOrd="5" destOrd="0" presId="urn:microsoft.com/office/officeart/2008/layout/VerticalCurvedList"/>
    <dgm:cxn modelId="{6E2E6B75-FCD2-4FB2-9592-CECC0A3C9664}" type="presParOf" srcId="{5244040A-733C-4B7B-94D0-4BD165639689}" destId="{09334CD8-18F1-4396-9FE0-FBC443BB8C44}" srcOrd="6" destOrd="0" presId="urn:microsoft.com/office/officeart/2008/layout/VerticalCurvedList"/>
    <dgm:cxn modelId="{9226D25D-FF80-413D-ACCD-B90777ED3AD3}" type="presParOf" srcId="{09334CD8-18F1-4396-9FE0-FBC443BB8C44}" destId="{3D674F0C-97C7-4C9E-83A3-C0C38682D751}" srcOrd="0" destOrd="0" presId="urn:microsoft.com/office/officeart/2008/layout/VerticalCurvedList"/>
    <dgm:cxn modelId="{47EC7614-9175-4488-8EEF-92B686C05485}" type="presParOf" srcId="{5244040A-733C-4B7B-94D0-4BD165639689}" destId="{6CE7F861-F8AC-4575-B507-1A547AAE58E1}" srcOrd="7" destOrd="0" presId="urn:microsoft.com/office/officeart/2008/layout/VerticalCurvedList"/>
    <dgm:cxn modelId="{D31B04C1-F82C-40FF-9A40-AC6EB1DDE1BD}" type="presParOf" srcId="{5244040A-733C-4B7B-94D0-4BD165639689}" destId="{7AECA978-00A6-45DE-B5A3-E696256C63C4}" srcOrd="8" destOrd="0" presId="urn:microsoft.com/office/officeart/2008/layout/VerticalCurvedList"/>
    <dgm:cxn modelId="{A5BE87E8-AA42-4B0D-B75A-92A19667D210}" type="presParOf" srcId="{7AECA978-00A6-45DE-B5A3-E696256C63C4}" destId="{C6DFC8F9-DDCB-4B44-81A4-E25618579224}" srcOrd="0" destOrd="0" presId="urn:microsoft.com/office/officeart/2008/layout/VerticalCurvedList"/>
    <dgm:cxn modelId="{B7AE869D-4FE7-4582-BCAB-75DB8CC58EE6}" type="presParOf" srcId="{5244040A-733C-4B7B-94D0-4BD165639689}" destId="{2A627BC1-2590-40AE-8DFA-BE5056F6A884}" srcOrd="9" destOrd="0" presId="urn:microsoft.com/office/officeart/2008/layout/VerticalCurvedList"/>
    <dgm:cxn modelId="{3D57EBE7-A432-477E-89D6-CD97E82FC7B1}" type="presParOf" srcId="{5244040A-733C-4B7B-94D0-4BD165639689}" destId="{5D3B9FB1-E32C-4225-AAA0-ED8036F0E30A}" srcOrd="10" destOrd="0" presId="urn:microsoft.com/office/officeart/2008/layout/VerticalCurvedList"/>
    <dgm:cxn modelId="{B6047110-CED4-42A9-B3D4-BA73E393D7C1}" type="presParOf" srcId="{5D3B9FB1-E32C-4225-AAA0-ED8036F0E30A}" destId="{16F65C8C-030E-4A65-909A-BA43CD39EC3E}" srcOrd="0" destOrd="0" presId="urn:microsoft.com/office/officeart/2008/layout/VerticalCurvedList"/>
    <dgm:cxn modelId="{1DE015BF-6767-49FF-8403-D33B38A7900C}" type="presParOf" srcId="{5244040A-733C-4B7B-94D0-4BD165639689}" destId="{A1FEA2F5-BE5F-4E4A-8F44-87DE7E04D3F6}" srcOrd="11" destOrd="0" presId="urn:microsoft.com/office/officeart/2008/layout/VerticalCurvedList"/>
    <dgm:cxn modelId="{4438ACFE-2350-4EEC-ACAE-B0E4BCB4C676}" type="presParOf" srcId="{5244040A-733C-4B7B-94D0-4BD165639689}" destId="{0FE5A555-D4B3-4F7D-928D-6D1D20748CFD}" srcOrd="12" destOrd="0" presId="urn:microsoft.com/office/officeart/2008/layout/VerticalCurvedList"/>
    <dgm:cxn modelId="{FEDE37F5-9D1A-4251-9C2F-086561ECD4DB}" type="presParOf" srcId="{0FE5A555-D4B3-4F7D-928D-6D1D20748CFD}" destId="{E5B4E6F7-3480-4A88-83AB-58C755575412}" srcOrd="0" destOrd="0" presId="urn:microsoft.com/office/officeart/2008/layout/VerticalCurvedList"/>
    <dgm:cxn modelId="{8043605F-E27F-4AEC-8C63-4D3686B5F73D}" type="presParOf" srcId="{5244040A-733C-4B7B-94D0-4BD165639689}" destId="{64A1856F-CA67-4D35-A3CC-0DA433DC7670}" srcOrd="13" destOrd="0" presId="urn:microsoft.com/office/officeart/2008/layout/VerticalCurvedList"/>
    <dgm:cxn modelId="{9A41B66C-2FFD-465E-9A14-4C1FA2ED8E44}" type="presParOf" srcId="{5244040A-733C-4B7B-94D0-4BD165639689}" destId="{4B5DB820-6180-43A8-A03C-1039C6E6820C}" srcOrd="14" destOrd="0" presId="urn:microsoft.com/office/officeart/2008/layout/VerticalCurvedList"/>
    <dgm:cxn modelId="{9E2BE569-856A-4D52-B49F-C1F30DE90F9D}" type="presParOf" srcId="{4B5DB820-6180-43A8-A03C-1039C6E6820C}" destId="{B287C2A5-9DB8-420B-B327-AF8437DB6D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BFC4CC-0CBF-44E7-9F6E-DCBE8B84F44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2B6430-A175-449E-A0AA-FD092406BB86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уменьшение количество товарных бирж</a:t>
          </a:r>
        </a:p>
      </dgm:t>
    </dgm:pt>
    <dgm:pt modelId="{6A1E5CC9-0734-4BCB-B001-856FC77073C5}" type="parTrans" cxnId="{29824434-8D91-4D50-95F7-897FC1684E3C}">
      <dgm:prSet/>
      <dgm:spPr/>
      <dgm:t>
        <a:bodyPr/>
        <a:lstStyle/>
        <a:p>
          <a:endParaRPr lang="ru-RU"/>
        </a:p>
      </dgm:t>
    </dgm:pt>
    <dgm:pt modelId="{0C8BECF0-EF50-4FDF-B505-DEEBE33FFA76}" type="sibTrans" cxnId="{29824434-8D91-4D50-95F7-897FC1684E3C}">
      <dgm:prSet/>
      <dgm:spPr/>
      <dgm:t>
        <a:bodyPr/>
        <a:lstStyle/>
        <a:p>
          <a:endParaRPr lang="ru-RU"/>
        </a:p>
      </dgm:t>
    </dgm:pt>
    <dgm:pt modelId="{ECFE5C80-F24A-45EF-A22F-0A1EF1105D1E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зарождение фьючерсного рынка</a:t>
          </a:r>
        </a:p>
      </dgm:t>
    </dgm:pt>
    <dgm:pt modelId="{B4E3A27B-DCD8-408F-B200-C6F18419A956}" type="parTrans" cxnId="{3DFBFE81-2EC2-443A-B1B6-48B545C92F00}">
      <dgm:prSet/>
      <dgm:spPr/>
      <dgm:t>
        <a:bodyPr/>
        <a:lstStyle/>
        <a:p>
          <a:endParaRPr lang="ru-RU"/>
        </a:p>
      </dgm:t>
    </dgm:pt>
    <dgm:pt modelId="{E37EF94A-81F3-495A-9597-A54C3590743F}" type="sibTrans" cxnId="{3DFBFE81-2EC2-443A-B1B6-48B545C92F00}">
      <dgm:prSet/>
      <dgm:spPr/>
      <dgm:t>
        <a:bodyPr/>
        <a:lstStyle/>
        <a:p>
          <a:endParaRPr lang="ru-RU"/>
        </a:p>
      </dgm:t>
    </dgm:pt>
    <dgm:pt modelId="{1D8AAA62-321C-48D6-8888-F6769E057EBB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минимизация сделок с наличным товаром</a:t>
          </a:r>
        </a:p>
      </dgm:t>
    </dgm:pt>
    <dgm:pt modelId="{00643D52-15BF-403D-8758-9D1D7988BA16}" type="parTrans" cxnId="{DE7AD307-D03A-4CEC-9AFC-B6BBF678F84F}">
      <dgm:prSet/>
      <dgm:spPr/>
      <dgm:t>
        <a:bodyPr/>
        <a:lstStyle/>
        <a:p>
          <a:endParaRPr lang="ru-RU"/>
        </a:p>
      </dgm:t>
    </dgm:pt>
    <dgm:pt modelId="{12BB6E90-2E6A-4E11-ADBB-EC9D4FC9D1A2}" type="sibTrans" cxnId="{DE7AD307-D03A-4CEC-9AFC-B6BBF678F84F}">
      <dgm:prSet/>
      <dgm:spPr/>
      <dgm:t>
        <a:bodyPr/>
        <a:lstStyle/>
        <a:p>
          <a:endParaRPr lang="ru-RU"/>
        </a:p>
      </dgm:t>
    </dgm:pt>
    <dgm:pt modelId="{FB00B22E-1FF2-4CC2-B7E2-ACEE4CC49F73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числа биржевых сделок</a:t>
          </a:r>
        </a:p>
      </dgm:t>
    </dgm:pt>
    <dgm:pt modelId="{2978376E-F0F1-4F0B-8133-3B644316E008}" type="parTrans" cxnId="{B1511FAA-5E34-426F-81E0-AEF20153E10B}">
      <dgm:prSet/>
      <dgm:spPr/>
      <dgm:t>
        <a:bodyPr/>
        <a:lstStyle/>
        <a:p>
          <a:endParaRPr lang="ru-RU"/>
        </a:p>
      </dgm:t>
    </dgm:pt>
    <dgm:pt modelId="{DC4CFFD9-2DA3-4F78-9E1F-F0A88A138818}" type="sibTrans" cxnId="{B1511FAA-5E34-426F-81E0-AEF20153E10B}">
      <dgm:prSet/>
      <dgm:spPr/>
      <dgm:t>
        <a:bodyPr/>
        <a:lstStyle/>
        <a:p>
          <a:endParaRPr lang="ru-RU"/>
        </a:p>
      </dgm:t>
    </dgm:pt>
    <dgm:pt modelId="{AB51D7B8-506B-4AE9-8D96-2F256AB34448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универсальность</a:t>
          </a:r>
        </a:p>
      </dgm:t>
    </dgm:pt>
    <dgm:pt modelId="{80A7C167-ADF0-46C3-8E37-5E0F8797E067}" type="parTrans" cxnId="{AD9C79B9-A5FC-495E-91D6-37CB635E9DC4}">
      <dgm:prSet/>
      <dgm:spPr/>
      <dgm:t>
        <a:bodyPr/>
        <a:lstStyle/>
        <a:p>
          <a:endParaRPr lang="ru-RU"/>
        </a:p>
      </dgm:t>
    </dgm:pt>
    <dgm:pt modelId="{6CDA3441-E21E-469F-9E2D-3298512DE009}" type="sibTrans" cxnId="{AD9C79B9-A5FC-495E-91D6-37CB635E9DC4}">
      <dgm:prSet/>
      <dgm:spPr/>
      <dgm:t>
        <a:bodyPr/>
        <a:lstStyle/>
        <a:p>
          <a:endParaRPr lang="ru-RU"/>
        </a:p>
      </dgm:t>
    </dgm:pt>
    <dgm:pt modelId="{3D3E3A7D-C70A-40AA-B6B9-86EF569241E4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аукционный принцип торговли</a:t>
          </a:r>
        </a:p>
      </dgm:t>
    </dgm:pt>
    <dgm:pt modelId="{263F6E63-A5FC-4485-8F7E-A5FA951E7B89}" type="parTrans" cxnId="{5B93751D-A90E-4246-BE06-E1F80559CB0C}">
      <dgm:prSet/>
      <dgm:spPr/>
      <dgm:t>
        <a:bodyPr/>
        <a:lstStyle/>
        <a:p>
          <a:endParaRPr lang="ru-RU"/>
        </a:p>
      </dgm:t>
    </dgm:pt>
    <dgm:pt modelId="{5476A378-EFA2-4DFB-9B17-13AA21D48457}" type="sibTrans" cxnId="{5B93751D-A90E-4246-BE06-E1F80559CB0C}">
      <dgm:prSet/>
      <dgm:spPr/>
      <dgm:t>
        <a:bodyPr/>
        <a:lstStyle/>
        <a:p>
          <a:endParaRPr lang="ru-RU"/>
        </a:p>
      </dgm:t>
    </dgm:pt>
    <dgm:pt modelId="{D2DF19F8-56E7-45C9-81DD-781C4934FE77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биржевой бартер</a:t>
          </a:r>
        </a:p>
      </dgm:t>
    </dgm:pt>
    <dgm:pt modelId="{7A042FC9-2972-40A4-9CA8-5C4F81599FA9}" type="parTrans" cxnId="{EB6ACD6D-533E-49C3-A9D4-23DABB70BCE0}">
      <dgm:prSet/>
      <dgm:spPr/>
      <dgm:t>
        <a:bodyPr/>
        <a:lstStyle/>
        <a:p>
          <a:endParaRPr lang="ru-RU"/>
        </a:p>
      </dgm:t>
    </dgm:pt>
    <dgm:pt modelId="{EF46546F-D635-463C-9CBB-24A110B41619}" type="sibTrans" cxnId="{EB6ACD6D-533E-49C3-A9D4-23DABB70BCE0}">
      <dgm:prSet/>
      <dgm:spPr/>
      <dgm:t>
        <a:bodyPr/>
        <a:lstStyle/>
        <a:p>
          <a:endParaRPr lang="ru-RU"/>
        </a:p>
      </dgm:t>
    </dgm:pt>
    <dgm:pt modelId="{E2F2EBBD-74FA-4B28-ACA6-AA814F8D0863}" type="pres">
      <dgm:prSet presAssocID="{1CBFC4CC-0CBF-44E7-9F6E-DCBE8B84F445}" presName="Name0" presStyleCnt="0">
        <dgm:presLayoutVars>
          <dgm:chMax val="7"/>
          <dgm:chPref val="7"/>
          <dgm:dir/>
        </dgm:presLayoutVars>
      </dgm:prSet>
      <dgm:spPr/>
    </dgm:pt>
    <dgm:pt modelId="{F667A157-1642-4A06-9F5D-806C21FF8B92}" type="pres">
      <dgm:prSet presAssocID="{1CBFC4CC-0CBF-44E7-9F6E-DCBE8B84F445}" presName="Name1" presStyleCnt="0"/>
      <dgm:spPr/>
    </dgm:pt>
    <dgm:pt modelId="{07008AE2-32F5-4D93-99C0-F7A1D05AF603}" type="pres">
      <dgm:prSet presAssocID="{1CBFC4CC-0CBF-44E7-9F6E-DCBE8B84F445}" presName="cycle" presStyleCnt="0"/>
      <dgm:spPr/>
    </dgm:pt>
    <dgm:pt modelId="{79C7EF64-3FA1-4BD1-AF58-7893AED0E0FF}" type="pres">
      <dgm:prSet presAssocID="{1CBFC4CC-0CBF-44E7-9F6E-DCBE8B84F445}" presName="srcNode" presStyleLbl="node1" presStyleIdx="0" presStyleCnt="7"/>
      <dgm:spPr/>
    </dgm:pt>
    <dgm:pt modelId="{6E3984E8-8121-4F68-822A-F5FC35583C4F}" type="pres">
      <dgm:prSet presAssocID="{1CBFC4CC-0CBF-44E7-9F6E-DCBE8B84F445}" presName="conn" presStyleLbl="parChTrans1D2" presStyleIdx="0" presStyleCnt="1"/>
      <dgm:spPr/>
    </dgm:pt>
    <dgm:pt modelId="{6B94028B-604B-442A-9A4A-9B51540913EA}" type="pres">
      <dgm:prSet presAssocID="{1CBFC4CC-0CBF-44E7-9F6E-DCBE8B84F445}" presName="extraNode" presStyleLbl="node1" presStyleIdx="0" presStyleCnt="7"/>
      <dgm:spPr/>
    </dgm:pt>
    <dgm:pt modelId="{71E1A9AF-C615-4D25-8A79-AFA6597EFF7E}" type="pres">
      <dgm:prSet presAssocID="{1CBFC4CC-0CBF-44E7-9F6E-DCBE8B84F445}" presName="dstNode" presStyleLbl="node1" presStyleIdx="0" presStyleCnt="7"/>
      <dgm:spPr/>
    </dgm:pt>
    <dgm:pt modelId="{D984E6D8-9032-4B20-9A6A-2D1A3F0D5D6F}" type="pres">
      <dgm:prSet presAssocID="{C82B6430-A175-449E-A0AA-FD092406BB86}" presName="text_1" presStyleLbl="node1" presStyleIdx="0" presStyleCnt="7">
        <dgm:presLayoutVars>
          <dgm:bulletEnabled val="1"/>
        </dgm:presLayoutVars>
      </dgm:prSet>
      <dgm:spPr/>
    </dgm:pt>
    <dgm:pt modelId="{B7E1C794-C740-4FD3-A5CD-856872246523}" type="pres">
      <dgm:prSet presAssocID="{C82B6430-A175-449E-A0AA-FD092406BB86}" presName="accent_1" presStyleCnt="0"/>
      <dgm:spPr/>
    </dgm:pt>
    <dgm:pt modelId="{25DE7F6B-BD79-4CBD-881F-D927AA82BB13}" type="pres">
      <dgm:prSet presAssocID="{C82B6430-A175-449E-A0AA-FD092406BB86}" presName="accentRepeatNode" presStyleLbl="solidFgAcc1" presStyleIdx="0" presStyleCnt="7"/>
      <dgm:spPr/>
    </dgm:pt>
    <dgm:pt modelId="{08591BE0-9607-462A-AB72-1F840F3B1F7F}" type="pres">
      <dgm:prSet presAssocID="{ECFE5C80-F24A-45EF-A22F-0A1EF1105D1E}" presName="text_2" presStyleLbl="node1" presStyleIdx="1" presStyleCnt="7">
        <dgm:presLayoutVars>
          <dgm:bulletEnabled val="1"/>
        </dgm:presLayoutVars>
      </dgm:prSet>
      <dgm:spPr/>
    </dgm:pt>
    <dgm:pt modelId="{4CCFEB8F-4EFC-4D4E-B77C-F08B26A8FD2B}" type="pres">
      <dgm:prSet presAssocID="{ECFE5C80-F24A-45EF-A22F-0A1EF1105D1E}" presName="accent_2" presStyleCnt="0"/>
      <dgm:spPr/>
    </dgm:pt>
    <dgm:pt modelId="{7C60DAF9-BA5D-49F7-929F-EF6B4C0093BB}" type="pres">
      <dgm:prSet presAssocID="{ECFE5C80-F24A-45EF-A22F-0A1EF1105D1E}" presName="accentRepeatNode" presStyleLbl="solidFgAcc1" presStyleIdx="1" presStyleCnt="7"/>
      <dgm:spPr/>
    </dgm:pt>
    <dgm:pt modelId="{96F65F7E-7824-4005-9B50-B44F39E5C466}" type="pres">
      <dgm:prSet presAssocID="{1D8AAA62-321C-48D6-8888-F6769E057EBB}" presName="text_3" presStyleLbl="node1" presStyleIdx="2" presStyleCnt="7">
        <dgm:presLayoutVars>
          <dgm:bulletEnabled val="1"/>
        </dgm:presLayoutVars>
      </dgm:prSet>
      <dgm:spPr/>
    </dgm:pt>
    <dgm:pt modelId="{FC110C1E-F449-49B8-90D8-99AD2E8399D9}" type="pres">
      <dgm:prSet presAssocID="{1D8AAA62-321C-48D6-8888-F6769E057EBB}" presName="accent_3" presStyleCnt="0"/>
      <dgm:spPr/>
    </dgm:pt>
    <dgm:pt modelId="{8DF8F6E5-464A-468D-AD47-AEC988310E6C}" type="pres">
      <dgm:prSet presAssocID="{1D8AAA62-321C-48D6-8888-F6769E057EBB}" presName="accentRepeatNode" presStyleLbl="solidFgAcc1" presStyleIdx="2" presStyleCnt="7"/>
      <dgm:spPr/>
    </dgm:pt>
    <dgm:pt modelId="{F1AADC8E-BF72-4AAF-8A46-B0FE72029418}" type="pres">
      <dgm:prSet presAssocID="{FB00B22E-1FF2-4CC2-B7E2-ACEE4CC49F73}" presName="text_4" presStyleLbl="node1" presStyleIdx="3" presStyleCnt="7">
        <dgm:presLayoutVars>
          <dgm:bulletEnabled val="1"/>
        </dgm:presLayoutVars>
      </dgm:prSet>
      <dgm:spPr/>
    </dgm:pt>
    <dgm:pt modelId="{C7030125-4E76-4ED3-816B-CC93C63D5524}" type="pres">
      <dgm:prSet presAssocID="{FB00B22E-1FF2-4CC2-B7E2-ACEE4CC49F73}" presName="accent_4" presStyleCnt="0"/>
      <dgm:spPr/>
    </dgm:pt>
    <dgm:pt modelId="{47F476D7-FE41-4F1C-A3BF-21AA921016FF}" type="pres">
      <dgm:prSet presAssocID="{FB00B22E-1FF2-4CC2-B7E2-ACEE4CC49F73}" presName="accentRepeatNode" presStyleLbl="solidFgAcc1" presStyleIdx="3" presStyleCnt="7"/>
      <dgm:spPr/>
    </dgm:pt>
    <dgm:pt modelId="{AAE6BB73-5A6A-4CAB-BA9A-DD44B4EF440F}" type="pres">
      <dgm:prSet presAssocID="{AB51D7B8-506B-4AE9-8D96-2F256AB34448}" presName="text_5" presStyleLbl="node1" presStyleIdx="4" presStyleCnt="7">
        <dgm:presLayoutVars>
          <dgm:bulletEnabled val="1"/>
        </dgm:presLayoutVars>
      </dgm:prSet>
      <dgm:spPr/>
    </dgm:pt>
    <dgm:pt modelId="{1ED9396F-6F7E-4369-9658-AAB7C77B0B38}" type="pres">
      <dgm:prSet presAssocID="{AB51D7B8-506B-4AE9-8D96-2F256AB34448}" presName="accent_5" presStyleCnt="0"/>
      <dgm:spPr/>
    </dgm:pt>
    <dgm:pt modelId="{AA68F3B2-E37A-4F41-A90A-888092A587D5}" type="pres">
      <dgm:prSet presAssocID="{AB51D7B8-506B-4AE9-8D96-2F256AB34448}" presName="accentRepeatNode" presStyleLbl="solidFgAcc1" presStyleIdx="4" presStyleCnt="7"/>
      <dgm:spPr/>
    </dgm:pt>
    <dgm:pt modelId="{4033828E-12E5-49DF-AB3F-07CC01E87736}" type="pres">
      <dgm:prSet presAssocID="{3D3E3A7D-C70A-40AA-B6B9-86EF569241E4}" presName="text_6" presStyleLbl="node1" presStyleIdx="5" presStyleCnt="7">
        <dgm:presLayoutVars>
          <dgm:bulletEnabled val="1"/>
        </dgm:presLayoutVars>
      </dgm:prSet>
      <dgm:spPr/>
    </dgm:pt>
    <dgm:pt modelId="{7FE30065-E4DF-4EF3-A12F-65563D8067D5}" type="pres">
      <dgm:prSet presAssocID="{3D3E3A7D-C70A-40AA-B6B9-86EF569241E4}" presName="accent_6" presStyleCnt="0"/>
      <dgm:spPr/>
    </dgm:pt>
    <dgm:pt modelId="{CE69691A-CBA6-417D-B961-CA0DC108B6E8}" type="pres">
      <dgm:prSet presAssocID="{3D3E3A7D-C70A-40AA-B6B9-86EF569241E4}" presName="accentRepeatNode" presStyleLbl="solidFgAcc1" presStyleIdx="5" presStyleCnt="7"/>
      <dgm:spPr/>
    </dgm:pt>
    <dgm:pt modelId="{39695E3A-2481-4BCC-A653-3CBFB2BA5689}" type="pres">
      <dgm:prSet presAssocID="{D2DF19F8-56E7-45C9-81DD-781C4934FE77}" presName="text_7" presStyleLbl="node1" presStyleIdx="6" presStyleCnt="7">
        <dgm:presLayoutVars>
          <dgm:bulletEnabled val="1"/>
        </dgm:presLayoutVars>
      </dgm:prSet>
      <dgm:spPr/>
    </dgm:pt>
    <dgm:pt modelId="{82F0B053-73CD-497F-AA4B-BE0984E14F00}" type="pres">
      <dgm:prSet presAssocID="{D2DF19F8-56E7-45C9-81DD-781C4934FE77}" presName="accent_7" presStyleCnt="0"/>
      <dgm:spPr/>
    </dgm:pt>
    <dgm:pt modelId="{FFA0A785-983E-42B2-B93C-FF0BB23F5DF0}" type="pres">
      <dgm:prSet presAssocID="{D2DF19F8-56E7-45C9-81DD-781C4934FE77}" presName="accentRepeatNode" presStyleLbl="solidFgAcc1" presStyleIdx="6" presStyleCnt="7"/>
      <dgm:spPr/>
    </dgm:pt>
  </dgm:ptLst>
  <dgm:cxnLst>
    <dgm:cxn modelId="{DE7AD307-D03A-4CEC-9AFC-B6BBF678F84F}" srcId="{1CBFC4CC-0CBF-44E7-9F6E-DCBE8B84F445}" destId="{1D8AAA62-321C-48D6-8888-F6769E057EBB}" srcOrd="2" destOrd="0" parTransId="{00643D52-15BF-403D-8758-9D1D7988BA16}" sibTransId="{12BB6E90-2E6A-4E11-ADBB-EC9D4FC9D1A2}"/>
    <dgm:cxn modelId="{C2A3F01A-F40D-419B-B7BB-B95A91935340}" type="presOf" srcId="{ECFE5C80-F24A-45EF-A22F-0A1EF1105D1E}" destId="{08591BE0-9607-462A-AB72-1F840F3B1F7F}" srcOrd="0" destOrd="0" presId="urn:microsoft.com/office/officeart/2008/layout/VerticalCurvedList"/>
    <dgm:cxn modelId="{5B93751D-A90E-4246-BE06-E1F80559CB0C}" srcId="{1CBFC4CC-0CBF-44E7-9F6E-DCBE8B84F445}" destId="{3D3E3A7D-C70A-40AA-B6B9-86EF569241E4}" srcOrd="5" destOrd="0" parTransId="{263F6E63-A5FC-4485-8F7E-A5FA951E7B89}" sibTransId="{5476A378-EFA2-4DFB-9B17-13AA21D48457}"/>
    <dgm:cxn modelId="{29824434-8D91-4D50-95F7-897FC1684E3C}" srcId="{1CBFC4CC-0CBF-44E7-9F6E-DCBE8B84F445}" destId="{C82B6430-A175-449E-A0AA-FD092406BB86}" srcOrd="0" destOrd="0" parTransId="{6A1E5CC9-0734-4BCB-B001-856FC77073C5}" sibTransId="{0C8BECF0-EF50-4FDF-B505-DEEBE33FFA76}"/>
    <dgm:cxn modelId="{EB6ACD6D-533E-49C3-A9D4-23DABB70BCE0}" srcId="{1CBFC4CC-0CBF-44E7-9F6E-DCBE8B84F445}" destId="{D2DF19F8-56E7-45C9-81DD-781C4934FE77}" srcOrd="6" destOrd="0" parTransId="{7A042FC9-2972-40A4-9CA8-5C4F81599FA9}" sibTransId="{EF46546F-D635-463C-9CBB-24A110B41619}"/>
    <dgm:cxn modelId="{40BE0C6F-EC4C-4767-B54B-22E78C29D7F7}" type="presOf" srcId="{1D8AAA62-321C-48D6-8888-F6769E057EBB}" destId="{96F65F7E-7824-4005-9B50-B44F39E5C466}" srcOrd="0" destOrd="0" presId="urn:microsoft.com/office/officeart/2008/layout/VerticalCurvedList"/>
    <dgm:cxn modelId="{3DFBFE81-2EC2-443A-B1B6-48B545C92F00}" srcId="{1CBFC4CC-0CBF-44E7-9F6E-DCBE8B84F445}" destId="{ECFE5C80-F24A-45EF-A22F-0A1EF1105D1E}" srcOrd="1" destOrd="0" parTransId="{B4E3A27B-DCD8-408F-B200-C6F18419A956}" sibTransId="{E37EF94A-81F3-495A-9597-A54C3590743F}"/>
    <dgm:cxn modelId="{60BBC38E-4ACC-4095-93BC-79ABC46113BD}" type="presOf" srcId="{C82B6430-A175-449E-A0AA-FD092406BB86}" destId="{D984E6D8-9032-4B20-9A6A-2D1A3F0D5D6F}" srcOrd="0" destOrd="0" presId="urn:microsoft.com/office/officeart/2008/layout/VerticalCurvedList"/>
    <dgm:cxn modelId="{B1511FAA-5E34-426F-81E0-AEF20153E10B}" srcId="{1CBFC4CC-0CBF-44E7-9F6E-DCBE8B84F445}" destId="{FB00B22E-1FF2-4CC2-B7E2-ACEE4CC49F73}" srcOrd="3" destOrd="0" parTransId="{2978376E-F0F1-4F0B-8133-3B644316E008}" sibTransId="{DC4CFFD9-2DA3-4F78-9E1F-F0A88A138818}"/>
    <dgm:cxn modelId="{1202BCB0-2C3C-4C24-B903-A7D2160F3FB6}" type="presOf" srcId="{AB51D7B8-506B-4AE9-8D96-2F256AB34448}" destId="{AAE6BB73-5A6A-4CAB-BA9A-DD44B4EF440F}" srcOrd="0" destOrd="0" presId="urn:microsoft.com/office/officeart/2008/layout/VerticalCurvedList"/>
    <dgm:cxn modelId="{D695E6B8-028E-41F6-8FD2-18C363A7618B}" type="presOf" srcId="{3D3E3A7D-C70A-40AA-B6B9-86EF569241E4}" destId="{4033828E-12E5-49DF-AB3F-07CC01E87736}" srcOrd="0" destOrd="0" presId="urn:microsoft.com/office/officeart/2008/layout/VerticalCurvedList"/>
    <dgm:cxn modelId="{AD9C79B9-A5FC-495E-91D6-37CB635E9DC4}" srcId="{1CBFC4CC-0CBF-44E7-9F6E-DCBE8B84F445}" destId="{AB51D7B8-506B-4AE9-8D96-2F256AB34448}" srcOrd="4" destOrd="0" parTransId="{80A7C167-ADF0-46C3-8E37-5E0F8797E067}" sibTransId="{6CDA3441-E21E-469F-9E2D-3298512DE009}"/>
    <dgm:cxn modelId="{B9939EBA-BD00-4ED4-8216-70B5902F854D}" type="presOf" srcId="{FB00B22E-1FF2-4CC2-B7E2-ACEE4CC49F73}" destId="{F1AADC8E-BF72-4AAF-8A46-B0FE72029418}" srcOrd="0" destOrd="0" presId="urn:microsoft.com/office/officeart/2008/layout/VerticalCurvedList"/>
    <dgm:cxn modelId="{120FC2F4-57BD-4A91-8C00-35123F5A4639}" type="presOf" srcId="{D2DF19F8-56E7-45C9-81DD-781C4934FE77}" destId="{39695E3A-2481-4BCC-A653-3CBFB2BA5689}" srcOrd="0" destOrd="0" presId="urn:microsoft.com/office/officeart/2008/layout/VerticalCurvedList"/>
    <dgm:cxn modelId="{76BB54FE-E5E2-4F86-A41A-169065B1A922}" type="presOf" srcId="{1CBFC4CC-0CBF-44E7-9F6E-DCBE8B84F445}" destId="{E2F2EBBD-74FA-4B28-ACA6-AA814F8D0863}" srcOrd="0" destOrd="0" presId="urn:microsoft.com/office/officeart/2008/layout/VerticalCurvedList"/>
    <dgm:cxn modelId="{1854F2FE-BBD5-40C7-8959-AAD67F6FF131}" type="presOf" srcId="{0C8BECF0-EF50-4FDF-B505-DEEBE33FFA76}" destId="{6E3984E8-8121-4F68-822A-F5FC35583C4F}" srcOrd="0" destOrd="0" presId="urn:microsoft.com/office/officeart/2008/layout/VerticalCurvedList"/>
    <dgm:cxn modelId="{8A8F795C-E667-4C1B-81A3-2DDA49CC5833}" type="presParOf" srcId="{E2F2EBBD-74FA-4B28-ACA6-AA814F8D0863}" destId="{F667A157-1642-4A06-9F5D-806C21FF8B92}" srcOrd="0" destOrd="0" presId="urn:microsoft.com/office/officeart/2008/layout/VerticalCurvedList"/>
    <dgm:cxn modelId="{D2C7F5EF-5608-4B35-A73F-6EC7FC57ADC9}" type="presParOf" srcId="{F667A157-1642-4A06-9F5D-806C21FF8B92}" destId="{07008AE2-32F5-4D93-99C0-F7A1D05AF603}" srcOrd="0" destOrd="0" presId="urn:microsoft.com/office/officeart/2008/layout/VerticalCurvedList"/>
    <dgm:cxn modelId="{F1296130-27F0-4993-8B3C-DC0B23E4639D}" type="presParOf" srcId="{07008AE2-32F5-4D93-99C0-F7A1D05AF603}" destId="{79C7EF64-3FA1-4BD1-AF58-7893AED0E0FF}" srcOrd="0" destOrd="0" presId="urn:microsoft.com/office/officeart/2008/layout/VerticalCurvedList"/>
    <dgm:cxn modelId="{1C2D38E5-D0E9-4481-919D-380D6EFDC956}" type="presParOf" srcId="{07008AE2-32F5-4D93-99C0-F7A1D05AF603}" destId="{6E3984E8-8121-4F68-822A-F5FC35583C4F}" srcOrd="1" destOrd="0" presId="urn:microsoft.com/office/officeart/2008/layout/VerticalCurvedList"/>
    <dgm:cxn modelId="{75192EB0-9E47-4836-9FB6-57EA866903D9}" type="presParOf" srcId="{07008AE2-32F5-4D93-99C0-F7A1D05AF603}" destId="{6B94028B-604B-442A-9A4A-9B51540913EA}" srcOrd="2" destOrd="0" presId="urn:microsoft.com/office/officeart/2008/layout/VerticalCurvedList"/>
    <dgm:cxn modelId="{B7E674DA-47CB-47BD-8BFD-A986F5AE03DD}" type="presParOf" srcId="{07008AE2-32F5-4D93-99C0-F7A1D05AF603}" destId="{71E1A9AF-C615-4D25-8A79-AFA6597EFF7E}" srcOrd="3" destOrd="0" presId="urn:microsoft.com/office/officeart/2008/layout/VerticalCurvedList"/>
    <dgm:cxn modelId="{EC64A666-A9A4-4D9C-A435-4C40362CB250}" type="presParOf" srcId="{F667A157-1642-4A06-9F5D-806C21FF8B92}" destId="{D984E6D8-9032-4B20-9A6A-2D1A3F0D5D6F}" srcOrd="1" destOrd="0" presId="urn:microsoft.com/office/officeart/2008/layout/VerticalCurvedList"/>
    <dgm:cxn modelId="{B648808A-A343-4DD7-A37F-FF7BCED6CC2A}" type="presParOf" srcId="{F667A157-1642-4A06-9F5D-806C21FF8B92}" destId="{B7E1C794-C740-4FD3-A5CD-856872246523}" srcOrd="2" destOrd="0" presId="urn:microsoft.com/office/officeart/2008/layout/VerticalCurvedList"/>
    <dgm:cxn modelId="{D9792BD8-D202-41C2-B5E9-B4CB14034464}" type="presParOf" srcId="{B7E1C794-C740-4FD3-A5CD-856872246523}" destId="{25DE7F6B-BD79-4CBD-881F-D927AA82BB13}" srcOrd="0" destOrd="0" presId="urn:microsoft.com/office/officeart/2008/layout/VerticalCurvedList"/>
    <dgm:cxn modelId="{FA798830-5CD1-414A-A2CE-AFE9E2A4D328}" type="presParOf" srcId="{F667A157-1642-4A06-9F5D-806C21FF8B92}" destId="{08591BE0-9607-462A-AB72-1F840F3B1F7F}" srcOrd="3" destOrd="0" presId="urn:microsoft.com/office/officeart/2008/layout/VerticalCurvedList"/>
    <dgm:cxn modelId="{7817E0C3-B04B-4BDC-A7F2-4F695402BB6E}" type="presParOf" srcId="{F667A157-1642-4A06-9F5D-806C21FF8B92}" destId="{4CCFEB8F-4EFC-4D4E-B77C-F08B26A8FD2B}" srcOrd="4" destOrd="0" presId="urn:microsoft.com/office/officeart/2008/layout/VerticalCurvedList"/>
    <dgm:cxn modelId="{3E25A5A1-B1F4-4BB8-AA9B-3834C1F00480}" type="presParOf" srcId="{4CCFEB8F-4EFC-4D4E-B77C-F08B26A8FD2B}" destId="{7C60DAF9-BA5D-49F7-929F-EF6B4C0093BB}" srcOrd="0" destOrd="0" presId="urn:microsoft.com/office/officeart/2008/layout/VerticalCurvedList"/>
    <dgm:cxn modelId="{25C60E53-842D-46F6-A201-A569BB07A924}" type="presParOf" srcId="{F667A157-1642-4A06-9F5D-806C21FF8B92}" destId="{96F65F7E-7824-4005-9B50-B44F39E5C466}" srcOrd="5" destOrd="0" presId="urn:microsoft.com/office/officeart/2008/layout/VerticalCurvedList"/>
    <dgm:cxn modelId="{28C9EB5B-0623-4DBC-8297-990398E32340}" type="presParOf" srcId="{F667A157-1642-4A06-9F5D-806C21FF8B92}" destId="{FC110C1E-F449-49B8-90D8-99AD2E8399D9}" srcOrd="6" destOrd="0" presId="urn:microsoft.com/office/officeart/2008/layout/VerticalCurvedList"/>
    <dgm:cxn modelId="{C035D590-FC83-4E41-A4B0-4E5CF56C96FC}" type="presParOf" srcId="{FC110C1E-F449-49B8-90D8-99AD2E8399D9}" destId="{8DF8F6E5-464A-468D-AD47-AEC988310E6C}" srcOrd="0" destOrd="0" presId="urn:microsoft.com/office/officeart/2008/layout/VerticalCurvedList"/>
    <dgm:cxn modelId="{F11A16FE-600A-4E87-BB8E-CA526FA2ED52}" type="presParOf" srcId="{F667A157-1642-4A06-9F5D-806C21FF8B92}" destId="{F1AADC8E-BF72-4AAF-8A46-B0FE72029418}" srcOrd="7" destOrd="0" presId="urn:microsoft.com/office/officeart/2008/layout/VerticalCurvedList"/>
    <dgm:cxn modelId="{232BDECC-04F7-48F1-AF4F-0DA2DFCBB4AD}" type="presParOf" srcId="{F667A157-1642-4A06-9F5D-806C21FF8B92}" destId="{C7030125-4E76-4ED3-816B-CC93C63D5524}" srcOrd="8" destOrd="0" presId="urn:microsoft.com/office/officeart/2008/layout/VerticalCurvedList"/>
    <dgm:cxn modelId="{A33F22EE-4895-47EE-8506-A8ED38F7D327}" type="presParOf" srcId="{C7030125-4E76-4ED3-816B-CC93C63D5524}" destId="{47F476D7-FE41-4F1C-A3BF-21AA921016FF}" srcOrd="0" destOrd="0" presId="urn:microsoft.com/office/officeart/2008/layout/VerticalCurvedList"/>
    <dgm:cxn modelId="{A0115850-8E83-42A8-853E-54EB55C0DD10}" type="presParOf" srcId="{F667A157-1642-4A06-9F5D-806C21FF8B92}" destId="{AAE6BB73-5A6A-4CAB-BA9A-DD44B4EF440F}" srcOrd="9" destOrd="0" presId="urn:microsoft.com/office/officeart/2008/layout/VerticalCurvedList"/>
    <dgm:cxn modelId="{10235B8F-3811-49B9-8139-D122EC981DEF}" type="presParOf" srcId="{F667A157-1642-4A06-9F5D-806C21FF8B92}" destId="{1ED9396F-6F7E-4369-9658-AAB7C77B0B38}" srcOrd="10" destOrd="0" presId="urn:microsoft.com/office/officeart/2008/layout/VerticalCurvedList"/>
    <dgm:cxn modelId="{4B304C80-03C4-4DD4-B7E7-773386973FEA}" type="presParOf" srcId="{1ED9396F-6F7E-4369-9658-AAB7C77B0B38}" destId="{AA68F3B2-E37A-4F41-A90A-888092A587D5}" srcOrd="0" destOrd="0" presId="urn:microsoft.com/office/officeart/2008/layout/VerticalCurvedList"/>
    <dgm:cxn modelId="{60CF9383-19CA-400D-9705-4D1EF9195C16}" type="presParOf" srcId="{F667A157-1642-4A06-9F5D-806C21FF8B92}" destId="{4033828E-12E5-49DF-AB3F-07CC01E87736}" srcOrd="11" destOrd="0" presId="urn:microsoft.com/office/officeart/2008/layout/VerticalCurvedList"/>
    <dgm:cxn modelId="{5F9C9784-A123-4595-BB4C-C7487B070F4A}" type="presParOf" srcId="{F667A157-1642-4A06-9F5D-806C21FF8B92}" destId="{7FE30065-E4DF-4EF3-A12F-65563D8067D5}" srcOrd="12" destOrd="0" presId="urn:microsoft.com/office/officeart/2008/layout/VerticalCurvedList"/>
    <dgm:cxn modelId="{1B43A43C-6150-4B4F-95B7-49B8FDC7FD32}" type="presParOf" srcId="{7FE30065-E4DF-4EF3-A12F-65563D8067D5}" destId="{CE69691A-CBA6-417D-B961-CA0DC108B6E8}" srcOrd="0" destOrd="0" presId="urn:microsoft.com/office/officeart/2008/layout/VerticalCurvedList"/>
    <dgm:cxn modelId="{5F1C12EF-E8BD-4B67-AB5E-FEA9BA338228}" type="presParOf" srcId="{F667A157-1642-4A06-9F5D-806C21FF8B92}" destId="{39695E3A-2481-4BCC-A653-3CBFB2BA5689}" srcOrd="13" destOrd="0" presId="urn:microsoft.com/office/officeart/2008/layout/VerticalCurvedList"/>
    <dgm:cxn modelId="{8D20D536-721F-4B91-A59C-9784B0076600}" type="presParOf" srcId="{F667A157-1642-4A06-9F5D-806C21FF8B92}" destId="{82F0B053-73CD-497F-AA4B-BE0984E14F00}" srcOrd="14" destOrd="0" presId="urn:microsoft.com/office/officeart/2008/layout/VerticalCurvedList"/>
    <dgm:cxn modelId="{B1B74D77-94F3-49DD-8A8D-245E49AE7D61}" type="presParOf" srcId="{82F0B053-73CD-497F-AA4B-BE0984E14F00}" destId="{FFA0A785-983E-42B2-B93C-FF0BB23F5D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F9CADD2-808F-43F6-B34C-8B0E0CA336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3087C2-5A20-4360-AF37-73A69B32E92B}">
      <dgm:prSet phldrT="[Текст]"/>
      <dgm:spPr/>
      <dgm:t>
        <a:bodyPr/>
        <a:lstStyle/>
        <a:p>
          <a:r>
            <a:rPr lang="ru-RU"/>
            <a:t>реализация государственной политики развития биржево­го рынка</a:t>
          </a:r>
        </a:p>
      </dgm:t>
    </dgm:pt>
    <dgm:pt modelId="{17F20BF5-DCF6-42CA-B8B2-65146F23AC78}" type="parTrans" cxnId="{55C6D419-D603-49FB-AB55-23D9458AED11}">
      <dgm:prSet/>
      <dgm:spPr/>
      <dgm:t>
        <a:bodyPr/>
        <a:lstStyle/>
        <a:p>
          <a:endParaRPr lang="ru-RU"/>
        </a:p>
      </dgm:t>
    </dgm:pt>
    <dgm:pt modelId="{80C6FA5B-EFD9-4BF9-B9AD-0AF3C5D42E14}" type="sibTrans" cxnId="{55C6D419-D603-49FB-AB55-23D9458AED11}">
      <dgm:prSet/>
      <dgm:spPr/>
      <dgm:t>
        <a:bodyPr/>
        <a:lstStyle/>
        <a:p>
          <a:endParaRPr lang="ru-RU"/>
        </a:p>
      </dgm:t>
    </dgm:pt>
    <dgm:pt modelId="{BFAB11EA-2ACA-4730-8993-BB1A5A98BF6D}">
      <dgm:prSet phldrT="[Текст]"/>
      <dgm:spPr/>
      <dgm:t>
        <a:bodyPr/>
        <a:lstStyle/>
        <a:p>
          <a:r>
            <a:rPr lang="ru-RU" dirty="0"/>
            <a:t>обеспечение равных прав и безопасности для профессио­нальных участников и клиентов</a:t>
          </a:r>
        </a:p>
      </dgm:t>
    </dgm:pt>
    <dgm:pt modelId="{5C38BA62-5E96-4A00-B007-315A9A97335D}" type="parTrans" cxnId="{C8D90F6A-5005-4BE2-A1E2-C2346F24F397}">
      <dgm:prSet/>
      <dgm:spPr/>
      <dgm:t>
        <a:bodyPr/>
        <a:lstStyle/>
        <a:p>
          <a:endParaRPr lang="ru-RU"/>
        </a:p>
      </dgm:t>
    </dgm:pt>
    <dgm:pt modelId="{3CBB74E9-DA46-4026-A29E-40F5BA598206}" type="sibTrans" cxnId="{C8D90F6A-5005-4BE2-A1E2-C2346F24F397}">
      <dgm:prSet/>
      <dgm:spPr/>
      <dgm:t>
        <a:bodyPr/>
        <a:lstStyle/>
        <a:p>
          <a:endParaRPr lang="ru-RU"/>
        </a:p>
      </dgm:t>
    </dgm:pt>
    <dgm:pt modelId="{EB93BECE-0157-4511-9C91-0B35428B3EC3}">
      <dgm:prSet phldrT="[Текст]"/>
      <dgm:spPr/>
      <dgm:t>
        <a:bodyPr/>
        <a:lstStyle/>
        <a:p>
          <a:r>
            <a:rPr lang="ru-RU" dirty="0"/>
            <a:t>создание информационной системы о биржевом рынке и контроль за обязательным раскрытием информации участника­ми рынка</a:t>
          </a:r>
        </a:p>
      </dgm:t>
    </dgm:pt>
    <dgm:pt modelId="{0A856E63-F7DB-4751-BE4C-F4A4C44A9B6A}" type="parTrans" cxnId="{AF3A20B8-CFB0-407C-884D-444FF8B17ACD}">
      <dgm:prSet/>
      <dgm:spPr/>
      <dgm:t>
        <a:bodyPr/>
        <a:lstStyle/>
        <a:p>
          <a:endParaRPr lang="ru-RU"/>
        </a:p>
      </dgm:t>
    </dgm:pt>
    <dgm:pt modelId="{281CCB4E-7F44-44BA-B6C2-FBAD9073941C}" type="sibTrans" cxnId="{AF3A20B8-CFB0-407C-884D-444FF8B17ACD}">
      <dgm:prSet/>
      <dgm:spPr/>
      <dgm:t>
        <a:bodyPr/>
        <a:lstStyle/>
        <a:p>
          <a:endParaRPr lang="ru-RU"/>
        </a:p>
      </dgm:t>
    </dgm:pt>
    <dgm:pt modelId="{FC145E59-2368-41A6-BA51-887433A215BB}" type="pres">
      <dgm:prSet presAssocID="{1F9CADD2-808F-43F6-B34C-8B0E0CA33636}" presName="Name0" presStyleCnt="0">
        <dgm:presLayoutVars>
          <dgm:chMax val="7"/>
          <dgm:chPref val="7"/>
          <dgm:dir/>
        </dgm:presLayoutVars>
      </dgm:prSet>
      <dgm:spPr/>
    </dgm:pt>
    <dgm:pt modelId="{1CFFAD47-91F5-4950-8F43-4DE927BF0F65}" type="pres">
      <dgm:prSet presAssocID="{1F9CADD2-808F-43F6-B34C-8B0E0CA33636}" presName="Name1" presStyleCnt="0"/>
      <dgm:spPr/>
    </dgm:pt>
    <dgm:pt modelId="{353717C4-915F-4599-96EC-E064384AF15B}" type="pres">
      <dgm:prSet presAssocID="{1F9CADD2-808F-43F6-B34C-8B0E0CA33636}" presName="cycle" presStyleCnt="0"/>
      <dgm:spPr/>
    </dgm:pt>
    <dgm:pt modelId="{88E26231-0348-47C2-BB1F-A300F6869A28}" type="pres">
      <dgm:prSet presAssocID="{1F9CADD2-808F-43F6-B34C-8B0E0CA33636}" presName="srcNode" presStyleLbl="node1" presStyleIdx="0" presStyleCnt="3"/>
      <dgm:spPr/>
    </dgm:pt>
    <dgm:pt modelId="{1F156C7D-09A3-4587-8142-0A95EDAA13A4}" type="pres">
      <dgm:prSet presAssocID="{1F9CADD2-808F-43F6-B34C-8B0E0CA33636}" presName="conn" presStyleLbl="parChTrans1D2" presStyleIdx="0" presStyleCnt="1"/>
      <dgm:spPr/>
    </dgm:pt>
    <dgm:pt modelId="{302BABF0-BC91-4B91-B596-2EADD8A03D65}" type="pres">
      <dgm:prSet presAssocID="{1F9CADD2-808F-43F6-B34C-8B0E0CA33636}" presName="extraNode" presStyleLbl="node1" presStyleIdx="0" presStyleCnt="3"/>
      <dgm:spPr/>
    </dgm:pt>
    <dgm:pt modelId="{CCDDB5D4-9A28-454C-8F6D-7D16F2F86CF8}" type="pres">
      <dgm:prSet presAssocID="{1F9CADD2-808F-43F6-B34C-8B0E0CA33636}" presName="dstNode" presStyleLbl="node1" presStyleIdx="0" presStyleCnt="3"/>
      <dgm:spPr/>
    </dgm:pt>
    <dgm:pt modelId="{17447B09-622F-4AF5-A043-E39BAE92F865}" type="pres">
      <dgm:prSet presAssocID="{D93087C2-5A20-4360-AF37-73A69B32E92B}" presName="text_1" presStyleLbl="node1" presStyleIdx="0" presStyleCnt="3">
        <dgm:presLayoutVars>
          <dgm:bulletEnabled val="1"/>
        </dgm:presLayoutVars>
      </dgm:prSet>
      <dgm:spPr/>
    </dgm:pt>
    <dgm:pt modelId="{2EF97CB2-4B48-4E23-9D91-C87389FBE0ED}" type="pres">
      <dgm:prSet presAssocID="{D93087C2-5A20-4360-AF37-73A69B32E92B}" presName="accent_1" presStyleCnt="0"/>
      <dgm:spPr/>
    </dgm:pt>
    <dgm:pt modelId="{D10B9DB3-4A6A-45D8-BBBD-EC0AAE8D3DE7}" type="pres">
      <dgm:prSet presAssocID="{D93087C2-5A20-4360-AF37-73A69B32E92B}" presName="accentRepeatNode" presStyleLbl="solidFgAcc1" presStyleIdx="0" presStyleCnt="3"/>
      <dgm:spPr/>
    </dgm:pt>
    <dgm:pt modelId="{41193AEC-C94B-459E-A66C-988FA13C1F96}" type="pres">
      <dgm:prSet presAssocID="{BFAB11EA-2ACA-4730-8993-BB1A5A98BF6D}" presName="text_2" presStyleLbl="node1" presStyleIdx="1" presStyleCnt="3">
        <dgm:presLayoutVars>
          <dgm:bulletEnabled val="1"/>
        </dgm:presLayoutVars>
      </dgm:prSet>
      <dgm:spPr/>
    </dgm:pt>
    <dgm:pt modelId="{4CD87753-A96D-44E5-BB8E-099CCDB8D0D5}" type="pres">
      <dgm:prSet presAssocID="{BFAB11EA-2ACA-4730-8993-BB1A5A98BF6D}" presName="accent_2" presStyleCnt="0"/>
      <dgm:spPr/>
    </dgm:pt>
    <dgm:pt modelId="{61F8E559-4589-4B81-9D8C-D0EECA1F7BD8}" type="pres">
      <dgm:prSet presAssocID="{BFAB11EA-2ACA-4730-8993-BB1A5A98BF6D}" presName="accentRepeatNode" presStyleLbl="solidFgAcc1" presStyleIdx="1" presStyleCnt="3"/>
      <dgm:spPr/>
    </dgm:pt>
    <dgm:pt modelId="{76E56CE2-42BF-426C-8D59-B75388649D52}" type="pres">
      <dgm:prSet presAssocID="{EB93BECE-0157-4511-9C91-0B35428B3EC3}" presName="text_3" presStyleLbl="node1" presStyleIdx="2" presStyleCnt="3">
        <dgm:presLayoutVars>
          <dgm:bulletEnabled val="1"/>
        </dgm:presLayoutVars>
      </dgm:prSet>
      <dgm:spPr/>
    </dgm:pt>
    <dgm:pt modelId="{CACF5306-0E5F-4A88-AD71-30D6DB407DB1}" type="pres">
      <dgm:prSet presAssocID="{EB93BECE-0157-4511-9C91-0B35428B3EC3}" presName="accent_3" presStyleCnt="0"/>
      <dgm:spPr/>
    </dgm:pt>
    <dgm:pt modelId="{D102DF54-FDE3-4419-94A1-CA150713234B}" type="pres">
      <dgm:prSet presAssocID="{EB93BECE-0157-4511-9C91-0B35428B3EC3}" presName="accentRepeatNode" presStyleLbl="solidFgAcc1" presStyleIdx="2" presStyleCnt="3"/>
      <dgm:spPr/>
    </dgm:pt>
  </dgm:ptLst>
  <dgm:cxnLst>
    <dgm:cxn modelId="{06FB3B00-F7C2-485E-87A2-4EE68542BA00}" type="presOf" srcId="{1F9CADD2-808F-43F6-B34C-8B0E0CA33636}" destId="{FC145E59-2368-41A6-BA51-887433A215BB}" srcOrd="0" destOrd="0" presId="urn:microsoft.com/office/officeart/2008/layout/VerticalCurvedList"/>
    <dgm:cxn modelId="{4A9C970C-CCC3-49B1-8F43-BCDA00066D70}" type="presOf" srcId="{EB93BECE-0157-4511-9C91-0B35428B3EC3}" destId="{76E56CE2-42BF-426C-8D59-B75388649D52}" srcOrd="0" destOrd="0" presId="urn:microsoft.com/office/officeart/2008/layout/VerticalCurvedList"/>
    <dgm:cxn modelId="{55C6D419-D603-49FB-AB55-23D9458AED11}" srcId="{1F9CADD2-808F-43F6-B34C-8B0E0CA33636}" destId="{D93087C2-5A20-4360-AF37-73A69B32E92B}" srcOrd="0" destOrd="0" parTransId="{17F20BF5-DCF6-42CA-B8B2-65146F23AC78}" sibTransId="{80C6FA5B-EFD9-4BF9-B9AD-0AF3C5D42E14}"/>
    <dgm:cxn modelId="{B860512C-BE6B-49A1-B57E-7D115E697E95}" type="presOf" srcId="{D93087C2-5A20-4360-AF37-73A69B32E92B}" destId="{17447B09-622F-4AF5-A043-E39BAE92F865}" srcOrd="0" destOrd="0" presId="urn:microsoft.com/office/officeart/2008/layout/VerticalCurvedList"/>
    <dgm:cxn modelId="{C8D90F6A-5005-4BE2-A1E2-C2346F24F397}" srcId="{1F9CADD2-808F-43F6-B34C-8B0E0CA33636}" destId="{BFAB11EA-2ACA-4730-8993-BB1A5A98BF6D}" srcOrd="1" destOrd="0" parTransId="{5C38BA62-5E96-4A00-B007-315A9A97335D}" sibTransId="{3CBB74E9-DA46-4026-A29E-40F5BA598206}"/>
    <dgm:cxn modelId="{493FA372-13A0-49FB-A8DF-05BA63CDB11F}" type="presOf" srcId="{BFAB11EA-2ACA-4730-8993-BB1A5A98BF6D}" destId="{41193AEC-C94B-459E-A66C-988FA13C1F96}" srcOrd="0" destOrd="0" presId="urn:microsoft.com/office/officeart/2008/layout/VerticalCurvedList"/>
    <dgm:cxn modelId="{D790A6A1-2D48-4918-B9B8-3CDDBD2C3DBE}" type="presOf" srcId="{80C6FA5B-EFD9-4BF9-B9AD-0AF3C5D42E14}" destId="{1F156C7D-09A3-4587-8142-0A95EDAA13A4}" srcOrd="0" destOrd="0" presId="urn:microsoft.com/office/officeart/2008/layout/VerticalCurvedList"/>
    <dgm:cxn modelId="{AF3A20B8-CFB0-407C-884D-444FF8B17ACD}" srcId="{1F9CADD2-808F-43F6-B34C-8B0E0CA33636}" destId="{EB93BECE-0157-4511-9C91-0B35428B3EC3}" srcOrd="2" destOrd="0" parTransId="{0A856E63-F7DB-4751-BE4C-F4A4C44A9B6A}" sibTransId="{281CCB4E-7F44-44BA-B6C2-FBAD9073941C}"/>
    <dgm:cxn modelId="{AB3F158E-08C2-43FE-91FF-4A9BE68ABDFC}" type="presParOf" srcId="{FC145E59-2368-41A6-BA51-887433A215BB}" destId="{1CFFAD47-91F5-4950-8F43-4DE927BF0F65}" srcOrd="0" destOrd="0" presId="urn:microsoft.com/office/officeart/2008/layout/VerticalCurvedList"/>
    <dgm:cxn modelId="{0621E782-10A4-4DF6-A94F-E016DA8DD4C6}" type="presParOf" srcId="{1CFFAD47-91F5-4950-8F43-4DE927BF0F65}" destId="{353717C4-915F-4599-96EC-E064384AF15B}" srcOrd="0" destOrd="0" presId="urn:microsoft.com/office/officeart/2008/layout/VerticalCurvedList"/>
    <dgm:cxn modelId="{CC8B1827-D468-49E9-ACE4-D28AB7025A5C}" type="presParOf" srcId="{353717C4-915F-4599-96EC-E064384AF15B}" destId="{88E26231-0348-47C2-BB1F-A300F6869A28}" srcOrd="0" destOrd="0" presId="urn:microsoft.com/office/officeart/2008/layout/VerticalCurvedList"/>
    <dgm:cxn modelId="{9149DEF7-F083-4559-958B-8AD83C6DFA36}" type="presParOf" srcId="{353717C4-915F-4599-96EC-E064384AF15B}" destId="{1F156C7D-09A3-4587-8142-0A95EDAA13A4}" srcOrd="1" destOrd="0" presId="urn:microsoft.com/office/officeart/2008/layout/VerticalCurvedList"/>
    <dgm:cxn modelId="{89518E17-10E6-48DE-9C48-60D1A01B692F}" type="presParOf" srcId="{353717C4-915F-4599-96EC-E064384AF15B}" destId="{302BABF0-BC91-4B91-B596-2EADD8A03D65}" srcOrd="2" destOrd="0" presId="urn:microsoft.com/office/officeart/2008/layout/VerticalCurvedList"/>
    <dgm:cxn modelId="{BD5D54DF-1E4E-4F4C-B64D-47E197CD81D5}" type="presParOf" srcId="{353717C4-915F-4599-96EC-E064384AF15B}" destId="{CCDDB5D4-9A28-454C-8F6D-7D16F2F86CF8}" srcOrd="3" destOrd="0" presId="urn:microsoft.com/office/officeart/2008/layout/VerticalCurvedList"/>
    <dgm:cxn modelId="{C6C4F245-5161-4337-AA03-90FB7E7E037B}" type="presParOf" srcId="{1CFFAD47-91F5-4950-8F43-4DE927BF0F65}" destId="{17447B09-622F-4AF5-A043-E39BAE92F865}" srcOrd="1" destOrd="0" presId="urn:microsoft.com/office/officeart/2008/layout/VerticalCurvedList"/>
    <dgm:cxn modelId="{230A5DF1-F9DD-466F-BE32-3C532867D95A}" type="presParOf" srcId="{1CFFAD47-91F5-4950-8F43-4DE927BF0F65}" destId="{2EF97CB2-4B48-4E23-9D91-C87389FBE0ED}" srcOrd="2" destOrd="0" presId="urn:microsoft.com/office/officeart/2008/layout/VerticalCurvedList"/>
    <dgm:cxn modelId="{1E6FEF6F-9431-4686-B2C4-68ED6AA36F80}" type="presParOf" srcId="{2EF97CB2-4B48-4E23-9D91-C87389FBE0ED}" destId="{D10B9DB3-4A6A-45D8-BBBD-EC0AAE8D3DE7}" srcOrd="0" destOrd="0" presId="urn:microsoft.com/office/officeart/2008/layout/VerticalCurvedList"/>
    <dgm:cxn modelId="{579C7065-FEFC-44C1-86C9-86EC8D7267FE}" type="presParOf" srcId="{1CFFAD47-91F5-4950-8F43-4DE927BF0F65}" destId="{41193AEC-C94B-459E-A66C-988FA13C1F96}" srcOrd="3" destOrd="0" presId="urn:microsoft.com/office/officeart/2008/layout/VerticalCurvedList"/>
    <dgm:cxn modelId="{E41E7C3E-4B0D-44EF-B926-62B874319C96}" type="presParOf" srcId="{1CFFAD47-91F5-4950-8F43-4DE927BF0F65}" destId="{4CD87753-A96D-44E5-BB8E-099CCDB8D0D5}" srcOrd="4" destOrd="0" presId="urn:microsoft.com/office/officeart/2008/layout/VerticalCurvedList"/>
    <dgm:cxn modelId="{A23E45E3-3FE2-4901-83CA-06CFD8838185}" type="presParOf" srcId="{4CD87753-A96D-44E5-BB8E-099CCDB8D0D5}" destId="{61F8E559-4589-4B81-9D8C-D0EECA1F7BD8}" srcOrd="0" destOrd="0" presId="urn:microsoft.com/office/officeart/2008/layout/VerticalCurvedList"/>
    <dgm:cxn modelId="{95458335-65FD-4B2B-9AF0-4B81E0745323}" type="presParOf" srcId="{1CFFAD47-91F5-4950-8F43-4DE927BF0F65}" destId="{76E56CE2-42BF-426C-8D59-B75388649D52}" srcOrd="5" destOrd="0" presId="urn:microsoft.com/office/officeart/2008/layout/VerticalCurvedList"/>
    <dgm:cxn modelId="{A73EEDEC-79E6-4EFD-90A8-6846E3F257C3}" type="presParOf" srcId="{1CFFAD47-91F5-4950-8F43-4DE927BF0F65}" destId="{CACF5306-0E5F-4A88-AD71-30D6DB407DB1}" srcOrd="6" destOrd="0" presId="urn:microsoft.com/office/officeart/2008/layout/VerticalCurvedList"/>
    <dgm:cxn modelId="{7217B4C1-5810-431E-81E4-44BEFCD13F1B}" type="presParOf" srcId="{CACF5306-0E5F-4A88-AD71-30D6DB407DB1}" destId="{D102DF54-FDE3-4419-94A1-CA15071323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959CA83-6ECC-4C48-B8DD-2B3958CCB14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2A0C4-969F-40BF-A5A3-BBBDF95CCBD5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разработку правил поведения самими профессиональны­ми участниками конкретного биржевого рынка, реально пред­ставляющими его особенности</a:t>
          </a:r>
        </a:p>
      </dgm:t>
    </dgm:pt>
    <dgm:pt modelId="{5EDA9A0F-968D-4B9E-8065-0DCBEDF8E4C7}" type="parTrans" cxnId="{0779B7A2-EEE2-4809-9490-EFD30ACFBF26}">
      <dgm:prSet/>
      <dgm:spPr/>
      <dgm:t>
        <a:bodyPr/>
        <a:lstStyle/>
        <a:p>
          <a:endParaRPr lang="ru-RU"/>
        </a:p>
      </dgm:t>
    </dgm:pt>
    <dgm:pt modelId="{44F288DB-A118-4227-AB1B-52FA08D473A6}" type="sibTrans" cxnId="{0779B7A2-EEE2-4809-9490-EFD30ACFBF26}">
      <dgm:prSet/>
      <dgm:spPr/>
      <dgm:t>
        <a:bodyPr/>
        <a:lstStyle/>
        <a:p>
          <a:endParaRPr lang="ru-RU"/>
        </a:p>
      </dgm:t>
    </dgm:pt>
    <dgm:pt modelId="{FA435A4E-171F-476E-8F64-6C07673DE03E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экономию государственных средств, сокращение аппарата управления биржевым рынком</a:t>
          </a:r>
        </a:p>
      </dgm:t>
    </dgm:pt>
    <dgm:pt modelId="{BC8CFD50-062C-4965-AB91-A264D2440A0D}" type="parTrans" cxnId="{D5EB1BD5-12D1-401A-A709-7616DBA9B82C}">
      <dgm:prSet/>
      <dgm:spPr/>
      <dgm:t>
        <a:bodyPr/>
        <a:lstStyle/>
        <a:p>
          <a:endParaRPr lang="ru-RU"/>
        </a:p>
      </dgm:t>
    </dgm:pt>
    <dgm:pt modelId="{D3A1CAB8-BA2F-4105-872A-8378C12DD9B5}" type="sibTrans" cxnId="{D5EB1BD5-12D1-401A-A709-7616DBA9B82C}">
      <dgm:prSet/>
      <dgm:spPr/>
      <dgm:t>
        <a:bodyPr/>
        <a:lstStyle/>
        <a:p>
          <a:endParaRPr lang="ru-RU"/>
        </a:p>
      </dgm:t>
    </dgm:pt>
    <dgm:pt modelId="{F830FA11-69FC-463C-A9F8-FBD1A4E5359B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общественного контроля</a:t>
          </a:r>
        </a:p>
      </dgm:t>
    </dgm:pt>
    <dgm:pt modelId="{7C959C29-04C9-45AB-9EE7-39500C96914E}" type="parTrans" cxnId="{4AA55C24-B025-4391-B047-F12D39B0244F}">
      <dgm:prSet/>
      <dgm:spPr/>
      <dgm:t>
        <a:bodyPr/>
        <a:lstStyle/>
        <a:p>
          <a:endParaRPr lang="ru-RU"/>
        </a:p>
      </dgm:t>
    </dgm:pt>
    <dgm:pt modelId="{BC13310D-4770-4567-967C-D0EC8AC4C907}" type="sibTrans" cxnId="{4AA55C24-B025-4391-B047-F12D39B0244F}">
      <dgm:prSet/>
      <dgm:spPr/>
      <dgm:t>
        <a:bodyPr/>
        <a:lstStyle/>
        <a:p>
          <a:endParaRPr lang="ru-RU"/>
        </a:p>
      </dgm:t>
    </dgm:pt>
    <dgm:pt modelId="{C02B7C3B-0D71-4CA7-937B-5AF1ECF5DCE1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введение этических норм поведения профессиональных уча­стников биржевого рынка с помощью общественного контроля</a:t>
          </a:r>
        </a:p>
      </dgm:t>
    </dgm:pt>
    <dgm:pt modelId="{73AFE596-8BB1-4F6F-B33A-DA15F1D6D7D4}" type="parTrans" cxnId="{9C148450-4F69-47A4-881F-0786E30C485D}">
      <dgm:prSet/>
      <dgm:spPr/>
      <dgm:t>
        <a:bodyPr/>
        <a:lstStyle/>
        <a:p>
          <a:endParaRPr lang="ru-RU"/>
        </a:p>
      </dgm:t>
    </dgm:pt>
    <dgm:pt modelId="{6A1EA8A8-72E1-4CD4-A764-C2D371E0F91F}" type="sibTrans" cxnId="{9C148450-4F69-47A4-881F-0786E30C485D}">
      <dgm:prSet/>
      <dgm:spPr/>
      <dgm:t>
        <a:bodyPr/>
        <a:lstStyle/>
        <a:p>
          <a:endParaRPr lang="ru-RU"/>
        </a:p>
      </dgm:t>
    </dgm:pt>
    <dgm:pt modelId="{C6F488A2-1FCF-4785-9B32-045336FE1871}" type="pres">
      <dgm:prSet presAssocID="{5959CA83-6ECC-4C48-B8DD-2B3958CCB145}" presName="Name0" presStyleCnt="0">
        <dgm:presLayoutVars>
          <dgm:chMax val="7"/>
          <dgm:chPref val="7"/>
          <dgm:dir/>
        </dgm:presLayoutVars>
      </dgm:prSet>
      <dgm:spPr/>
    </dgm:pt>
    <dgm:pt modelId="{FA58C2EB-F964-44F0-B938-2D38E1A5F758}" type="pres">
      <dgm:prSet presAssocID="{5959CA83-6ECC-4C48-B8DD-2B3958CCB145}" presName="Name1" presStyleCnt="0"/>
      <dgm:spPr/>
    </dgm:pt>
    <dgm:pt modelId="{5E82E224-F120-4895-988B-6FC62C9627A3}" type="pres">
      <dgm:prSet presAssocID="{5959CA83-6ECC-4C48-B8DD-2B3958CCB145}" presName="cycle" presStyleCnt="0"/>
      <dgm:spPr/>
    </dgm:pt>
    <dgm:pt modelId="{146C3EBD-CF79-41EA-9EF6-C7430B44B7F0}" type="pres">
      <dgm:prSet presAssocID="{5959CA83-6ECC-4C48-B8DD-2B3958CCB145}" presName="srcNode" presStyleLbl="node1" presStyleIdx="0" presStyleCnt="4"/>
      <dgm:spPr/>
    </dgm:pt>
    <dgm:pt modelId="{F59B5ECE-BE47-4B89-9936-86FCB256D047}" type="pres">
      <dgm:prSet presAssocID="{5959CA83-6ECC-4C48-B8DD-2B3958CCB145}" presName="conn" presStyleLbl="parChTrans1D2" presStyleIdx="0" presStyleCnt="1"/>
      <dgm:spPr/>
    </dgm:pt>
    <dgm:pt modelId="{FD4BD9FF-4A5E-41BA-B648-9114F3920C5C}" type="pres">
      <dgm:prSet presAssocID="{5959CA83-6ECC-4C48-B8DD-2B3958CCB145}" presName="extraNode" presStyleLbl="node1" presStyleIdx="0" presStyleCnt="4"/>
      <dgm:spPr/>
    </dgm:pt>
    <dgm:pt modelId="{35BA9403-AFF4-44A3-ADC7-71F8D4223972}" type="pres">
      <dgm:prSet presAssocID="{5959CA83-6ECC-4C48-B8DD-2B3958CCB145}" presName="dstNode" presStyleLbl="node1" presStyleIdx="0" presStyleCnt="4"/>
      <dgm:spPr/>
    </dgm:pt>
    <dgm:pt modelId="{8FF1FEE6-8A0C-486E-B754-781759DA03FF}" type="pres">
      <dgm:prSet presAssocID="{7202A0C4-969F-40BF-A5A3-BBBDF95CCBD5}" presName="text_1" presStyleLbl="node1" presStyleIdx="0" presStyleCnt="4">
        <dgm:presLayoutVars>
          <dgm:bulletEnabled val="1"/>
        </dgm:presLayoutVars>
      </dgm:prSet>
      <dgm:spPr/>
    </dgm:pt>
    <dgm:pt modelId="{D6C415A0-B346-4845-B1AF-75C2527160B6}" type="pres">
      <dgm:prSet presAssocID="{7202A0C4-969F-40BF-A5A3-BBBDF95CCBD5}" presName="accent_1" presStyleCnt="0"/>
      <dgm:spPr/>
    </dgm:pt>
    <dgm:pt modelId="{D0D41110-7BDC-4258-BBD1-832F73E2EC85}" type="pres">
      <dgm:prSet presAssocID="{7202A0C4-969F-40BF-A5A3-BBBDF95CCBD5}" presName="accentRepeatNode" presStyleLbl="solidFgAcc1" presStyleIdx="0" presStyleCnt="4"/>
      <dgm:spPr/>
    </dgm:pt>
    <dgm:pt modelId="{233551A7-D2E3-45E5-9C6A-E4F344BC4C2A}" type="pres">
      <dgm:prSet presAssocID="{FA435A4E-171F-476E-8F64-6C07673DE03E}" presName="text_2" presStyleLbl="node1" presStyleIdx="1" presStyleCnt="4">
        <dgm:presLayoutVars>
          <dgm:bulletEnabled val="1"/>
        </dgm:presLayoutVars>
      </dgm:prSet>
      <dgm:spPr/>
    </dgm:pt>
    <dgm:pt modelId="{225C2B3E-1E52-48EF-94DC-5981FAACABF5}" type="pres">
      <dgm:prSet presAssocID="{FA435A4E-171F-476E-8F64-6C07673DE03E}" presName="accent_2" presStyleCnt="0"/>
      <dgm:spPr/>
    </dgm:pt>
    <dgm:pt modelId="{7B1B9385-A0A5-4379-9EE6-5B9C80E78D84}" type="pres">
      <dgm:prSet presAssocID="{FA435A4E-171F-476E-8F64-6C07673DE03E}" presName="accentRepeatNode" presStyleLbl="solidFgAcc1" presStyleIdx="1" presStyleCnt="4"/>
      <dgm:spPr/>
    </dgm:pt>
    <dgm:pt modelId="{32EBE8AC-6654-4B1C-8CD8-582205260677}" type="pres">
      <dgm:prSet presAssocID="{F830FA11-69FC-463C-A9F8-FBD1A4E5359B}" presName="text_3" presStyleLbl="node1" presStyleIdx="2" presStyleCnt="4">
        <dgm:presLayoutVars>
          <dgm:bulletEnabled val="1"/>
        </dgm:presLayoutVars>
      </dgm:prSet>
      <dgm:spPr/>
    </dgm:pt>
    <dgm:pt modelId="{3187B6FD-1F7D-4B48-AEF9-F91FDA9F18E6}" type="pres">
      <dgm:prSet presAssocID="{F830FA11-69FC-463C-A9F8-FBD1A4E5359B}" presName="accent_3" presStyleCnt="0"/>
      <dgm:spPr/>
    </dgm:pt>
    <dgm:pt modelId="{A3A2EE54-9315-4B56-BB16-0D1CFEEAC17F}" type="pres">
      <dgm:prSet presAssocID="{F830FA11-69FC-463C-A9F8-FBD1A4E5359B}" presName="accentRepeatNode" presStyleLbl="solidFgAcc1" presStyleIdx="2" presStyleCnt="4"/>
      <dgm:spPr/>
    </dgm:pt>
    <dgm:pt modelId="{5AAE1B36-9F37-46C1-BEC4-346FE8D051AC}" type="pres">
      <dgm:prSet presAssocID="{C02B7C3B-0D71-4CA7-937B-5AF1ECF5DCE1}" presName="text_4" presStyleLbl="node1" presStyleIdx="3" presStyleCnt="4">
        <dgm:presLayoutVars>
          <dgm:bulletEnabled val="1"/>
        </dgm:presLayoutVars>
      </dgm:prSet>
      <dgm:spPr/>
    </dgm:pt>
    <dgm:pt modelId="{71F99975-2BAC-46D4-93F4-189295DCEA59}" type="pres">
      <dgm:prSet presAssocID="{C02B7C3B-0D71-4CA7-937B-5AF1ECF5DCE1}" presName="accent_4" presStyleCnt="0"/>
      <dgm:spPr/>
    </dgm:pt>
    <dgm:pt modelId="{0D1EA86F-3874-4D12-80EA-E4C79F758C47}" type="pres">
      <dgm:prSet presAssocID="{C02B7C3B-0D71-4CA7-937B-5AF1ECF5DCE1}" presName="accentRepeatNode" presStyleLbl="solidFgAcc1" presStyleIdx="3" presStyleCnt="4"/>
      <dgm:spPr/>
    </dgm:pt>
  </dgm:ptLst>
  <dgm:cxnLst>
    <dgm:cxn modelId="{430D8C0C-9C2E-4AF4-9E91-582089CC258B}" type="presOf" srcId="{FA435A4E-171F-476E-8F64-6C07673DE03E}" destId="{233551A7-D2E3-45E5-9C6A-E4F344BC4C2A}" srcOrd="0" destOrd="0" presId="urn:microsoft.com/office/officeart/2008/layout/VerticalCurvedList"/>
    <dgm:cxn modelId="{4AA55C24-B025-4391-B047-F12D39B0244F}" srcId="{5959CA83-6ECC-4C48-B8DD-2B3958CCB145}" destId="{F830FA11-69FC-463C-A9F8-FBD1A4E5359B}" srcOrd="2" destOrd="0" parTransId="{7C959C29-04C9-45AB-9EE7-39500C96914E}" sibTransId="{BC13310D-4770-4567-967C-D0EC8AC4C907}"/>
    <dgm:cxn modelId="{A12F7441-683A-42F5-9EFB-9E4810E13D5F}" type="presOf" srcId="{F830FA11-69FC-463C-A9F8-FBD1A4E5359B}" destId="{32EBE8AC-6654-4B1C-8CD8-582205260677}" srcOrd="0" destOrd="0" presId="urn:microsoft.com/office/officeart/2008/layout/VerticalCurvedList"/>
    <dgm:cxn modelId="{9C148450-4F69-47A4-881F-0786E30C485D}" srcId="{5959CA83-6ECC-4C48-B8DD-2B3958CCB145}" destId="{C02B7C3B-0D71-4CA7-937B-5AF1ECF5DCE1}" srcOrd="3" destOrd="0" parTransId="{73AFE596-8BB1-4F6F-B33A-DA15F1D6D7D4}" sibTransId="{6A1EA8A8-72E1-4CD4-A764-C2D371E0F91F}"/>
    <dgm:cxn modelId="{38DC6F94-17B5-4A9A-B24D-44EE7FAC9AB8}" type="presOf" srcId="{C02B7C3B-0D71-4CA7-937B-5AF1ECF5DCE1}" destId="{5AAE1B36-9F37-46C1-BEC4-346FE8D051AC}" srcOrd="0" destOrd="0" presId="urn:microsoft.com/office/officeart/2008/layout/VerticalCurvedList"/>
    <dgm:cxn modelId="{0779B7A2-EEE2-4809-9490-EFD30ACFBF26}" srcId="{5959CA83-6ECC-4C48-B8DD-2B3958CCB145}" destId="{7202A0C4-969F-40BF-A5A3-BBBDF95CCBD5}" srcOrd="0" destOrd="0" parTransId="{5EDA9A0F-968D-4B9E-8065-0DCBEDF8E4C7}" sibTransId="{44F288DB-A118-4227-AB1B-52FA08D473A6}"/>
    <dgm:cxn modelId="{469128BD-9054-4425-9F23-B744EE19BE2B}" type="presOf" srcId="{5959CA83-6ECC-4C48-B8DD-2B3958CCB145}" destId="{C6F488A2-1FCF-4785-9B32-045336FE1871}" srcOrd="0" destOrd="0" presId="urn:microsoft.com/office/officeart/2008/layout/VerticalCurvedList"/>
    <dgm:cxn modelId="{D5EB1BD5-12D1-401A-A709-7616DBA9B82C}" srcId="{5959CA83-6ECC-4C48-B8DD-2B3958CCB145}" destId="{FA435A4E-171F-476E-8F64-6C07673DE03E}" srcOrd="1" destOrd="0" parTransId="{BC8CFD50-062C-4965-AB91-A264D2440A0D}" sibTransId="{D3A1CAB8-BA2F-4105-872A-8378C12DD9B5}"/>
    <dgm:cxn modelId="{96417CDD-9C19-46A2-A81E-535ECC076BB5}" type="presOf" srcId="{44F288DB-A118-4227-AB1B-52FA08D473A6}" destId="{F59B5ECE-BE47-4B89-9936-86FCB256D047}" srcOrd="0" destOrd="0" presId="urn:microsoft.com/office/officeart/2008/layout/VerticalCurvedList"/>
    <dgm:cxn modelId="{E0A8DCFE-F2F3-40C2-953C-332DB7CCA58A}" type="presOf" srcId="{7202A0C4-969F-40BF-A5A3-BBBDF95CCBD5}" destId="{8FF1FEE6-8A0C-486E-B754-781759DA03FF}" srcOrd="0" destOrd="0" presId="urn:microsoft.com/office/officeart/2008/layout/VerticalCurvedList"/>
    <dgm:cxn modelId="{C77AF50B-4086-4EA8-AB1C-86407B767651}" type="presParOf" srcId="{C6F488A2-1FCF-4785-9B32-045336FE1871}" destId="{FA58C2EB-F964-44F0-B938-2D38E1A5F758}" srcOrd="0" destOrd="0" presId="urn:microsoft.com/office/officeart/2008/layout/VerticalCurvedList"/>
    <dgm:cxn modelId="{46970317-74A2-47DB-BAA9-7034F2D4AC96}" type="presParOf" srcId="{FA58C2EB-F964-44F0-B938-2D38E1A5F758}" destId="{5E82E224-F120-4895-988B-6FC62C9627A3}" srcOrd="0" destOrd="0" presId="urn:microsoft.com/office/officeart/2008/layout/VerticalCurvedList"/>
    <dgm:cxn modelId="{A2E2CCC6-347F-4A18-8BE0-82D72CF0B877}" type="presParOf" srcId="{5E82E224-F120-4895-988B-6FC62C9627A3}" destId="{146C3EBD-CF79-41EA-9EF6-C7430B44B7F0}" srcOrd="0" destOrd="0" presId="urn:microsoft.com/office/officeart/2008/layout/VerticalCurvedList"/>
    <dgm:cxn modelId="{673E22CC-863E-4C66-9541-328F55E24E8B}" type="presParOf" srcId="{5E82E224-F120-4895-988B-6FC62C9627A3}" destId="{F59B5ECE-BE47-4B89-9936-86FCB256D047}" srcOrd="1" destOrd="0" presId="urn:microsoft.com/office/officeart/2008/layout/VerticalCurvedList"/>
    <dgm:cxn modelId="{55A8D0B5-29FA-4410-B148-3C1CBC9DF358}" type="presParOf" srcId="{5E82E224-F120-4895-988B-6FC62C9627A3}" destId="{FD4BD9FF-4A5E-41BA-B648-9114F3920C5C}" srcOrd="2" destOrd="0" presId="urn:microsoft.com/office/officeart/2008/layout/VerticalCurvedList"/>
    <dgm:cxn modelId="{7B4ABA27-334C-41C2-BCC7-908AC23B4F1A}" type="presParOf" srcId="{5E82E224-F120-4895-988B-6FC62C9627A3}" destId="{35BA9403-AFF4-44A3-ADC7-71F8D4223972}" srcOrd="3" destOrd="0" presId="urn:microsoft.com/office/officeart/2008/layout/VerticalCurvedList"/>
    <dgm:cxn modelId="{20C835A7-851B-404A-9B0B-B1868D817CAC}" type="presParOf" srcId="{FA58C2EB-F964-44F0-B938-2D38E1A5F758}" destId="{8FF1FEE6-8A0C-486E-B754-781759DA03FF}" srcOrd="1" destOrd="0" presId="urn:microsoft.com/office/officeart/2008/layout/VerticalCurvedList"/>
    <dgm:cxn modelId="{EB8168A0-0C7F-4C88-A933-F5FE07CDD450}" type="presParOf" srcId="{FA58C2EB-F964-44F0-B938-2D38E1A5F758}" destId="{D6C415A0-B346-4845-B1AF-75C2527160B6}" srcOrd="2" destOrd="0" presId="urn:microsoft.com/office/officeart/2008/layout/VerticalCurvedList"/>
    <dgm:cxn modelId="{7ADB0551-FA11-4439-A72C-1C7712685AF1}" type="presParOf" srcId="{D6C415A0-B346-4845-B1AF-75C2527160B6}" destId="{D0D41110-7BDC-4258-BBD1-832F73E2EC85}" srcOrd="0" destOrd="0" presId="urn:microsoft.com/office/officeart/2008/layout/VerticalCurvedList"/>
    <dgm:cxn modelId="{A50A1168-955D-41F6-8BE3-6CC6D1BB8CE6}" type="presParOf" srcId="{FA58C2EB-F964-44F0-B938-2D38E1A5F758}" destId="{233551A7-D2E3-45E5-9C6A-E4F344BC4C2A}" srcOrd="3" destOrd="0" presId="urn:microsoft.com/office/officeart/2008/layout/VerticalCurvedList"/>
    <dgm:cxn modelId="{F0B7E71C-AC1A-449B-A68E-890B351900C2}" type="presParOf" srcId="{FA58C2EB-F964-44F0-B938-2D38E1A5F758}" destId="{225C2B3E-1E52-48EF-94DC-5981FAACABF5}" srcOrd="4" destOrd="0" presId="urn:microsoft.com/office/officeart/2008/layout/VerticalCurvedList"/>
    <dgm:cxn modelId="{E6E4859D-3302-4C8C-A768-C7C3565D1135}" type="presParOf" srcId="{225C2B3E-1E52-48EF-94DC-5981FAACABF5}" destId="{7B1B9385-A0A5-4379-9EE6-5B9C80E78D84}" srcOrd="0" destOrd="0" presId="urn:microsoft.com/office/officeart/2008/layout/VerticalCurvedList"/>
    <dgm:cxn modelId="{AF308A94-3749-4EF7-B6C2-28CC4442EB12}" type="presParOf" srcId="{FA58C2EB-F964-44F0-B938-2D38E1A5F758}" destId="{32EBE8AC-6654-4B1C-8CD8-582205260677}" srcOrd="5" destOrd="0" presId="urn:microsoft.com/office/officeart/2008/layout/VerticalCurvedList"/>
    <dgm:cxn modelId="{DC670B9F-3FCE-4643-979E-1F8C88F2EE18}" type="presParOf" srcId="{FA58C2EB-F964-44F0-B938-2D38E1A5F758}" destId="{3187B6FD-1F7D-4B48-AEF9-F91FDA9F18E6}" srcOrd="6" destOrd="0" presId="urn:microsoft.com/office/officeart/2008/layout/VerticalCurvedList"/>
    <dgm:cxn modelId="{E2D863A1-49DA-4739-93B3-6C5A1AA5AE88}" type="presParOf" srcId="{3187B6FD-1F7D-4B48-AEF9-F91FDA9F18E6}" destId="{A3A2EE54-9315-4B56-BB16-0D1CFEEAC17F}" srcOrd="0" destOrd="0" presId="urn:microsoft.com/office/officeart/2008/layout/VerticalCurvedList"/>
    <dgm:cxn modelId="{8A987D1E-1ACB-450D-A2BD-2B46AEB88E92}" type="presParOf" srcId="{FA58C2EB-F964-44F0-B938-2D38E1A5F758}" destId="{5AAE1B36-9F37-46C1-BEC4-346FE8D051AC}" srcOrd="7" destOrd="0" presId="urn:microsoft.com/office/officeart/2008/layout/VerticalCurvedList"/>
    <dgm:cxn modelId="{87E8D8EF-5FE7-447D-A124-0FA4026603BA}" type="presParOf" srcId="{FA58C2EB-F964-44F0-B938-2D38E1A5F758}" destId="{71F99975-2BAC-46D4-93F4-189295DCEA59}" srcOrd="8" destOrd="0" presId="urn:microsoft.com/office/officeart/2008/layout/VerticalCurvedList"/>
    <dgm:cxn modelId="{09B8238C-DB2B-4EAE-B42A-3703DDA7D119}" type="presParOf" srcId="{71F99975-2BAC-46D4-93F4-189295DCEA59}" destId="{0D1EA86F-3874-4D12-80EA-E4C79F758C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269179E-73B6-4258-9989-4504C9CF85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C777E2-D6E4-46C6-9131-FB71D357BA9F}">
      <dgm:prSet phldrT="[Текст]" custT="1"/>
      <dgm:spPr/>
      <dgm:t>
        <a:bodyPr/>
        <a:lstStyle/>
        <a:p>
          <a:r>
            <a:rPr lang="ru-RU" sz="22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"О государственной регистрации юридических лиц и индивидуальных предпринимателей" от 08.08.2001 N 129-ФЗ 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0CF72-E11A-4F93-AB0E-3D8DC603A922}" type="parTrans" cxnId="{331C6D12-B7EE-437A-AB93-A5C58DF379D8}">
      <dgm:prSet/>
      <dgm:spPr/>
      <dgm:t>
        <a:bodyPr/>
        <a:lstStyle/>
        <a:p>
          <a:endParaRPr lang="ru-RU"/>
        </a:p>
      </dgm:t>
    </dgm:pt>
    <dgm:pt modelId="{ACA3D7CE-0376-4C13-8136-59448A403DB9}" type="sibTrans" cxnId="{331C6D12-B7EE-437A-AB93-A5C58DF379D8}">
      <dgm:prSet/>
      <dgm:spPr/>
      <dgm:t>
        <a:bodyPr/>
        <a:lstStyle/>
        <a:p>
          <a:endParaRPr lang="ru-RU"/>
        </a:p>
      </dgm:t>
    </dgm:pt>
    <dgm:pt modelId="{04D320C4-5378-4C62-8FF4-09C47C391F60}">
      <dgm:prSet phldrT="[Текст]" custT="1"/>
      <dgm:spPr/>
      <dgm:t>
        <a:bodyPr/>
        <a:lstStyle/>
        <a:p>
          <a:r>
            <a:rPr lang="ru-RU" sz="22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"Об организованных торгах" от 21.11.2011 N 325-ФЗ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0FF7E-1270-4AA3-8C4E-B11FE9D63894}" type="parTrans" cxnId="{9EF1B5DE-4B98-4186-B455-10E963C40EF2}">
      <dgm:prSet/>
      <dgm:spPr/>
      <dgm:t>
        <a:bodyPr/>
        <a:lstStyle/>
        <a:p>
          <a:endParaRPr lang="ru-RU"/>
        </a:p>
      </dgm:t>
    </dgm:pt>
    <dgm:pt modelId="{215F8FF2-D67B-4E4F-8AA8-2E147A2209F7}" type="sibTrans" cxnId="{9EF1B5DE-4B98-4186-B455-10E963C40EF2}">
      <dgm:prSet/>
      <dgm:spPr/>
      <dgm:t>
        <a:bodyPr/>
        <a:lstStyle/>
        <a:p>
          <a:endParaRPr lang="ru-RU"/>
        </a:p>
      </dgm:t>
    </dgm:pt>
    <dgm:pt modelId="{C61F6B6A-A989-401E-B488-9ED9B1657D20}">
      <dgm:prSet phldrT="[Текст]" custT="1"/>
      <dgm:spPr/>
      <dgm:t>
        <a:bodyPr/>
        <a:lstStyle/>
        <a:p>
          <a:r>
            <a:rPr lang="ru-RU" sz="22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"О валютном регулировании и валютном контроле" от 10.12.2003 N 173-ФЗ 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1D4D1-CB16-4E39-97E7-79AA101C3C7B}" type="parTrans" cxnId="{A48BFC34-01F7-4E7E-8671-B124A3D33E9D}">
      <dgm:prSet/>
      <dgm:spPr/>
      <dgm:t>
        <a:bodyPr/>
        <a:lstStyle/>
        <a:p>
          <a:endParaRPr lang="ru-RU"/>
        </a:p>
      </dgm:t>
    </dgm:pt>
    <dgm:pt modelId="{08A672A8-D3D1-45AE-B389-436FE41737B0}" type="sibTrans" cxnId="{A48BFC34-01F7-4E7E-8671-B124A3D33E9D}">
      <dgm:prSet/>
      <dgm:spPr/>
      <dgm:t>
        <a:bodyPr/>
        <a:lstStyle/>
        <a:p>
          <a:endParaRPr lang="ru-RU"/>
        </a:p>
      </dgm:t>
    </dgm:pt>
    <dgm:pt modelId="{CE35264A-5F6E-4EB9-96D2-271554BB89AD}" type="pres">
      <dgm:prSet presAssocID="{B269179E-73B6-4258-9989-4504C9CF8589}" presName="Name0" presStyleCnt="0">
        <dgm:presLayoutVars>
          <dgm:chMax val="7"/>
          <dgm:chPref val="7"/>
          <dgm:dir/>
        </dgm:presLayoutVars>
      </dgm:prSet>
      <dgm:spPr/>
    </dgm:pt>
    <dgm:pt modelId="{A701BF7C-0435-4723-9BEA-DD6BB2B491E0}" type="pres">
      <dgm:prSet presAssocID="{B269179E-73B6-4258-9989-4504C9CF8589}" presName="Name1" presStyleCnt="0"/>
      <dgm:spPr/>
    </dgm:pt>
    <dgm:pt modelId="{0CAF845F-1C79-4BE4-BFF2-5FF184B886A5}" type="pres">
      <dgm:prSet presAssocID="{B269179E-73B6-4258-9989-4504C9CF8589}" presName="cycle" presStyleCnt="0"/>
      <dgm:spPr/>
    </dgm:pt>
    <dgm:pt modelId="{12A77044-EA57-41FF-A3D2-545D1A339C2D}" type="pres">
      <dgm:prSet presAssocID="{B269179E-73B6-4258-9989-4504C9CF8589}" presName="srcNode" presStyleLbl="node1" presStyleIdx="0" presStyleCnt="3"/>
      <dgm:spPr/>
    </dgm:pt>
    <dgm:pt modelId="{161C651C-7E3E-4E9A-AF09-90E17856DF54}" type="pres">
      <dgm:prSet presAssocID="{B269179E-73B6-4258-9989-4504C9CF8589}" presName="conn" presStyleLbl="parChTrans1D2" presStyleIdx="0" presStyleCnt="1"/>
      <dgm:spPr/>
    </dgm:pt>
    <dgm:pt modelId="{D5B5BC15-62B3-465D-AE99-2BEDCB1B807F}" type="pres">
      <dgm:prSet presAssocID="{B269179E-73B6-4258-9989-4504C9CF8589}" presName="extraNode" presStyleLbl="node1" presStyleIdx="0" presStyleCnt="3"/>
      <dgm:spPr/>
    </dgm:pt>
    <dgm:pt modelId="{51F91694-B508-459A-B630-97728873608E}" type="pres">
      <dgm:prSet presAssocID="{B269179E-73B6-4258-9989-4504C9CF8589}" presName="dstNode" presStyleLbl="node1" presStyleIdx="0" presStyleCnt="3"/>
      <dgm:spPr/>
    </dgm:pt>
    <dgm:pt modelId="{2F6BF57A-9312-48BB-90D8-DF23D292D138}" type="pres">
      <dgm:prSet presAssocID="{FFC777E2-D6E4-46C6-9131-FB71D357BA9F}" presName="text_1" presStyleLbl="node1" presStyleIdx="0" presStyleCnt="3">
        <dgm:presLayoutVars>
          <dgm:bulletEnabled val="1"/>
        </dgm:presLayoutVars>
      </dgm:prSet>
      <dgm:spPr/>
    </dgm:pt>
    <dgm:pt modelId="{F40B52A1-D15A-48C5-832C-FC5CC8F67EFE}" type="pres">
      <dgm:prSet presAssocID="{FFC777E2-D6E4-46C6-9131-FB71D357BA9F}" presName="accent_1" presStyleCnt="0"/>
      <dgm:spPr/>
    </dgm:pt>
    <dgm:pt modelId="{EA669DB1-1A8E-4699-9E83-78467B463E63}" type="pres">
      <dgm:prSet presAssocID="{FFC777E2-D6E4-46C6-9131-FB71D357BA9F}" presName="accentRepeatNode" presStyleLbl="solidFgAcc1" presStyleIdx="0" presStyleCnt="3"/>
      <dgm:spPr/>
    </dgm:pt>
    <dgm:pt modelId="{085EB99B-0051-4280-9254-3C7FCA915904}" type="pres">
      <dgm:prSet presAssocID="{04D320C4-5378-4C62-8FF4-09C47C391F60}" presName="text_2" presStyleLbl="node1" presStyleIdx="1" presStyleCnt="3">
        <dgm:presLayoutVars>
          <dgm:bulletEnabled val="1"/>
        </dgm:presLayoutVars>
      </dgm:prSet>
      <dgm:spPr/>
    </dgm:pt>
    <dgm:pt modelId="{EAB823A0-8C02-432E-949D-1BBAD119D4A2}" type="pres">
      <dgm:prSet presAssocID="{04D320C4-5378-4C62-8FF4-09C47C391F60}" presName="accent_2" presStyleCnt="0"/>
      <dgm:spPr/>
    </dgm:pt>
    <dgm:pt modelId="{05BA7F57-BC59-4364-A033-C3DB30B3EFC4}" type="pres">
      <dgm:prSet presAssocID="{04D320C4-5378-4C62-8FF4-09C47C391F60}" presName="accentRepeatNode" presStyleLbl="solidFgAcc1" presStyleIdx="1" presStyleCnt="3"/>
      <dgm:spPr/>
    </dgm:pt>
    <dgm:pt modelId="{03009B25-55B5-4694-BA7A-9E2F4A6B691A}" type="pres">
      <dgm:prSet presAssocID="{C61F6B6A-A989-401E-B488-9ED9B1657D20}" presName="text_3" presStyleLbl="node1" presStyleIdx="2" presStyleCnt="3">
        <dgm:presLayoutVars>
          <dgm:bulletEnabled val="1"/>
        </dgm:presLayoutVars>
      </dgm:prSet>
      <dgm:spPr/>
    </dgm:pt>
    <dgm:pt modelId="{1EBA4F2A-35AA-4D48-BBC5-1ABFDF06DA8A}" type="pres">
      <dgm:prSet presAssocID="{C61F6B6A-A989-401E-B488-9ED9B1657D20}" presName="accent_3" presStyleCnt="0"/>
      <dgm:spPr/>
    </dgm:pt>
    <dgm:pt modelId="{0D067AE8-C91B-4A87-AF2D-E39F80C0E86F}" type="pres">
      <dgm:prSet presAssocID="{C61F6B6A-A989-401E-B488-9ED9B1657D20}" presName="accentRepeatNode" presStyleLbl="solidFgAcc1" presStyleIdx="2" presStyleCnt="3"/>
      <dgm:spPr/>
    </dgm:pt>
  </dgm:ptLst>
  <dgm:cxnLst>
    <dgm:cxn modelId="{331C6D12-B7EE-437A-AB93-A5C58DF379D8}" srcId="{B269179E-73B6-4258-9989-4504C9CF8589}" destId="{FFC777E2-D6E4-46C6-9131-FB71D357BA9F}" srcOrd="0" destOrd="0" parTransId="{B120CF72-E11A-4F93-AB0E-3D8DC603A922}" sibTransId="{ACA3D7CE-0376-4C13-8136-59448A403DB9}"/>
    <dgm:cxn modelId="{A48BFC34-01F7-4E7E-8671-B124A3D33E9D}" srcId="{B269179E-73B6-4258-9989-4504C9CF8589}" destId="{C61F6B6A-A989-401E-B488-9ED9B1657D20}" srcOrd="2" destOrd="0" parTransId="{26E1D4D1-CB16-4E39-97E7-79AA101C3C7B}" sibTransId="{08A672A8-D3D1-45AE-B389-436FE41737B0}"/>
    <dgm:cxn modelId="{7714FD5F-315C-47C1-BDED-7F958038AFFE}" type="presOf" srcId="{FFC777E2-D6E4-46C6-9131-FB71D357BA9F}" destId="{2F6BF57A-9312-48BB-90D8-DF23D292D138}" srcOrd="0" destOrd="0" presId="urn:microsoft.com/office/officeart/2008/layout/VerticalCurvedList"/>
    <dgm:cxn modelId="{949F2278-B55E-4388-A4B2-B0BD98FCF3EB}" type="presOf" srcId="{C61F6B6A-A989-401E-B488-9ED9B1657D20}" destId="{03009B25-55B5-4694-BA7A-9E2F4A6B691A}" srcOrd="0" destOrd="0" presId="urn:microsoft.com/office/officeart/2008/layout/VerticalCurvedList"/>
    <dgm:cxn modelId="{AAECD391-29CB-4D23-BB96-2D50E2BFDC71}" type="presOf" srcId="{04D320C4-5378-4C62-8FF4-09C47C391F60}" destId="{085EB99B-0051-4280-9254-3C7FCA915904}" srcOrd="0" destOrd="0" presId="urn:microsoft.com/office/officeart/2008/layout/VerticalCurvedList"/>
    <dgm:cxn modelId="{4F5BFFA9-5839-4002-9F40-2589F55F53F9}" type="presOf" srcId="{ACA3D7CE-0376-4C13-8136-59448A403DB9}" destId="{161C651C-7E3E-4E9A-AF09-90E17856DF54}" srcOrd="0" destOrd="0" presId="urn:microsoft.com/office/officeart/2008/layout/VerticalCurvedList"/>
    <dgm:cxn modelId="{C60876AF-5F4D-4A58-8513-EA914F1A1A28}" type="presOf" srcId="{B269179E-73B6-4258-9989-4504C9CF8589}" destId="{CE35264A-5F6E-4EB9-96D2-271554BB89AD}" srcOrd="0" destOrd="0" presId="urn:microsoft.com/office/officeart/2008/layout/VerticalCurvedList"/>
    <dgm:cxn modelId="{9EF1B5DE-4B98-4186-B455-10E963C40EF2}" srcId="{B269179E-73B6-4258-9989-4504C9CF8589}" destId="{04D320C4-5378-4C62-8FF4-09C47C391F60}" srcOrd="1" destOrd="0" parTransId="{AF20FF7E-1270-4AA3-8C4E-B11FE9D63894}" sibTransId="{215F8FF2-D67B-4E4F-8AA8-2E147A2209F7}"/>
    <dgm:cxn modelId="{F413909B-C473-4870-AB08-8FB45BCA3852}" type="presParOf" srcId="{CE35264A-5F6E-4EB9-96D2-271554BB89AD}" destId="{A701BF7C-0435-4723-9BEA-DD6BB2B491E0}" srcOrd="0" destOrd="0" presId="urn:microsoft.com/office/officeart/2008/layout/VerticalCurvedList"/>
    <dgm:cxn modelId="{CA564446-E8D5-4A55-BE5C-BB845E396777}" type="presParOf" srcId="{A701BF7C-0435-4723-9BEA-DD6BB2B491E0}" destId="{0CAF845F-1C79-4BE4-BFF2-5FF184B886A5}" srcOrd="0" destOrd="0" presId="urn:microsoft.com/office/officeart/2008/layout/VerticalCurvedList"/>
    <dgm:cxn modelId="{12A2ACCC-04E7-48A2-9DB2-70B5C144C8F6}" type="presParOf" srcId="{0CAF845F-1C79-4BE4-BFF2-5FF184B886A5}" destId="{12A77044-EA57-41FF-A3D2-545D1A339C2D}" srcOrd="0" destOrd="0" presId="urn:microsoft.com/office/officeart/2008/layout/VerticalCurvedList"/>
    <dgm:cxn modelId="{936CE987-FFC9-4039-A7F5-30BD8C25421E}" type="presParOf" srcId="{0CAF845F-1C79-4BE4-BFF2-5FF184B886A5}" destId="{161C651C-7E3E-4E9A-AF09-90E17856DF54}" srcOrd="1" destOrd="0" presId="urn:microsoft.com/office/officeart/2008/layout/VerticalCurvedList"/>
    <dgm:cxn modelId="{0902D4F2-2F98-45B8-8A31-28F7C4065CE9}" type="presParOf" srcId="{0CAF845F-1C79-4BE4-BFF2-5FF184B886A5}" destId="{D5B5BC15-62B3-465D-AE99-2BEDCB1B807F}" srcOrd="2" destOrd="0" presId="urn:microsoft.com/office/officeart/2008/layout/VerticalCurvedList"/>
    <dgm:cxn modelId="{098B41F1-D1E0-4847-8BDF-9983D5AB3CCA}" type="presParOf" srcId="{0CAF845F-1C79-4BE4-BFF2-5FF184B886A5}" destId="{51F91694-B508-459A-B630-97728873608E}" srcOrd="3" destOrd="0" presId="urn:microsoft.com/office/officeart/2008/layout/VerticalCurvedList"/>
    <dgm:cxn modelId="{E4752D99-A94B-4B8E-8B90-2535292216E7}" type="presParOf" srcId="{A701BF7C-0435-4723-9BEA-DD6BB2B491E0}" destId="{2F6BF57A-9312-48BB-90D8-DF23D292D138}" srcOrd="1" destOrd="0" presId="urn:microsoft.com/office/officeart/2008/layout/VerticalCurvedList"/>
    <dgm:cxn modelId="{BFACA240-099F-4066-90D4-00ADF31F7334}" type="presParOf" srcId="{A701BF7C-0435-4723-9BEA-DD6BB2B491E0}" destId="{F40B52A1-D15A-48C5-832C-FC5CC8F67EFE}" srcOrd="2" destOrd="0" presId="urn:microsoft.com/office/officeart/2008/layout/VerticalCurvedList"/>
    <dgm:cxn modelId="{C0446CD7-BF16-45A7-9666-6271E9EED75C}" type="presParOf" srcId="{F40B52A1-D15A-48C5-832C-FC5CC8F67EFE}" destId="{EA669DB1-1A8E-4699-9E83-78467B463E63}" srcOrd="0" destOrd="0" presId="urn:microsoft.com/office/officeart/2008/layout/VerticalCurvedList"/>
    <dgm:cxn modelId="{18E54026-3FE6-4F33-AB1D-FAD797A9289C}" type="presParOf" srcId="{A701BF7C-0435-4723-9BEA-DD6BB2B491E0}" destId="{085EB99B-0051-4280-9254-3C7FCA915904}" srcOrd="3" destOrd="0" presId="urn:microsoft.com/office/officeart/2008/layout/VerticalCurvedList"/>
    <dgm:cxn modelId="{3AD71ED2-9D8A-4BE5-8ED8-AA5D7964F26F}" type="presParOf" srcId="{A701BF7C-0435-4723-9BEA-DD6BB2B491E0}" destId="{EAB823A0-8C02-432E-949D-1BBAD119D4A2}" srcOrd="4" destOrd="0" presId="urn:microsoft.com/office/officeart/2008/layout/VerticalCurvedList"/>
    <dgm:cxn modelId="{13170E99-5EAD-43C5-8514-6A2329FC797B}" type="presParOf" srcId="{EAB823A0-8C02-432E-949D-1BBAD119D4A2}" destId="{05BA7F57-BC59-4364-A033-C3DB30B3EFC4}" srcOrd="0" destOrd="0" presId="urn:microsoft.com/office/officeart/2008/layout/VerticalCurvedList"/>
    <dgm:cxn modelId="{EC78F187-0650-49C3-99D7-78229A716D8D}" type="presParOf" srcId="{A701BF7C-0435-4723-9BEA-DD6BB2B491E0}" destId="{03009B25-55B5-4694-BA7A-9E2F4A6B691A}" srcOrd="5" destOrd="0" presId="urn:microsoft.com/office/officeart/2008/layout/VerticalCurvedList"/>
    <dgm:cxn modelId="{98D2C242-7C29-41F1-A959-3AF556436277}" type="presParOf" srcId="{A701BF7C-0435-4723-9BEA-DD6BB2B491E0}" destId="{1EBA4F2A-35AA-4D48-BBC5-1ABFDF06DA8A}" srcOrd="6" destOrd="0" presId="urn:microsoft.com/office/officeart/2008/layout/VerticalCurvedList"/>
    <dgm:cxn modelId="{A4C5CD05-60A7-4154-A08E-11BDC77E0ED5}" type="presParOf" srcId="{1EBA4F2A-35AA-4D48-BBC5-1ABFDF06DA8A}" destId="{0D067AE8-C91B-4A87-AF2D-E39F80C0E8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5FA9554-9C21-46DF-B960-AAA9397F7FD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03EB0C-F021-424F-917C-8E7802BDC356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учредители биржи</a:t>
          </a:r>
        </a:p>
      </dgm:t>
    </dgm:pt>
    <dgm:pt modelId="{64F71FAF-E792-4D06-A6BF-EB280600EAF5}" type="parTrans" cxnId="{4312EAE3-AE3C-4DA9-B328-E5F676CA1B53}">
      <dgm:prSet/>
      <dgm:spPr/>
      <dgm:t>
        <a:bodyPr/>
        <a:lstStyle/>
        <a:p>
          <a:endParaRPr lang="ru-RU"/>
        </a:p>
      </dgm:t>
    </dgm:pt>
    <dgm:pt modelId="{0C9CCC50-25E1-4466-AD2A-2971CB793356}" type="sibTrans" cxnId="{4312EAE3-AE3C-4DA9-B328-E5F676CA1B53}">
      <dgm:prSet/>
      <dgm:spPr/>
      <dgm:t>
        <a:bodyPr/>
        <a:lstStyle/>
        <a:p>
          <a:endParaRPr lang="ru-RU"/>
        </a:p>
      </dgm:t>
    </dgm:pt>
    <dgm:pt modelId="{C4B55E8E-CC28-40A9-BE9E-4398C4F78D1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цель создания биржи и способы реализации поставленной цели</a:t>
          </a:r>
        </a:p>
      </dgm:t>
    </dgm:pt>
    <dgm:pt modelId="{3D387A6A-71B6-4B7F-BC84-C93722AEFDCD}" type="parTrans" cxnId="{84FB8F33-569B-4D78-838D-5A448EB346E7}">
      <dgm:prSet/>
      <dgm:spPr/>
      <dgm:t>
        <a:bodyPr/>
        <a:lstStyle/>
        <a:p>
          <a:endParaRPr lang="ru-RU"/>
        </a:p>
      </dgm:t>
    </dgm:pt>
    <dgm:pt modelId="{4A591C20-F644-4F55-A2D1-FE36CED8E817}" type="sibTrans" cxnId="{84FB8F33-569B-4D78-838D-5A448EB346E7}">
      <dgm:prSet/>
      <dgm:spPr/>
      <dgm:t>
        <a:bodyPr/>
        <a:lstStyle/>
        <a:p>
          <a:endParaRPr lang="ru-RU"/>
        </a:p>
      </dgm:t>
    </dgm:pt>
    <dgm:pt modelId="{E2EEA325-0489-4BFE-82FF-F158E1880AB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учредителей по обязательствам биржи</a:t>
          </a:r>
        </a:p>
      </dgm:t>
    </dgm:pt>
    <dgm:pt modelId="{25758928-AA2D-4822-BBD7-800EEC3AD7A5}" type="parTrans" cxnId="{272017FD-1DDA-42A0-8C13-9BCE169AF603}">
      <dgm:prSet/>
      <dgm:spPr/>
      <dgm:t>
        <a:bodyPr/>
        <a:lstStyle/>
        <a:p>
          <a:endParaRPr lang="ru-RU"/>
        </a:p>
      </dgm:t>
    </dgm:pt>
    <dgm:pt modelId="{3519A7AE-1F52-4985-AD01-03EF0A3A7FD2}" type="sibTrans" cxnId="{272017FD-1DDA-42A0-8C13-9BCE169AF603}">
      <dgm:prSet/>
      <dgm:spPr/>
      <dgm:t>
        <a:bodyPr/>
        <a:lstStyle/>
        <a:p>
          <a:endParaRPr lang="ru-RU"/>
        </a:p>
      </dgm:t>
    </dgm:pt>
    <dgm:pt modelId="{44B97962-BE35-408C-9F9E-BEAAC0BF31DC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прекращения деятельности биржи</a:t>
          </a:r>
        </a:p>
      </dgm:t>
    </dgm:pt>
    <dgm:pt modelId="{AEB1CFCB-C9BF-4949-9CED-7AD4F300F1C7}" type="parTrans" cxnId="{F7A01283-7D78-415A-A1D4-1EE38B1054B0}">
      <dgm:prSet/>
      <dgm:spPr/>
      <dgm:t>
        <a:bodyPr/>
        <a:lstStyle/>
        <a:p>
          <a:endParaRPr lang="ru-RU"/>
        </a:p>
      </dgm:t>
    </dgm:pt>
    <dgm:pt modelId="{28FABDEC-E13B-40E9-8C45-B231FF7246B8}" type="sibTrans" cxnId="{F7A01283-7D78-415A-A1D4-1EE38B1054B0}">
      <dgm:prSet/>
      <dgm:spPr/>
      <dgm:t>
        <a:bodyPr/>
        <a:lstStyle/>
        <a:p>
          <a:endParaRPr lang="ru-RU"/>
        </a:p>
      </dgm:t>
    </dgm:pt>
    <dgm:pt modelId="{7B4CA32E-8500-4793-8C53-0E5C548FFD1C}" type="pres">
      <dgm:prSet presAssocID="{15FA9554-9C21-46DF-B960-AAA9397F7FD8}" presName="Name0" presStyleCnt="0">
        <dgm:presLayoutVars>
          <dgm:chMax val="7"/>
          <dgm:chPref val="7"/>
          <dgm:dir/>
        </dgm:presLayoutVars>
      </dgm:prSet>
      <dgm:spPr/>
    </dgm:pt>
    <dgm:pt modelId="{6FC1429F-9F3A-41FE-8077-B66526A891BB}" type="pres">
      <dgm:prSet presAssocID="{15FA9554-9C21-46DF-B960-AAA9397F7FD8}" presName="Name1" presStyleCnt="0"/>
      <dgm:spPr/>
    </dgm:pt>
    <dgm:pt modelId="{86C2452B-2A6E-420C-9538-1F0FF2FF86D7}" type="pres">
      <dgm:prSet presAssocID="{15FA9554-9C21-46DF-B960-AAA9397F7FD8}" presName="cycle" presStyleCnt="0"/>
      <dgm:spPr/>
    </dgm:pt>
    <dgm:pt modelId="{AACC960E-6900-4794-8FDD-073A454CDC4C}" type="pres">
      <dgm:prSet presAssocID="{15FA9554-9C21-46DF-B960-AAA9397F7FD8}" presName="srcNode" presStyleLbl="node1" presStyleIdx="0" presStyleCnt="4"/>
      <dgm:spPr/>
    </dgm:pt>
    <dgm:pt modelId="{3126F49F-3EF1-4912-BA4E-0DCE16961AD1}" type="pres">
      <dgm:prSet presAssocID="{15FA9554-9C21-46DF-B960-AAA9397F7FD8}" presName="conn" presStyleLbl="parChTrans1D2" presStyleIdx="0" presStyleCnt="1"/>
      <dgm:spPr/>
    </dgm:pt>
    <dgm:pt modelId="{3113F4EB-982F-4076-89D7-C6102B3F5AF1}" type="pres">
      <dgm:prSet presAssocID="{15FA9554-9C21-46DF-B960-AAA9397F7FD8}" presName="extraNode" presStyleLbl="node1" presStyleIdx="0" presStyleCnt="4"/>
      <dgm:spPr/>
    </dgm:pt>
    <dgm:pt modelId="{8132E030-53BB-4390-864A-BDD3B17C8645}" type="pres">
      <dgm:prSet presAssocID="{15FA9554-9C21-46DF-B960-AAA9397F7FD8}" presName="dstNode" presStyleLbl="node1" presStyleIdx="0" presStyleCnt="4"/>
      <dgm:spPr/>
    </dgm:pt>
    <dgm:pt modelId="{776D10E3-A812-4F44-AD81-E6EB91A6F6FA}" type="pres">
      <dgm:prSet presAssocID="{3F03EB0C-F021-424F-917C-8E7802BDC356}" presName="text_1" presStyleLbl="node1" presStyleIdx="0" presStyleCnt="4">
        <dgm:presLayoutVars>
          <dgm:bulletEnabled val="1"/>
        </dgm:presLayoutVars>
      </dgm:prSet>
      <dgm:spPr/>
    </dgm:pt>
    <dgm:pt modelId="{F62C4F53-5D45-461A-8F1C-D22FF2B3B245}" type="pres">
      <dgm:prSet presAssocID="{3F03EB0C-F021-424F-917C-8E7802BDC356}" presName="accent_1" presStyleCnt="0"/>
      <dgm:spPr/>
    </dgm:pt>
    <dgm:pt modelId="{310B0295-A621-4026-8757-8ECB5973CF38}" type="pres">
      <dgm:prSet presAssocID="{3F03EB0C-F021-424F-917C-8E7802BDC356}" presName="accentRepeatNode" presStyleLbl="solidFgAcc1" presStyleIdx="0" presStyleCnt="4"/>
      <dgm:spPr/>
    </dgm:pt>
    <dgm:pt modelId="{38FECFEC-E31B-499D-A0FA-0BD85BAD7E8B}" type="pres">
      <dgm:prSet presAssocID="{C4B55E8E-CC28-40A9-BE9E-4398C4F78D18}" presName="text_2" presStyleLbl="node1" presStyleIdx="1" presStyleCnt="4">
        <dgm:presLayoutVars>
          <dgm:bulletEnabled val="1"/>
        </dgm:presLayoutVars>
      </dgm:prSet>
      <dgm:spPr/>
    </dgm:pt>
    <dgm:pt modelId="{EA42D38E-CB0A-4CD5-A0B5-AC127627F041}" type="pres">
      <dgm:prSet presAssocID="{C4B55E8E-CC28-40A9-BE9E-4398C4F78D18}" presName="accent_2" presStyleCnt="0"/>
      <dgm:spPr/>
    </dgm:pt>
    <dgm:pt modelId="{F7017F06-9FE9-4CA0-92DC-31D5B28EC332}" type="pres">
      <dgm:prSet presAssocID="{C4B55E8E-CC28-40A9-BE9E-4398C4F78D18}" presName="accentRepeatNode" presStyleLbl="solidFgAcc1" presStyleIdx="1" presStyleCnt="4"/>
      <dgm:spPr/>
    </dgm:pt>
    <dgm:pt modelId="{41E8E8BA-964A-4C8F-8695-4CFCDC15A22A}" type="pres">
      <dgm:prSet presAssocID="{E2EEA325-0489-4BFE-82FF-F158E1880AB8}" presName="text_3" presStyleLbl="node1" presStyleIdx="2" presStyleCnt="4">
        <dgm:presLayoutVars>
          <dgm:bulletEnabled val="1"/>
        </dgm:presLayoutVars>
      </dgm:prSet>
      <dgm:spPr/>
    </dgm:pt>
    <dgm:pt modelId="{0D8AA4A0-A410-45A1-B1F2-11A3F17F0D21}" type="pres">
      <dgm:prSet presAssocID="{E2EEA325-0489-4BFE-82FF-F158E1880AB8}" presName="accent_3" presStyleCnt="0"/>
      <dgm:spPr/>
    </dgm:pt>
    <dgm:pt modelId="{B0FA5D47-7463-4F33-96F1-F4925C206C57}" type="pres">
      <dgm:prSet presAssocID="{E2EEA325-0489-4BFE-82FF-F158E1880AB8}" presName="accentRepeatNode" presStyleLbl="solidFgAcc1" presStyleIdx="2" presStyleCnt="4"/>
      <dgm:spPr/>
    </dgm:pt>
    <dgm:pt modelId="{11B62A46-F209-40FF-99D7-318F702D8C9A}" type="pres">
      <dgm:prSet presAssocID="{44B97962-BE35-408C-9F9E-BEAAC0BF31DC}" presName="text_4" presStyleLbl="node1" presStyleIdx="3" presStyleCnt="4">
        <dgm:presLayoutVars>
          <dgm:bulletEnabled val="1"/>
        </dgm:presLayoutVars>
      </dgm:prSet>
      <dgm:spPr/>
    </dgm:pt>
    <dgm:pt modelId="{1BE8AC38-5338-4543-B510-05404B9AC862}" type="pres">
      <dgm:prSet presAssocID="{44B97962-BE35-408C-9F9E-BEAAC0BF31DC}" presName="accent_4" presStyleCnt="0"/>
      <dgm:spPr/>
    </dgm:pt>
    <dgm:pt modelId="{55D05251-4FF8-4B72-8BE0-6AA57A678830}" type="pres">
      <dgm:prSet presAssocID="{44B97962-BE35-408C-9F9E-BEAAC0BF31DC}" presName="accentRepeatNode" presStyleLbl="solidFgAcc1" presStyleIdx="3" presStyleCnt="4"/>
      <dgm:spPr/>
    </dgm:pt>
  </dgm:ptLst>
  <dgm:cxnLst>
    <dgm:cxn modelId="{796BD507-14CB-47A9-80E3-28DD77A25456}" type="presOf" srcId="{E2EEA325-0489-4BFE-82FF-F158E1880AB8}" destId="{41E8E8BA-964A-4C8F-8695-4CFCDC15A22A}" srcOrd="0" destOrd="0" presId="urn:microsoft.com/office/officeart/2008/layout/VerticalCurvedList"/>
    <dgm:cxn modelId="{D958E407-E4A2-4294-90E3-3557F9DFB56A}" type="presOf" srcId="{3F03EB0C-F021-424F-917C-8E7802BDC356}" destId="{776D10E3-A812-4F44-AD81-E6EB91A6F6FA}" srcOrd="0" destOrd="0" presId="urn:microsoft.com/office/officeart/2008/layout/VerticalCurvedList"/>
    <dgm:cxn modelId="{84FB8F33-569B-4D78-838D-5A448EB346E7}" srcId="{15FA9554-9C21-46DF-B960-AAA9397F7FD8}" destId="{C4B55E8E-CC28-40A9-BE9E-4398C4F78D18}" srcOrd="1" destOrd="0" parTransId="{3D387A6A-71B6-4B7F-BC84-C93722AEFDCD}" sibTransId="{4A591C20-F644-4F55-A2D1-FE36CED8E817}"/>
    <dgm:cxn modelId="{A5ADEE34-D7E3-4AB1-B520-07A0E311609D}" type="presOf" srcId="{0C9CCC50-25E1-4466-AD2A-2971CB793356}" destId="{3126F49F-3EF1-4912-BA4E-0DCE16961AD1}" srcOrd="0" destOrd="0" presId="urn:microsoft.com/office/officeart/2008/layout/VerticalCurvedList"/>
    <dgm:cxn modelId="{F7A01283-7D78-415A-A1D4-1EE38B1054B0}" srcId="{15FA9554-9C21-46DF-B960-AAA9397F7FD8}" destId="{44B97962-BE35-408C-9F9E-BEAAC0BF31DC}" srcOrd="3" destOrd="0" parTransId="{AEB1CFCB-C9BF-4949-9CED-7AD4F300F1C7}" sibTransId="{28FABDEC-E13B-40E9-8C45-B231FF7246B8}"/>
    <dgm:cxn modelId="{A074C5D0-DBD1-47EF-AEE9-14C24CC8E0E0}" type="presOf" srcId="{15FA9554-9C21-46DF-B960-AAA9397F7FD8}" destId="{7B4CA32E-8500-4793-8C53-0E5C548FFD1C}" srcOrd="0" destOrd="0" presId="urn:microsoft.com/office/officeart/2008/layout/VerticalCurvedList"/>
    <dgm:cxn modelId="{4312EAE3-AE3C-4DA9-B328-E5F676CA1B53}" srcId="{15FA9554-9C21-46DF-B960-AAA9397F7FD8}" destId="{3F03EB0C-F021-424F-917C-8E7802BDC356}" srcOrd="0" destOrd="0" parTransId="{64F71FAF-E792-4D06-A6BF-EB280600EAF5}" sibTransId="{0C9CCC50-25E1-4466-AD2A-2971CB793356}"/>
    <dgm:cxn modelId="{3F8C61EC-3F76-41A8-B3B6-6AFE204AEE86}" type="presOf" srcId="{44B97962-BE35-408C-9F9E-BEAAC0BF31DC}" destId="{11B62A46-F209-40FF-99D7-318F702D8C9A}" srcOrd="0" destOrd="0" presId="urn:microsoft.com/office/officeart/2008/layout/VerticalCurvedList"/>
    <dgm:cxn modelId="{8F3061F5-1CA1-453D-81AD-91D283F04B11}" type="presOf" srcId="{C4B55E8E-CC28-40A9-BE9E-4398C4F78D18}" destId="{38FECFEC-E31B-499D-A0FA-0BD85BAD7E8B}" srcOrd="0" destOrd="0" presId="urn:microsoft.com/office/officeart/2008/layout/VerticalCurvedList"/>
    <dgm:cxn modelId="{272017FD-1DDA-42A0-8C13-9BCE169AF603}" srcId="{15FA9554-9C21-46DF-B960-AAA9397F7FD8}" destId="{E2EEA325-0489-4BFE-82FF-F158E1880AB8}" srcOrd="2" destOrd="0" parTransId="{25758928-AA2D-4822-BBD7-800EEC3AD7A5}" sibTransId="{3519A7AE-1F52-4985-AD01-03EF0A3A7FD2}"/>
    <dgm:cxn modelId="{D6021CE4-E9F9-4B42-BAF7-6CE25232C99B}" type="presParOf" srcId="{7B4CA32E-8500-4793-8C53-0E5C548FFD1C}" destId="{6FC1429F-9F3A-41FE-8077-B66526A891BB}" srcOrd="0" destOrd="0" presId="urn:microsoft.com/office/officeart/2008/layout/VerticalCurvedList"/>
    <dgm:cxn modelId="{E67709D0-B9B8-4264-964E-D518769C49B9}" type="presParOf" srcId="{6FC1429F-9F3A-41FE-8077-B66526A891BB}" destId="{86C2452B-2A6E-420C-9538-1F0FF2FF86D7}" srcOrd="0" destOrd="0" presId="urn:microsoft.com/office/officeart/2008/layout/VerticalCurvedList"/>
    <dgm:cxn modelId="{0782D603-F428-4042-8BC3-F4DF6C7FE525}" type="presParOf" srcId="{86C2452B-2A6E-420C-9538-1F0FF2FF86D7}" destId="{AACC960E-6900-4794-8FDD-073A454CDC4C}" srcOrd="0" destOrd="0" presId="urn:microsoft.com/office/officeart/2008/layout/VerticalCurvedList"/>
    <dgm:cxn modelId="{D60408B8-6562-455A-91D4-A069677BFB74}" type="presParOf" srcId="{86C2452B-2A6E-420C-9538-1F0FF2FF86D7}" destId="{3126F49F-3EF1-4912-BA4E-0DCE16961AD1}" srcOrd="1" destOrd="0" presId="urn:microsoft.com/office/officeart/2008/layout/VerticalCurvedList"/>
    <dgm:cxn modelId="{703DA4D5-5826-42C2-AA78-F2643C41BAB8}" type="presParOf" srcId="{86C2452B-2A6E-420C-9538-1F0FF2FF86D7}" destId="{3113F4EB-982F-4076-89D7-C6102B3F5AF1}" srcOrd="2" destOrd="0" presId="urn:microsoft.com/office/officeart/2008/layout/VerticalCurvedList"/>
    <dgm:cxn modelId="{2CD88955-6C0C-49A2-AF13-6ABB35FC64BB}" type="presParOf" srcId="{86C2452B-2A6E-420C-9538-1F0FF2FF86D7}" destId="{8132E030-53BB-4390-864A-BDD3B17C8645}" srcOrd="3" destOrd="0" presId="urn:microsoft.com/office/officeart/2008/layout/VerticalCurvedList"/>
    <dgm:cxn modelId="{F1F4C47B-36A9-44B1-80AE-8140B2DFD7A8}" type="presParOf" srcId="{6FC1429F-9F3A-41FE-8077-B66526A891BB}" destId="{776D10E3-A812-4F44-AD81-E6EB91A6F6FA}" srcOrd="1" destOrd="0" presId="urn:microsoft.com/office/officeart/2008/layout/VerticalCurvedList"/>
    <dgm:cxn modelId="{DBF6C50C-F950-4211-A50C-AFDF74749FC5}" type="presParOf" srcId="{6FC1429F-9F3A-41FE-8077-B66526A891BB}" destId="{F62C4F53-5D45-461A-8F1C-D22FF2B3B245}" srcOrd="2" destOrd="0" presId="urn:microsoft.com/office/officeart/2008/layout/VerticalCurvedList"/>
    <dgm:cxn modelId="{6ED7E5BF-1996-4CF8-9DC4-1E33647EFBD4}" type="presParOf" srcId="{F62C4F53-5D45-461A-8F1C-D22FF2B3B245}" destId="{310B0295-A621-4026-8757-8ECB5973CF38}" srcOrd="0" destOrd="0" presId="urn:microsoft.com/office/officeart/2008/layout/VerticalCurvedList"/>
    <dgm:cxn modelId="{754F6B47-7D0A-4785-84F9-E4EAF58F2A62}" type="presParOf" srcId="{6FC1429F-9F3A-41FE-8077-B66526A891BB}" destId="{38FECFEC-E31B-499D-A0FA-0BD85BAD7E8B}" srcOrd="3" destOrd="0" presId="urn:microsoft.com/office/officeart/2008/layout/VerticalCurvedList"/>
    <dgm:cxn modelId="{0454E5FF-10A6-4628-AFBE-D7E1F0D5BCAF}" type="presParOf" srcId="{6FC1429F-9F3A-41FE-8077-B66526A891BB}" destId="{EA42D38E-CB0A-4CD5-A0B5-AC127627F041}" srcOrd="4" destOrd="0" presId="urn:microsoft.com/office/officeart/2008/layout/VerticalCurvedList"/>
    <dgm:cxn modelId="{C124B675-833E-452D-ACAD-0B7613775A77}" type="presParOf" srcId="{EA42D38E-CB0A-4CD5-A0B5-AC127627F041}" destId="{F7017F06-9FE9-4CA0-92DC-31D5B28EC332}" srcOrd="0" destOrd="0" presId="urn:microsoft.com/office/officeart/2008/layout/VerticalCurvedList"/>
    <dgm:cxn modelId="{328DE653-182B-415F-8F25-04422A38D935}" type="presParOf" srcId="{6FC1429F-9F3A-41FE-8077-B66526A891BB}" destId="{41E8E8BA-964A-4C8F-8695-4CFCDC15A22A}" srcOrd="5" destOrd="0" presId="urn:microsoft.com/office/officeart/2008/layout/VerticalCurvedList"/>
    <dgm:cxn modelId="{F934D1F4-2253-4BF1-86AE-BB7EBC7F1606}" type="presParOf" srcId="{6FC1429F-9F3A-41FE-8077-B66526A891BB}" destId="{0D8AA4A0-A410-45A1-B1F2-11A3F17F0D21}" srcOrd="6" destOrd="0" presId="urn:microsoft.com/office/officeart/2008/layout/VerticalCurvedList"/>
    <dgm:cxn modelId="{A9053F62-8957-427A-A511-9B49EB0757F7}" type="presParOf" srcId="{0D8AA4A0-A410-45A1-B1F2-11A3F17F0D21}" destId="{B0FA5D47-7463-4F33-96F1-F4925C206C57}" srcOrd="0" destOrd="0" presId="urn:microsoft.com/office/officeart/2008/layout/VerticalCurvedList"/>
    <dgm:cxn modelId="{0426B5AF-B671-4D2B-B788-019CC0938836}" type="presParOf" srcId="{6FC1429F-9F3A-41FE-8077-B66526A891BB}" destId="{11B62A46-F209-40FF-99D7-318F702D8C9A}" srcOrd="7" destOrd="0" presId="urn:microsoft.com/office/officeart/2008/layout/VerticalCurvedList"/>
    <dgm:cxn modelId="{3F5B3D7A-053C-4B61-8C50-D4D16B921B9D}" type="presParOf" srcId="{6FC1429F-9F3A-41FE-8077-B66526A891BB}" destId="{1BE8AC38-5338-4543-B510-05404B9AC862}" srcOrd="8" destOrd="0" presId="urn:microsoft.com/office/officeart/2008/layout/VerticalCurvedList"/>
    <dgm:cxn modelId="{7A323D7E-F4DE-4B85-B87A-96798DE70584}" type="presParOf" srcId="{1BE8AC38-5338-4543-B510-05404B9AC862}" destId="{55D05251-4FF8-4B72-8BE0-6AA57A6788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D5FB9-C98E-43AA-BAE2-66A8B8D09E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9BD9A2-3BA3-4022-B1D9-F74BF0E84AD5}">
      <dgm:prSet phldrT="[Текст]" custT="1"/>
      <dgm:spPr/>
      <dgm:t>
        <a:bodyPr/>
        <a:lstStyle/>
        <a:p>
          <a:r>
            <a: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 масштабу деятельности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8A932-5C87-490F-9A43-BFF9D8C02761}" type="parTrans" cxnId="{65ACE3C3-13C0-41A0-BE51-21CEC98A884B}">
      <dgm:prSet/>
      <dgm:spPr/>
      <dgm:t>
        <a:bodyPr/>
        <a:lstStyle/>
        <a:p>
          <a:endParaRPr lang="ru-RU"/>
        </a:p>
      </dgm:t>
    </dgm:pt>
    <dgm:pt modelId="{D5A0E644-9127-4F2E-8557-D2C858ABD22A}" type="sibTrans" cxnId="{65ACE3C3-13C0-41A0-BE51-21CEC98A884B}">
      <dgm:prSet/>
      <dgm:spPr/>
      <dgm:t>
        <a:bodyPr/>
        <a:lstStyle/>
        <a:p>
          <a:endParaRPr lang="ru-RU"/>
        </a:p>
      </dgm:t>
    </dgm:pt>
    <dgm:pt modelId="{356A549D-EB11-46FC-B62A-C66D47960E49}">
      <dgm:prSet phldrT="[Текст]" custT="1"/>
      <dgm:spPr/>
      <dgm:t>
        <a:bodyPr/>
        <a:lstStyle/>
        <a:p>
          <a:r>
            <a:rPr lang="ru-RU" sz="22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биржи</a:t>
          </a:r>
        </a:p>
      </dgm:t>
    </dgm:pt>
    <dgm:pt modelId="{CB5EF8A2-4E4A-4570-8499-18F54DA5C370}" type="parTrans" cxnId="{EA97876C-83E0-44B4-ACE4-7438FA111115}">
      <dgm:prSet/>
      <dgm:spPr/>
      <dgm:t>
        <a:bodyPr/>
        <a:lstStyle/>
        <a:p>
          <a:endParaRPr lang="ru-RU"/>
        </a:p>
      </dgm:t>
    </dgm:pt>
    <dgm:pt modelId="{D8CEE9D9-DD98-40E4-A5D8-EFAEF324B6E2}" type="sibTrans" cxnId="{EA97876C-83E0-44B4-ACE4-7438FA111115}">
      <dgm:prSet/>
      <dgm:spPr/>
      <dgm:t>
        <a:bodyPr/>
        <a:lstStyle/>
        <a:p>
          <a:endParaRPr lang="ru-RU"/>
        </a:p>
      </dgm:t>
    </dgm:pt>
    <dgm:pt modelId="{ECDFCA31-B129-40DD-B320-04F0FEEC03CA}">
      <dgm:prSet phldrT="[Текст]" custT="1"/>
      <dgm:spPr/>
      <dgm:t>
        <a:bodyPr/>
        <a:lstStyle/>
        <a:p>
          <a:r>
            <a:rPr lang="ru-RU" sz="22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национальные биржи </a:t>
          </a:r>
        </a:p>
      </dgm:t>
    </dgm:pt>
    <dgm:pt modelId="{7DFEC62E-BD93-405F-BBA2-37F94B176AE1}" type="parTrans" cxnId="{A0A4AFBB-3B04-4C32-A3CF-4B477E1E665A}">
      <dgm:prSet/>
      <dgm:spPr/>
      <dgm:t>
        <a:bodyPr/>
        <a:lstStyle/>
        <a:p>
          <a:endParaRPr lang="ru-RU"/>
        </a:p>
      </dgm:t>
    </dgm:pt>
    <dgm:pt modelId="{573CE5EE-A8F4-47C4-A940-46CC9FE38D68}" type="sibTrans" cxnId="{A0A4AFBB-3B04-4C32-A3CF-4B477E1E665A}">
      <dgm:prSet/>
      <dgm:spPr/>
      <dgm:t>
        <a:bodyPr/>
        <a:lstStyle/>
        <a:p>
          <a:endParaRPr lang="ru-RU"/>
        </a:p>
      </dgm:t>
    </dgm:pt>
    <dgm:pt modelId="{968D8145-CF94-4F3E-8909-377546D9BC19}">
      <dgm:prSet phldrT="[Текст]" custT="1"/>
      <dgm:spPr/>
      <dgm:t>
        <a:bodyPr/>
        <a:lstStyle/>
        <a:p>
          <a:r>
            <a:rPr lang="ru-RU" sz="22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по виду биржевых сделок</a:t>
          </a:r>
          <a:endParaRPr lang="ru-RU" sz="22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373E2-CE5B-4281-BABD-EDE168AE4117}" type="parTrans" cxnId="{C49C68AF-11B3-44A8-8296-B9D0405632A7}">
      <dgm:prSet/>
      <dgm:spPr/>
      <dgm:t>
        <a:bodyPr/>
        <a:lstStyle/>
        <a:p>
          <a:endParaRPr lang="ru-RU"/>
        </a:p>
      </dgm:t>
    </dgm:pt>
    <dgm:pt modelId="{2B496BB1-F821-4175-BFD8-C14A7BFB0605}" type="sibTrans" cxnId="{C49C68AF-11B3-44A8-8296-B9D0405632A7}">
      <dgm:prSet/>
      <dgm:spPr/>
      <dgm:t>
        <a:bodyPr/>
        <a:lstStyle/>
        <a:p>
          <a:endParaRPr lang="ru-RU"/>
        </a:p>
      </dgm:t>
    </dgm:pt>
    <dgm:pt modelId="{770345FA-AFD1-412E-9B45-BC3AFAFE24E5}">
      <dgm:prSet phldrT="[Текст]" custT="1"/>
      <dgm:spPr/>
      <dgm:t>
        <a:bodyPr/>
        <a:lstStyle/>
        <a:p>
          <a:r>
            <a:rPr lang="ru-RU" sz="22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биржи реального товара</a:t>
          </a:r>
        </a:p>
      </dgm:t>
    </dgm:pt>
    <dgm:pt modelId="{AA1B2298-3BB1-4E91-A192-3990E7F57659}" type="parTrans" cxnId="{A5FFB848-4963-429C-B590-9F58C58DB919}">
      <dgm:prSet/>
      <dgm:spPr/>
      <dgm:t>
        <a:bodyPr/>
        <a:lstStyle/>
        <a:p>
          <a:endParaRPr lang="ru-RU"/>
        </a:p>
      </dgm:t>
    </dgm:pt>
    <dgm:pt modelId="{304BE042-43CF-454A-BAA2-9590E6280493}" type="sibTrans" cxnId="{A5FFB848-4963-429C-B590-9F58C58DB919}">
      <dgm:prSet/>
      <dgm:spPr/>
      <dgm:t>
        <a:bodyPr/>
        <a:lstStyle/>
        <a:p>
          <a:endParaRPr lang="ru-RU"/>
        </a:p>
      </dgm:t>
    </dgm:pt>
    <dgm:pt modelId="{9A83F41D-C608-40AA-A16B-2ACCD937510C}">
      <dgm:prSet phldrT="[Текст]" custT="1"/>
      <dgm:spPr/>
      <dgm:t>
        <a:bodyPr/>
        <a:lstStyle/>
        <a:p>
          <a:r>
            <a:rPr lang="ru-RU" sz="22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фьючерсные (опционные) биржи</a:t>
          </a:r>
        </a:p>
      </dgm:t>
    </dgm:pt>
    <dgm:pt modelId="{B73EFEEF-C1DC-492A-ADB8-7613E5BDBDB1}" type="parTrans" cxnId="{73DF5430-926A-4D09-8480-E7C0F72593DA}">
      <dgm:prSet/>
      <dgm:spPr/>
      <dgm:t>
        <a:bodyPr/>
        <a:lstStyle/>
        <a:p>
          <a:endParaRPr lang="ru-RU"/>
        </a:p>
      </dgm:t>
    </dgm:pt>
    <dgm:pt modelId="{4F989DC9-97D1-4B3A-B207-926206F7AF95}" type="sibTrans" cxnId="{73DF5430-926A-4D09-8480-E7C0F72593DA}">
      <dgm:prSet/>
      <dgm:spPr/>
      <dgm:t>
        <a:bodyPr/>
        <a:lstStyle/>
        <a:p>
          <a:endParaRPr lang="ru-RU"/>
        </a:p>
      </dgm:t>
    </dgm:pt>
    <dgm:pt modelId="{8E62BB28-6594-4622-BCFD-D9C580506146}">
      <dgm:prSet phldrT="[Текст]" custT="1"/>
      <dgm:spPr/>
      <dgm:t>
        <a:bodyPr/>
        <a:lstStyle/>
        <a:p>
          <a:r>
            <a:rPr lang="ru-RU" sz="22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 биржи</a:t>
          </a:r>
        </a:p>
      </dgm:t>
    </dgm:pt>
    <dgm:pt modelId="{7F4C5585-C9D4-4203-B8EE-1EB7AD510AC4}" type="parTrans" cxnId="{DB10CDE2-8D32-4157-A27E-97D6C6B4E7BB}">
      <dgm:prSet/>
      <dgm:spPr/>
      <dgm:t>
        <a:bodyPr/>
        <a:lstStyle/>
        <a:p>
          <a:endParaRPr lang="ru-RU"/>
        </a:p>
      </dgm:t>
    </dgm:pt>
    <dgm:pt modelId="{5C41B2C5-21A8-4316-8F36-DF65F7DD2D79}" type="sibTrans" cxnId="{DB10CDE2-8D32-4157-A27E-97D6C6B4E7BB}">
      <dgm:prSet/>
      <dgm:spPr/>
      <dgm:t>
        <a:bodyPr/>
        <a:lstStyle/>
        <a:p>
          <a:endParaRPr lang="ru-RU"/>
        </a:p>
      </dgm:t>
    </dgm:pt>
    <dgm:pt modelId="{3B44D67D-A38F-49A4-9286-2F1C8DD65331}">
      <dgm:prSet phldrT="[Текст]" custT="1"/>
      <dgm:spPr/>
      <dgm:t>
        <a:bodyPr/>
        <a:lstStyle/>
        <a:p>
          <a:r>
            <a:rPr lang="ru-RU" sz="22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смешанные биржи</a:t>
          </a:r>
        </a:p>
      </dgm:t>
    </dgm:pt>
    <dgm:pt modelId="{18EA269B-2D47-4CC9-8E92-44555B88D2DB}" type="parTrans" cxnId="{AFD303C3-9229-4079-A259-3FC196F331C3}">
      <dgm:prSet/>
      <dgm:spPr/>
      <dgm:t>
        <a:bodyPr/>
        <a:lstStyle/>
        <a:p>
          <a:endParaRPr lang="ru-RU"/>
        </a:p>
      </dgm:t>
    </dgm:pt>
    <dgm:pt modelId="{9F01536B-E207-4B74-AE7C-3E140D04E80B}" type="sibTrans" cxnId="{AFD303C3-9229-4079-A259-3FC196F331C3}">
      <dgm:prSet/>
      <dgm:spPr/>
      <dgm:t>
        <a:bodyPr/>
        <a:lstStyle/>
        <a:p>
          <a:endParaRPr lang="ru-RU"/>
        </a:p>
      </dgm:t>
    </dgm:pt>
    <dgm:pt modelId="{B1D9B5CE-A789-4198-AFD2-4329DAB94CDB}" type="pres">
      <dgm:prSet presAssocID="{1F8D5FB9-C98E-43AA-BAE2-66A8B8D09E2D}" presName="Name0" presStyleCnt="0">
        <dgm:presLayoutVars>
          <dgm:dir/>
          <dgm:animLvl val="lvl"/>
          <dgm:resizeHandles val="exact"/>
        </dgm:presLayoutVars>
      </dgm:prSet>
      <dgm:spPr/>
    </dgm:pt>
    <dgm:pt modelId="{7D9B6F10-20FD-4E7A-B2DB-16C195C0D244}" type="pres">
      <dgm:prSet presAssocID="{C99BD9A2-3BA3-4022-B1D9-F74BF0E84AD5}" presName="composite" presStyleCnt="0"/>
      <dgm:spPr/>
    </dgm:pt>
    <dgm:pt modelId="{81F0DFF8-626D-4669-BBAB-EAF2DA012E4D}" type="pres">
      <dgm:prSet presAssocID="{C99BD9A2-3BA3-4022-B1D9-F74BF0E84AD5}" presName="parTx" presStyleLbl="alignNode1" presStyleIdx="0" presStyleCnt="2" custLinFactY="-8615" custLinFactNeighborY="-100000">
        <dgm:presLayoutVars>
          <dgm:chMax val="0"/>
          <dgm:chPref val="0"/>
          <dgm:bulletEnabled val="1"/>
        </dgm:presLayoutVars>
      </dgm:prSet>
      <dgm:spPr/>
    </dgm:pt>
    <dgm:pt modelId="{F3039D48-9283-4890-B062-0BDD243210B6}" type="pres">
      <dgm:prSet presAssocID="{C99BD9A2-3BA3-4022-B1D9-F74BF0E84AD5}" presName="desTx" presStyleLbl="alignAccFollowNode1" presStyleIdx="0" presStyleCnt="2" custScaleY="100000" custLinFactNeighborX="377" custLinFactNeighborY="-20420">
        <dgm:presLayoutVars>
          <dgm:bulletEnabled val="1"/>
        </dgm:presLayoutVars>
      </dgm:prSet>
      <dgm:spPr/>
    </dgm:pt>
    <dgm:pt modelId="{A89F230E-9C38-47C1-A520-F78E288AEC1B}" type="pres">
      <dgm:prSet presAssocID="{D5A0E644-9127-4F2E-8557-D2C858ABD22A}" presName="space" presStyleCnt="0"/>
      <dgm:spPr/>
    </dgm:pt>
    <dgm:pt modelId="{BB730129-3B9E-486A-860E-47161E9B956F}" type="pres">
      <dgm:prSet presAssocID="{968D8145-CF94-4F3E-8909-377546D9BC19}" presName="composite" presStyleCnt="0"/>
      <dgm:spPr/>
    </dgm:pt>
    <dgm:pt modelId="{43D0AEB6-761D-49EE-B078-83F8209A920C}" type="pres">
      <dgm:prSet presAssocID="{968D8145-CF94-4F3E-8909-377546D9BC19}" presName="parTx" presStyleLbl="alignNode1" presStyleIdx="1" presStyleCnt="2" custLinFactY="-6622" custLinFactNeighborX="4341" custLinFactNeighborY="-100000">
        <dgm:presLayoutVars>
          <dgm:chMax val="0"/>
          <dgm:chPref val="0"/>
          <dgm:bulletEnabled val="1"/>
        </dgm:presLayoutVars>
      </dgm:prSet>
      <dgm:spPr/>
    </dgm:pt>
    <dgm:pt modelId="{F83DDD6A-9C76-4A82-9F36-B6084B615E8A}" type="pres">
      <dgm:prSet presAssocID="{968D8145-CF94-4F3E-8909-377546D9BC19}" presName="desTx" presStyleLbl="alignAccFollowNode1" presStyleIdx="1" presStyleCnt="2" custLinFactNeighborX="1" custLinFactNeighborY="-21765">
        <dgm:presLayoutVars>
          <dgm:bulletEnabled val="1"/>
        </dgm:presLayoutVars>
      </dgm:prSet>
      <dgm:spPr/>
    </dgm:pt>
  </dgm:ptLst>
  <dgm:cxnLst>
    <dgm:cxn modelId="{73DF5430-926A-4D09-8480-E7C0F72593DA}" srcId="{968D8145-CF94-4F3E-8909-377546D9BC19}" destId="{9A83F41D-C608-40AA-A16B-2ACCD937510C}" srcOrd="1" destOrd="0" parTransId="{B73EFEEF-C1DC-492A-ADB8-7613E5BDBDB1}" sibTransId="{4F989DC9-97D1-4B3A-B207-926206F7AF95}"/>
    <dgm:cxn modelId="{A5FFB848-4963-429C-B590-9F58C58DB919}" srcId="{968D8145-CF94-4F3E-8909-377546D9BC19}" destId="{770345FA-AFD1-412E-9B45-BC3AFAFE24E5}" srcOrd="0" destOrd="0" parTransId="{AA1B2298-3BB1-4E91-A192-3990E7F57659}" sibTransId="{304BE042-43CF-454A-BAA2-9590E6280493}"/>
    <dgm:cxn modelId="{EA97876C-83E0-44B4-ACE4-7438FA111115}" srcId="{C99BD9A2-3BA3-4022-B1D9-F74BF0E84AD5}" destId="{356A549D-EB11-46FC-B62A-C66D47960E49}" srcOrd="0" destOrd="0" parTransId="{CB5EF8A2-4E4A-4570-8499-18F54DA5C370}" sibTransId="{D8CEE9D9-DD98-40E4-A5D8-EFAEF324B6E2}"/>
    <dgm:cxn modelId="{82C88051-095E-414B-B2CC-B5F98F85B79C}" type="presOf" srcId="{356A549D-EB11-46FC-B62A-C66D47960E49}" destId="{F3039D48-9283-4890-B062-0BDD243210B6}" srcOrd="0" destOrd="0" presId="urn:microsoft.com/office/officeart/2005/8/layout/hList1"/>
    <dgm:cxn modelId="{E6433F9E-1834-4DB5-8B21-21E8AB9ABE2D}" type="presOf" srcId="{8E62BB28-6594-4622-BCFD-D9C580506146}" destId="{F3039D48-9283-4890-B062-0BDD243210B6}" srcOrd="0" destOrd="2" presId="urn:microsoft.com/office/officeart/2005/8/layout/hList1"/>
    <dgm:cxn modelId="{7B8484A3-1386-44FC-ABA3-99E983D8534C}" type="presOf" srcId="{770345FA-AFD1-412E-9B45-BC3AFAFE24E5}" destId="{F83DDD6A-9C76-4A82-9F36-B6084B615E8A}" srcOrd="0" destOrd="0" presId="urn:microsoft.com/office/officeart/2005/8/layout/hList1"/>
    <dgm:cxn modelId="{53C202A6-031D-45B8-B4B0-81F1628A14A4}" type="presOf" srcId="{ECDFCA31-B129-40DD-B320-04F0FEEC03CA}" destId="{F3039D48-9283-4890-B062-0BDD243210B6}" srcOrd="0" destOrd="1" presId="urn:microsoft.com/office/officeart/2005/8/layout/hList1"/>
    <dgm:cxn modelId="{C49C68AF-11B3-44A8-8296-B9D0405632A7}" srcId="{1F8D5FB9-C98E-43AA-BAE2-66A8B8D09E2D}" destId="{968D8145-CF94-4F3E-8909-377546D9BC19}" srcOrd="1" destOrd="0" parTransId="{417373E2-CE5B-4281-BABD-EDE168AE4117}" sibTransId="{2B496BB1-F821-4175-BFD8-C14A7BFB0605}"/>
    <dgm:cxn modelId="{A0A4AFBB-3B04-4C32-A3CF-4B477E1E665A}" srcId="{C99BD9A2-3BA3-4022-B1D9-F74BF0E84AD5}" destId="{ECDFCA31-B129-40DD-B320-04F0FEEC03CA}" srcOrd="1" destOrd="0" parTransId="{7DFEC62E-BD93-405F-BBA2-37F94B176AE1}" sibTransId="{573CE5EE-A8F4-47C4-A940-46CC9FE38D68}"/>
    <dgm:cxn modelId="{CCDAA8BE-5602-4E90-B044-07B2B20724ED}" type="presOf" srcId="{C99BD9A2-3BA3-4022-B1D9-F74BF0E84AD5}" destId="{81F0DFF8-626D-4669-BBAB-EAF2DA012E4D}" srcOrd="0" destOrd="0" presId="urn:microsoft.com/office/officeart/2005/8/layout/hList1"/>
    <dgm:cxn modelId="{A00294C2-95EA-4A69-B938-F7DA93462E11}" type="presOf" srcId="{1F8D5FB9-C98E-43AA-BAE2-66A8B8D09E2D}" destId="{B1D9B5CE-A789-4198-AFD2-4329DAB94CDB}" srcOrd="0" destOrd="0" presId="urn:microsoft.com/office/officeart/2005/8/layout/hList1"/>
    <dgm:cxn modelId="{AFD303C3-9229-4079-A259-3FC196F331C3}" srcId="{968D8145-CF94-4F3E-8909-377546D9BC19}" destId="{3B44D67D-A38F-49A4-9286-2F1C8DD65331}" srcOrd="2" destOrd="0" parTransId="{18EA269B-2D47-4CC9-8E92-44555B88D2DB}" sibTransId="{9F01536B-E207-4B74-AE7C-3E140D04E80B}"/>
    <dgm:cxn modelId="{65ACE3C3-13C0-41A0-BE51-21CEC98A884B}" srcId="{1F8D5FB9-C98E-43AA-BAE2-66A8B8D09E2D}" destId="{C99BD9A2-3BA3-4022-B1D9-F74BF0E84AD5}" srcOrd="0" destOrd="0" parTransId="{DBF8A932-5C87-490F-9A43-BFF9D8C02761}" sibTransId="{D5A0E644-9127-4F2E-8557-D2C858ABD22A}"/>
    <dgm:cxn modelId="{DB10CDE2-8D32-4157-A27E-97D6C6B4E7BB}" srcId="{C99BD9A2-3BA3-4022-B1D9-F74BF0E84AD5}" destId="{8E62BB28-6594-4622-BCFD-D9C580506146}" srcOrd="2" destOrd="0" parTransId="{7F4C5585-C9D4-4203-B8EE-1EB7AD510AC4}" sibTransId="{5C41B2C5-21A8-4316-8F36-DF65F7DD2D79}"/>
    <dgm:cxn modelId="{9A9B88F4-4E9C-4588-AA36-DB963A8DCFC1}" type="presOf" srcId="{968D8145-CF94-4F3E-8909-377546D9BC19}" destId="{43D0AEB6-761D-49EE-B078-83F8209A920C}" srcOrd="0" destOrd="0" presId="urn:microsoft.com/office/officeart/2005/8/layout/hList1"/>
    <dgm:cxn modelId="{9F7E95F8-CC2F-463D-929A-EB2371A0F454}" type="presOf" srcId="{3B44D67D-A38F-49A4-9286-2F1C8DD65331}" destId="{F83DDD6A-9C76-4A82-9F36-B6084B615E8A}" srcOrd="0" destOrd="2" presId="urn:microsoft.com/office/officeart/2005/8/layout/hList1"/>
    <dgm:cxn modelId="{D4F44FFD-A149-47E7-988B-2FE6B38D306B}" type="presOf" srcId="{9A83F41D-C608-40AA-A16B-2ACCD937510C}" destId="{F83DDD6A-9C76-4A82-9F36-B6084B615E8A}" srcOrd="0" destOrd="1" presId="urn:microsoft.com/office/officeart/2005/8/layout/hList1"/>
    <dgm:cxn modelId="{1322B5CC-C042-4FD5-ACBC-C7A8375D8551}" type="presParOf" srcId="{B1D9B5CE-A789-4198-AFD2-4329DAB94CDB}" destId="{7D9B6F10-20FD-4E7A-B2DB-16C195C0D244}" srcOrd="0" destOrd="0" presId="urn:microsoft.com/office/officeart/2005/8/layout/hList1"/>
    <dgm:cxn modelId="{5159A49D-F2E9-414A-B387-772817B3E88A}" type="presParOf" srcId="{7D9B6F10-20FD-4E7A-B2DB-16C195C0D244}" destId="{81F0DFF8-626D-4669-BBAB-EAF2DA012E4D}" srcOrd="0" destOrd="0" presId="urn:microsoft.com/office/officeart/2005/8/layout/hList1"/>
    <dgm:cxn modelId="{0907ADD7-02D9-4953-8A40-24F8E16F3F9E}" type="presParOf" srcId="{7D9B6F10-20FD-4E7A-B2DB-16C195C0D244}" destId="{F3039D48-9283-4890-B062-0BDD243210B6}" srcOrd="1" destOrd="0" presId="urn:microsoft.com/office/officeart/2005/8/layout/hList1"/>
    <dgm:cxn modelId="{58A2627B-DA96-4144-BA14-00479EB76975}" type="presParOf" srcId="{B1D9B5CE-A789-4198-AFD2-4329DAB94CDB}" destId="{A89F230E-9C38-47C1-A520-F78E288AEC1B}" srcOrd="1" destOrd="0" presId="urn:microsoft.com/office/officeart/2005/8/layout/hList1"/>
    <dgm:cxn modelId="{3376B343-963F-4B36-9B39-F27348C22634}" type="presParOf" srcId="{B1D9B5CE-A789-4198-AFD2-4329DAB94CDB}" destId="{BB730129-3B9E-486A-860E-47161E9B956F}" srcOrd="2" destOrd="0" presId="urn:microsoft.com/office/officeart/2005/8/layout/hList1"/>
    <dgm:cxn modelId="{EBC2580A-58EF-4FA4-AB4E-1EBFED554A6B}" type="presParOf" srcId="{BB730129-3B9E-486A-860E-47161E9B956F}" destId="{43D0AEB6-761D-49EE-B078-83F8209A920C}" srcOrd="0" destOrd="0" presId="urn:microsoft.com/office/officeart/2005/8/layout/hList1"/>
    <dgm:cxn modelId="{48FF4376-C014-4701-839F-3796AF508BF3}" type="presParOf" srcId="{BB730129-3B9E-486A-860E-47161E9B956F}" destId="{F83DDD6A-9C76-4A82-9F36-B6084B615E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5FA9554-9C21-46DF-B960-AAA9397F7FD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03EB0C-F021-424F-917C-8E7802BDC356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управления и органы контроля биржи, их функции и правомочия, порядок принятия решений</a:t>
          </a:r>
        </a:p>
      </dgm:t>
    </dgm:pt>
    <dgm:pt modelId="{64F71FAF-E792-4D06-A6BF-EB280600EAF5}" type="parTrans" cxnId="{4312EAE3-AE3C-4DA9-B328-E5F676CA1B53}">
      <dgm:prSet/>
      <dgm:spPr/>
      <dgm:t>
        <a:bodyPr/>
        <a:lstStyle/>
        <a:p>
          <a:endParaRPr lang="ru-RU"/>
        </a:p>
      </dgm:t>
    </dgm:pt>
    <dgm:pt modelId="{0C9CCC50-25E1-4466-AD2A-2971CB793356}" type="sibTrans" cxnId="{4312EAE3-AE3C-4DA9-B328-E5F676CA1B53}">
      <dgm:prSet/>
      <dgm:spPr/>
      <dgm:t>
        <a:bodyPr/>
        <a:lstStyle/>
        <a:p>
          <a:endParaRPr lang="ru-RU"/>
        </a:p>
      </dgm:t>
    </dgm:pt>
    <dgm:pt modelId="{C4B55E8E-CC28-40A9-BE9E-4398C4F78D1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размер уставного капитала</a:t>
          </a:r>
        </a:p>
      </dgm:t>
    </dgm:pt>
    <dgm:pt modelId="{3D387A6A-71B6-4B7F-BC84-C93722AEFDCD}" type="parTrans" cxnId="{84FB8F33-569B-4D78-838D-5A448EB346E7}">
      <dgm:prSet/>
      <dgm:spPr/>
      <dgm:t>
        <a:bodyPr/>
        <a:lstStyle/>
        <a:p>
          <a:endParaRPr lang="ru-RU"/>
        </a:p>
      </dgm:t>
    </dgm:pt>
    <dgm:pt modelId="{4A591C20-F644-4F55-A2D1-FE36CED8E817}" type="sibTrans" cxnId="{84FB8F33-569B-4D78-838D-5A448EB346E7}">
      <dgm:prSet/>
      <dgm:spPr/>
      <dgm:t>
        <a:bodyPr/>
        <a:lstStyle/>
        <a:p>
          <a:endParaRPr lang="ru-RU"/>
        </a:p>
      </dgm:t>
    </dgm:pt>
    <dgm:pt modelId="{E2EEA325-0489-4BFE-82FF-F158E1880AB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порядок приема в члены биржи, приостановки и прекращения членства</a:t>
          </a:r>
        </a:p>
      </dgm:t>
    </dgm:pt>
    <dgm:pt modelId="{25758928-AA2D-4822-BBD7-800EEC3AD7A5}" type="parTrans" cxnId="{272017FD-1DDA-42A0-8C13-9BCE169AF603}">
      <dgm:prSet/>
      <dgm:spPr/>
      <dgm:t>
        <a:bodyPr/>
        <a:lstStyle/>
        <a:p>
          <a:endParaRPr lang="ru-RU"/>
        </a:p>
      </dgm:t>
    </dgm:pt>
    <dgm:pt modelId="{3519A7AE-1F52-4985-AD01-03EF0A3A7FD2}" type="sibTrans" cxnId="{272017FD-1DDA-42A0-8C13-9BCE169AF603}">
      <dgm:prSet/>
      <dgm:spPr/>
      <dgm:t>
        <a:bodyPr/>
        <a:lstStyle/>
        <a:p>
          <a:endParaRPr lang="ru-RU"/>
        </a:p>
      </dgm:t>
    </dgm:pt>
    <dgm:pt modelId="{44B97962-BE35-408C-9F9E-BEAAC0BF31DC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права и обязанности членов биржи и других участников биржевой торговли</a:t>
          </a:r>
        </a:p>
      </dgm:t>
    </dgm:pt>
    <dgm:pt modelId="{AEB1CFCB-C9BF-4949-9CED-7AD4F300F1C7}" type="parTrans" cxnId="{F7A01283-7D78-415A-A1D4-1EE38B1054B0}">
      <dgm:prSet/>
      <dgm:spPr/>
      <dgm:t>
        <a:bodyPr/>
        <a:lstStyle/>
        <a:p>
          <a:endParaRPr lang="ru-RU"/>
        </a:p>
      </dgm:t>
    </dgm:pt>
    <dgm:pt modelId="{28FABDEC-E13B-40E9-8C45-B231FF7246B8}" type="sibTrans" cxnId="{F7A01283-7D78-415A-A1D4-1EE38B1054B0}">
      <dgm:prSet/>
      <dgm:spPr/>
      <dgm:t>
        <a:bodyPr/>
        <a:lstStyle/>
        <a:p>
          <a:endParaRPr lang="ru-RU"/>
        </a:p>
      </dgm:t>
    </dgm:pt>
    <dgm:pt modelId="{7B4CA32E-8500-4793-8C53-0E5C548FFD1C}" type="pres">
      <dgm:prSet presAssocID="{15FA9554-9C21-46DF-B960-AAA9397F7FD8}" presName="Name0" presStyleCnt="0">
        <dgm:presLayoutVars>
          <dgm:chMax val="7"/>
          <dgm:chPref val="7"/>
          <dgm:dir/>
        </dgm:presLayoutVars>
      </dgm:prSet>
      <dgm:spPr/>
    </dgm:pt>
    <dgm:pt modelId="{6FC1429F-9F3A-41FE-8077-B66526A891BB}" type="pres">
      <dgm:prSet presAssocID="{15FA9554-9C21-46DF-B960-AAA9397F7FD8}" presName="Name1" presStyleCnt="0"/>
      <dgm:spPr/>
    </dgm:pt>
    <dgm:pt modelId="{86C2452B-2A6E-420C-9538-1F0FF2FF86D7}" type="pres">
      <dgm:prSet presAssocID="{15FA9554-9C21-46DF-B960-AAA9397F7FD8}" presName="cycle" presStyleCnt="0"/>
      <dgm:spPr/>
    </dgm:pt>
    <dgm:pt modelId="{AACC960E-6900-4794-8FDD-073A454CDC4C}" type="pres">
      <dgm:prSet presAssocID="{15FA9554-9C21-46DF-B960-AAA9397F7FD8}" presName="srcNode" presStyleLbl="node1" presStyleIdx="0" presStyleCnt="4"/>
      <dgm:spPr/>
    </dgm:pt>
    <dgm:pt modelId="{3126F49F-3EF1-4912-BA4E-0DCE16961AD1}" type="pres">
      <dgm:prSet presAssocID="{15FA9554-9C21-46DF-B960-AAA9397F7FD8}" presName="conn" presStyleLbl="parChTrans1D2" presStyleIdx="0" presStyleCnt="1"/>
      <dgm:spPr/>
    </dgm:pt>
    <dgm:pt modelId="{3113F4EB-982F-4076-89D7-C6102B3F5AF1}" type="pres">
      <dgm:prSet presAssocID="{15FA9554-9C21-46DF-B960-AAA9397F7FD8}" presName="extraNode" presStyleLbl="node1" presStyleIdx="0" presStyleCnt="4"/>
      <dgm:spPr/>
    </dgm:pt>
    <dgm:pt modelId="{8132E030-53BB-4390-864A-BDD3B17C8645}" type="pres">
      <dgm:prSet presAssocID="{15FA9554-9C21-46DF-B960-AAA9397F7FD8}" presName="dstNode" presStyleLbl="node1" presStyleIdx="0" presStyleCnt="4"/>
      <dgm:spPr/>
    </dgm:pt>
    <dgm:pt modelId="{776D10E3-A812-4F44-AD81-E6EB91A6F6FA}" type="pres">
      <dgm:prSet presAssocID="{3F03EB0C-F021-424F-917C-8E7802BDC356}" presName="text_1" presStyleLbl="node1" presStyleIdx="0" presStyleCnt="4">
        <dgm:presLayoutVars>
          <dgm:bulletEnabled val="1"/>
        </dgm:presLayoutVars>
      </dgm:prSet>
      <dgm:spPr/>
    </dgm:pt>
    <dgm:pt modelId="{F62C4F53-5D45-461A-8F1C-D22FF2B3B245}" type="pres">
      <dgm:prSet presAssocID="{3F03EB0C-F021-424F-917C-8E7802BDC356}" presName="accent_1" presStyleCnt="0"/>
      <dgm:spPr/>
    </dgm:pt>
    <dgm:pt modelId="{310B0295-A621-4026-8757-8ECB5973CF38}" type="pres">
      <dgm:prSet presAssocID="{3F03EB0C-F021-424F-917C-8E7802BDC356}" presName="accentRepeatNode" presStyleLbl="solidFgAcc1" presStyleIdx="0" presStyleCnt="4"/>
      <dgm:spPr/>
    </dgm:pt>
    <dgm:pt modelId="{38FECFEC-E31B-499D-A0FA-0BD85BAD7E8B}" type="pres">
      <dgm:prSet presAssocID="{C4B55E8E-CC28-40A9-BE9E-4398C4F78D18}" presName="text_2" presStyleLbl="node1" presStyleIdx="1" presStyleCnt="4">
        <dgm:presLayoutVars>
          <dgm:bulletEnabled val="1"/>
        </dgm:presLayoutVars>
      </dgm:prSet>
      <dgm:spPr/>
    </dgm:pt>
    <dgm:pt modelId="{EA42D38E-CB0A-4CD5-A0B5-AC127627F041}" type="pres">
      <dgm:prSet presAssocID="{C4B55E8E-CC28-40A9-BE9E-4398C4F78D18}" presName="accent_2" presStyleCnt="0"/>
      <dgm:spPr/>
    </dgm:pt>
    <dgm:pt modelId="{F7017F06-9FE9-4CA0-92DC-31D5B28EC332}" type="pres">
      <dgm:prSet presAssocID="{C4B55E8E-CC28-40A9-BE9E-4398C4F78D18}" presName="accentRepeatNode" presStyleLbl="solidFgAcc1" presStyleIdx="1" presStyleCnt="4"/>
      <dgm:spPr/>
    </dgm:pt>
    <dgm:pt modelId="{41E8E8BA-964A-4C8F-8695-4CFCDC15A22A}" type="pres">
      <dgm:prSet presAssocID="{E2EEA325-0489-4BFE-82FF-F158E1880AB8}" presName="text_3" presStyleLbl="node1" presStyleIdx="2" presStyleCnt="4">
        <dgm:presLayoutVars>
          <dgm:bulletEnabled val="1"/>
        </dgm:presLayoutVars>
      </dgm:prSet>
      <dgm:spPr/>
    </dgm:pt>
    <dgm:pt modelId="{0D8AA4A0-A410-45A1-B1F2-11A3F17F0D21}" type="pres">
      <dgm:prSet presAssocID="{E2EEA325-0489-4BFE-82FF-F158E1880AB8}" presName="accent_3" presStyleCnt="0"/>
      <dgm:spPr/>
    </dgm:pt>
    <dgm:pt modelId="{B0FA5D47-7463-4F33-96F1-F4925C206C57}" type="pres">
      <dgm:prSet presAssocID="{E2EEA325-0489-4BFE-82FF-F158E1880AB8}" presName="accentRepeatNode" presStyleLbl="solidFgAcc1" presStyleIdx="2" presStyleCnt="4"/>
      <dgm:spPr/>
    </dgm:pt>
    <dgm:pt modelId="{11B62A46-F209-40FF-99D7-318F702D8C9A}" type="pres">
      <dgm:prSet presAssocID="{44B97962-BE35-408C-9F9E-BEAAC0BF31DC}" presName="text_4" presStyleLbl="node1" presStyleIdx="3" presStyleCnt="4">
        <dgm:presLayoutVars>
          <dgm:bulletEnabled val="1"/>
        </dgm:presLayoutVars>
      </dgm:prSet>
      <dgm:spPr/>
    </dgm:pt>
    <dgm:pt modelId="{1BE8AC38-5338-4543-B510-05404B9AC862}" type="pres">
      <dgm:prSet presAssocID="{44B97962-BE35-408C-9F9E-BEAAC0BF31DC}" presName="accent_4" presStyleCnt="0"/>
      <dgm:spPr/>
    </dgm:pt>
    <dgm:pt modelId="{55D05251-4FF8-4B72-8BE0-6AA57A678830}" type="pres">
      <dgm:prSet presAssocID="{44B97962-BE35-408C-9F9E-BEAAC0BF31DC}" presName="accentRepeatNode" presStyleLbl="solidFgAcc1" presStyleIdx="3" presStyleCnt="4"/>
      <dgm:spPr/>
    </dgm:pt>
  </dgm:ptLst>
  <dgm:cxnLst>
    <dgm:cxn modelId="{796BD507-14CB-47A9-80E3-28DD77A25456}" type="presOf" srcId="{E2EEA325-0489-4BFE-82FF-F158E1880AB8}" destId="{41E8E8BA-964A-4C8F-8695-4CFCDC15A22A}" srcOrd="0" destOrd="0" presId="urn:microsoft.com/office/officeart/2008/layout/VerticalCurvedList"/>
    <dgm:cxn modelId="{D958E407-E4A2-4294-90E3-3557F9DFB56A}" type="presOf" srcId="{3F03EB0C-F021-424F-917C-8E7802BDC356}" destId="{776D10E3-A812-4F44-AD81-E6EB91A6F6FA}" srcOrd="0" destOrd="0" presId="urn:microsoft.com/office/officeart/2008/layout/VerticalCurvedList"/>
    <dgm:cxn modelId="{84FB8F33-569B-4D78-838D-5A448EB346E7}" srcId="{15FA9554-9C21-46DF-B960-AAA9397F7FD8}" destId="{C4B55E8E-CC28-40A9-BE9E-4398C4F78D18}" srcOrd="1" destOrd="0" parTransId="{3D387A6A-71B6-4B7F-BC84-C93722AEFDCD}" sibTransId="{4A591C20-F644-4F55-A2D1-FE36CED8E817}"/>
    <dgm:cxn modelId="{A5ADEE34-D7E3-4AB1-B520-07A0E311609D}" type="presOf" srcId="{0C9CCC50-25E1-4466-AD2A-2971CB793356}" destId="{3126F49F-3EF1-4912-BA4E-0DCE16961AD1}" srcOrd="0" destOrd="0" presId="urn:microsoft.com/office/officeart/2008/layout/VerticalCurvedList"/>
    <dgm:cxn modelId="{F7A01283-7D78-415A-A1D4-1EE38B1054B0}" srcId="{15FA9554-9C21-46DF-B960-AAA9397F7FD8}" destId="{44B97962-BE35-408C-9F9E-BEAAC0BF31DC}" srcOrd="3" destOrd="0" parTransId="{AEB1CFCB-C9BF-4949-9CED-7AD4F300F1C7}" sibTransId="{28FABDEC-E13B-40E9-8C45-B231FF7246B8}"/>
    <dgm:cxn modelId="{A074C5D0-DBD1-47EF-AEE9-14C24CC8E0E0}" type="presOf" srcId="{15FA9554-9C21-46DF-B960-AAA9397F7FD8}" destId="{7B4CA32E-8500-4793-8C53-0E5C548FFD1C}" srcOrd="0" destOrd="0" presId="urn:microsoft.com/office/officeart/2008/layout/VerticalCurvedList"/>
    <dgm:cxn modelId="{4312EAE3-AE3C-4DA9-B328-E5F676CA1B53}" srcId="{15FA9554-9C21-46DF-B960-AAA9397F7FD8}" destId="{3F03EB0C-F021-424F-917C-8E7802BDC356}" srcOrd="0" destOrd="0" parTransId="{64F71FAF-E792-4D06-A6BF-EB280600EAF5}" sibTransId="{0C9CCC50-25E1-4466-AD2A-2971CB793356}"/>
    <dgm:cxn modelId="{3F8C61EC-3F76-41A8-B3B6-6AFE204AEE86}" type="presOf" srcId="{44B97962-BE35-408C-9F9E-BEAAC0BF31DC}" destId="{11B62A46-F209-40FF-99D7-318F702D8C9A}" srcOrd="0" destOrd="0" presId="urn:microsoft.com/office/officeart/2008/layout/VerticalCurvedList"/>
    <dgm:cxn modelId="{8F3061F5-1CA1-453D-81AD-91D283F04B11}" type="presOf" srcId="{C4B55E8E-CC28-40A9-BE9E-4398C4F78D18}" destId="{38FECFEC-E31B-499D-A0FA-0BD85BAD7E8B}" srcOrd="0" destOrd="0" presId="urn:microsoft.com/office/officeart/2008/layout/VerticalCurvedList"/>
    <dgm:cxn modelId="{272017FD-1DDA-42A0-8C13-9BCE169AF603}" srcId="{15FA9554-9C21-46DF-B960-AAA9397F7FD8}" destId="{E2EEA325-0489-4BFE-82FF-F158E1880AB8}" srcOrd="2" destOrd="0" parTransId="{25758928-AA2D-4822-BBD7-800EEC3AD7A5}" sibTransId="{3519A7AE-1F52-4985-AD01-03EF0A3A7FD2}"/>
    <dgm:cxn modelId="{D6021CE4-E9F9-4B42-BAF7-6CE25232C99B}" type="presParOf" srcId="{7B4CA32E-8500-4793-8C53-0E5C548FFD1C}" destId="{6FC1429F-9F3A-41FE-8077-B66526A891BB}" srcOrd="0" destOrd="0" presId="urn:microsoft.com/office/officeart/2008/layout/VerticalCurvedList"/>
    <dgm:cxn modelId="{E67709D0-B9B8-4264-964E-D518769C49B9}" type="presParOf" srcId="{6FC1429F-9F3A-41FE-8077-B66526A891BB}" destId="{86C2452B-2A6E-420C-9538-1F0FF2FF86D7}" srcOrd="0" destOrd="0" presId="urn:microsoft.com/office/officeart/2008/layout/VerticalCurvedList"/>
    <dgm:cxn modelId="{0782D603-F428-4042-8BC3-F4DF6C7FE525}" type="presParOf" srcId="{86C2452B-2A6E-420C-9538-1F0FF2FF86D7}" destId="{AACC960E-6900-4794-8FDD-073A454CDC4C}" srcOrd="0" destOrd="0" presId="urn:microsoft.com/office/officeart/2008/layout/VerticalCurvedList"/>
    <dgm:cxn modelId="{D60408B8-6562-455A-91D4-A069677BFB74}" type="presParOf" srcId="{86C2452B-2A6E-420C-9538-1F0FF2FF86D7}" destId="{3126F49F-3EF1-4912-BA4E-0DCE16961AD1}" srcOrd="1" destOrd="0" presId="urn:microsoft.com/office/officeart/2008/layout/VerticalCurvedList"/>
    <dgm:cxn modelId="{703DA4D5-5826-42C2-AA78-F2643C41BAB8}" type="presParOf" srcId="{86C2452B-2A6E-420C-9538-1F0FF2FF86D7}" destId="{3113F4EB-982F-4076-89D7-C6102B3F5AF1}" srcOrd="2" destOrd="0" presId="urn:microsoft.com/office/officeart/2008/layout/VerticalCurvedList"/>
    <dgm:cxn modelId="{2CD88955-6C0C-49A2-AF13-6ABB35FC64BB}" type="presParOf" srcId="{86C2452B-2A6E-420C-9538-1F0FF2FF86D7}" destId="{8132E030-53BB-4390-864A-BDD3B17C8645}" srcOrd="3" destOrd="0" presId="urn:microsoft.com/office/officeart/2008/layout/VerticalCurvedList"/>
    <dgm:cxn modelId="{F1F4C47B-36A9-44B1-80AE-8140B2DFD7A8}" type="presParOf" srcId="{6FC1429F-9F3A-41FE-8077-B66526A891BB}" destId="{776D10E3-A812-4F44-AD81-E6EB91A6F6FA}" srcOrd="1" destOrd="0" presId="urn:microsoft.com/office/officeart/2008/layout/VerticalCurvedList"/>
    <dgm:cxn modelId="{DBF6C50C-F950-4211-A50C-AFDF74749FC5}" type="presParOf" srcId="{6FC1429F-9F3A-41FE-8077-B66526A891BB}" destId="{F62C4F53-5D45-461A-8F1C-D22FF2B3B245}" srcOrd="2" destOrd="0" presId="urn:microsoft.com/office/officeart/2008/layout/VerticalCurvedList"/>
    <dgm:cxn modelId="{6ED7E5BF-1996-4CF8-9DC4-1E33647EFBD4}" type="presParOf" srcId="{F62C4F53-5D45-461A-8F1C-D22FF2B3B245}" destId="{310B0295-A621-4026-8757-8ECB5973CF38}" srcOrd="0" destOrd="0" presId="urn:microsoft.com/office/officeart/2008/layout/VerticalCurvedList"/>
    <dgm:cxn modelId="{754F6B47-7D0A-4785-84F9-E4EAF58F2A62}" type="presParOf" srcId="{6FC1429F-9F3A-41FE-8077-B66526A891BB}" destId="{38FECFEC-E31B-499D-A0FA-0BD85BAD7E8B}" srcOrd="3" destOrd="0" presId="urn:microsoft.com/office/officeart/2008/layout/VerticalCurvedList"/>
    <dgm:cxn modelId="{0454E5FF-10A6-4628-AFBE-D7E1F0D5BCAF}" type="presParOf" srcId="{6FC1429F-9F3A-41FE-8077-B66526A891BB}" destId="{EA42D38E-CB0A-4CD5-A0B5-AC127627F041}" srcOrd="4" destOrd="0" presId="urn:microsoft.com/office/officeart/2008/layout/VerticalCurvedList"/>
    <dgm:cxn modelId="{C124B675-833E-452D-ACAD-0B7613775A77}" type="presParOf" srcId="{EA42D38E-CB0A-4CD5-A0B5-AC127627F041}" destId="{F7017F06-9FE9-4CA0-92DC-31D5B28EC332}" srcOrd="0" destOrd="0" presId="urn:microsoft.com/office/officeart/2008/layout/VerticalCurvedList"/>
    <dgm:cxn modelId="{328DE653-182B-415F-8F25-04422A38D935}" type="presParOf" srcId="{6FC1429F-9F3A-41FE-8077-B66526A891BB}" destId="{41E8E8BA-964A-4C8F-8695-4CFCDC15A22A}" srcOrd="5" destOrd="0" presId="urn:microsoft.com/office/officeart/2008/layout/VerticalCurvedList"/>
    <dgm:cxn modelId="{F934D1F4-2253-4BF1-86AE-BB7EBC7F1606}" type="presParOf" srcId="{6FC1429F-9F3A-41FE-8077-B66526A891BB}" destId="{0D8AA4A0-A410-45A1-B1F2-11A3F17F0D21}" srcOrd="6" destOrd="0" presId="urn:microsoft.com/office/officeart/2008/layout/VerticalCurvedList"/>
    <dgm:cxn modelId="{A9053F62-8957-427A-A511-9B49EB0757F7}" type="presParOf" srcId="{0D8AA4A0-A410-45A1-B1F2-11A3F17F0D21}" destId="{B0FA5D47-7463-4F33-96F1-F4925C206C57}" srcOrd="0" destOrd="0" presId="urn:microsoft.com/office/officeart/2008/layout/VerticalCurvedList"/>
    <dgm:cxn modelId="{0426B5AF-B671-4D2B-B788-019CC0938836}" type="presParOf" srcId="{6FC1429F-9F3A-41FE-8077-B66526A891BB}" destId="{11B62A46-F209-40FF-99D7-318F702D8C9A}" srcOrd="7" destOrd="0" presId="urn:microsoft.com/office/officeart/2008/layout/VerticalCurvedList"/>
    <dgm:cxn modelId="{3F5B3D7A-053C-4B61-8C50-D4D16B921B9D}" type="presParOf" srcId="{6FC1429F-9F3A-41FE-8077-B66526A891BB}" destId="{1BE8AC38-5338-4543-B510-05404B9AC862}" srcOrd="8" destOrd="0" presId="urn:microsoft.com/office/officeart/2008/layout/VerticalCurvedList"/>
    <dgm:cxn modelId="{7A323D7E-F4DE-4B85-B87A-96798DE70584}" type="presParOf" srcId="{1BE8AC38-5338-4543-B510-05404B9AC862}" destId="{55D05251-4FF8-4B72-8BE0-6AA57A6788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F1645AA-F3CE-4A1E-8E9D-5F2E374008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78BA72-2E6C-49C0-A2DB-C77B4BF4032B}">
      <dgm:prSet phldrT="[Текст]" custT="1"/>
      <dgm:spPr/>
      <dgm:t>
        <a:bodyPr/>
        <a:lstStyle/>
        <a:p>
          <a:r>
            <a:rPr lang="ru-RU" sz="1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порядок проведения биржевых торгов</a:t>
          </a:r>
        </a:p>
      </dgm:t>
    </dgm:pt>
    <dgm:pt modelId="{A0179600-99AE-4028-B873-7FE77BDDD037}" type="parTrans" cxnId="{D864168B-FA5F-4E9F-981A-738824DFEF0F}">
      <dgm:prSet/>
      <dgm:spPr/>
      <dgm:t>
        <a:bodyPr/>
        <a:lstStyle/>
        <a:p>
          <a:endParaRPr lang="ru-RU"/>
        </a:p>
      </dgm:t>
    </dgm:pt>
    <dgm:pt modelId="{212DAAB9-3256-4AD1-9DB6-224E62A62E98}" type="sibTrans" cxnId="{D864168B-FA5F-4E9F-981A-738824DFEF0F}">
      <dgm:prSet/>
      <dgm:spPr/>
      <dgm:t>
        <a:bodyPr/>
        <a:lstStyle/>
        <a:p>
          <a:endParaRPr lang="ru-RU"/>
        </a:p>
      </dgm:t>
    </dgm:pt>
    <dgm:pt modelId="{9DD7880D-F516-45E5-8992-997BBCFBED3A}">
      <dgm:prSet phldrT="[Текст]" custT="1"/>
      <dgm:spPr/>
      <dgm:t>
        <a:bodyPr/>
        <a:lstStyle/>
        <a:p>
          <a:r>
            <a:rPr lang="ru-RU" sz="1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виды биржевых сделок</a:t>
          </a:r>
        </a:p>
      </dgm:t>
    </dgm:pt>
    <dgm:pt modelId="{DB48800D-24EE-40BC-89EB-7F944E78D711}" type="parTrans" cxnId="{558A1EF8-960E-4B43-BE1C-BC9B35A2210E}">
      <dgm:prSet/>
      <dgm:spPr/>
      <dgm:t>
        <a:bodyPr/>
        <a:lstStyle/>
        <a:p>
          <a:endParaRPr lang="ru-RU"/>
        </a:p>
      </dgm:t>
    </dgm:pt>
    <dgm:pt modelId="{543FFEB9-A966-4ABA-BD86-97460884DCF9}" type="sibTrans" cxnId="{558A1EF8-960E-4B43-BE1C-BC9B35A2210E}">
      <dgm:prSet/>
      <dgm:spPr/>
      <dgm:t>
        <a:bodyPr/>
        <a:lstStyle/>
        <a:p>
          <a:endParaRPr lang="ru-RU"/>
        </a:p>
      </dgm:t>
    </dgm:pt>
    <dgm:pt modelId="{C0A19FC0-5B69-4B57-8451-088D4DB29D77}">
      <dgm:prSet phldrT="[Текст]" custT="1"/>
      <dgm:spPr/>
      <dgm:t>
        <a:bodyPr/>
        <a:lstStyle/>
        <a:p>
          <a:r>
            <a:rPr lang="ru-RU" sz="1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над процессом ценообразования на бирже в целях недопущения резкого дневного повышения или понижения уровней цен</a:t>
          </a:r>
        </a:p>
      </dgm:t>
    </dgm:pt>
    <dgm:pt modelId="{E951F002-58D6-4B12-8540-3D7E9237B04E}" type="parTrans" cxnId="{93FE2482-6F7F-46F2-9103-C8C240DFF8C5}">
      <dgm:prSet/>
      <dgm:spPr/>
      <dgm:t>
        <a:bodyPr/>
        <a:lstStyle/>
        <a:p>
          <a:endParaRPr lang="ru-RU"/>
        </a:p>
      </dgm:t>
    </dgm:pt>
    <dgm:pt modelId="{1BCFD843-D57F-4A8D-AF39-D43EBE085713}" type="sibTrans" cxnId="{93FE2482-6F7F-46F2-9103-C8C240DFF8C5}">
      <dgm:prSet/>
      <dgm:spPr/>
      <dgm:t>
        <a:bodyPr/>
        <a:lstStyle/>
        <a:p>
          <a:endParaRPr lang="ru-RU"/>
        </a:p>
      </dgm:t>
    </dgm:pt>
    <dgm:pt modelId="{0B226E49-BF51-4423-8D48-7A81BC3B21C8}">
      <dgm:prSet phldrT="[Текст]" custT="1"/>
      <dgm:spPr/>
      <dgm:t>
        <a:bodyPr/>
        <a:lstStyle/>
        <a:p>
          <a:r>
            <a:rPr lang="ru-RU" sz="1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меры, обеспечивающие порядок и дисциплину на биржевых торгах, а также порядок и условия применения этих мер</a:t>
          </a:r>
        </a:p>
      </dgm:t>
    </dgm:pt>
    <dgm:pt modelId="{111E3305-CE3D-44BC-9FD2-4536B9278AC1}" type="parTrans" cxnId="{C2C33F7F-826F-4469-881B-DB7DFD158150}">
      <dgm:prSet/>
      <dgm:spPr/>
      <dgm:t>
        <a:bodyPr/>
        <a:lstStyle/>
        <a:p>
          <a:endParaRPr lang="ru-RU"/>
        </a:p>
      </dgm:t>
    </dgm:pt>
    <dgm:pt modelId="{604F3071-6126-4279-AB44-2F41E79CF66D}" type="sibTrans" cxnId="{C2C33F7F-826F-4469-881B-DB7DFD158150}">
      <dgm:prSet/>
      <dgm:spPr/>
      <dgm:t>
        <a:bodyPr/>
        <a:lstStyle/>
        <a:p>
          <a:endParaRPr lang="ru-RU"/>
        </a:p>
      </dgm:t>
    </dgm:pt>
    <dgm:pt modelId="{74F428CA-2938-4D32-83ED-8D46B6CBE25B}">
      <dgm:prSet phldrT="[Текст]" custT="1"/>
      <dgm:spPr/>
      <dgm:t>
        <a:bodyPr/>
        <a:lstStyle/>
        <a:p>
          <a:r>
            <a:rPr lang="ru-RU" sz="16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меры, обеспечивающие соблюдение членами биржи, другими участниками биржевой торговли решений органов государственной власти и управления по вопросам, относящимся к деятельности бирж</a:t>
          </a:r>
        </a:p>
      </dgm:t>
    </dgm:pt>
    <dgm:pt modelId="{D74437A1-7DFA-4E80-8B0A-D180E74B42A6}" type="parTrans" cxnId="{84AE27D8-7730-42BD-B9BF-C970996790B7}">
      <dgm:prSet/>
      <dgm:spPr/>
      <dgm:t>
        <a:bodyPr/>
        <a:lstStyle/>
        <a:p>
          <a:endParaRPr lang="ru-RU"/>
        </a:p>
      </dgm:t>
    </dgm:pt>
    <dgm:pt modelId="{A2249EE2-8F79-49EE-8593-3406038AAC20}" type="sibTrans" cxnId="{84AE27D8-7730-42BD-B9BF-C970996790B7}">
      <dgm:prSet/>
      <dgm:spPr/>
      <dgm:t>
        <a:bodyPr/>
        <a:lstStyle/>
        <a:p>
          <a:endParaRPr lang="ru-RU"/>
        </a:p>
      </dgm:t>
    </dgm:pt>
    <dgm:pt modelId="{670758C3-6521-48D9-A72C-35A983C5E691}">
      <dgm:prSet phldrT="[Текст]" custT="1"/>
      <dgm:spPr/>
      <dgm:t>
        <a:bodyPr/>
        <a:lstStyle/>
        <a:p>
          <a:r>
            <a:rPr lang="ru-RU" sz="1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перечень нарушений, за которые биржа взыскивает штрафы с участников </a:t>
          </a:r>
          <a:r>
            <a:rPr lang="ru-RU" sz="1800" u="none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биржевой торговли</a:t>
          </a:r>
          <a:endParaRPr lang="ru-RU" sz="18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9FB61-D9BD-49EA-ABD1-224FF0EFFA9B}" type="parTrans" cxnId="{8B57BA42-BA7B-4168-A171-C5B47F8F2F2A}">
      <dgm:prSet/>
      <dgm:spPr/>
      <dgm:t>
        <a:bodyPr/>
        <a:lstStyle/>
        <a:p>
          <a:endParaRPr lang="ru-RU"/>
        </a:p>
      </dgm:t>
    </dgm:pt>
    <dgm:pt modelId="{038D2644-0584-4925-9642-F4B1327DD2D0}" type="sibTrans" cxnId="{8B57BA42-BA7B-4168-A171-C5B47F8F2F2A}">
      <dgm:prSet/>
      <dgm:spPr/>
      <dgm:t>
        <a:bodyPr/>
        <a:lstStyle/>
        <a:p>
          <a:endParaRPr lang="ru-RU"/>
        </a:p>
      </dgm:t>
    </dgm:pt>
    <dgm:pt modelId="{8F95143E-11E4-410C-A864-AA1CE435B396}" type="pres">
      <dgm:prSet presAssocID="{BF1645AA-F3CE-4A1E-8E9D-5F2E3740086C}" presName="Name0" presStyleCnt="0">
        <dgm:presLayoutVars>
          <dgm:chMax val="7"/>
          <dgm:chPref val="7"/>
          <dgm:dir/>
        </dgm:presLayoutVars>
      </dgm:prSet>
      <dgm:spPr/>
    </dgm:pt>
    <dgm:pt modelId="{E7FD67DE-23DE-4A1A-A5C8-B0F2C73E54AD}" type="pres">
      <dgm:prSet presAssocID="{BF1645AA-F3CE-4A1E-8E9D-5F2E3740086C}" presName="Name1" presStyleCnt="0"/>
      <dgm:spPr/>
    </dgm:pt>
    <dgm:pt modelId="{25938263-EE59-4879-AC77-39E608DFD41F}" type="pres">
      <dgm:prSet presAssocID="{BF1645AA-F3CE-4A1E-8E9D-5F2E3740086C}" presName="cycle" presStyleCnt="0"/>
      <dgm:spPr/>
    </dgm:pt>
    <dgm:pt modelId="{A1F26E97-7796-4F69-90B8-0AE861198B98}" type="pres">
      <dgm:prSet presAssocID="{BF1645AA-F3CE-4A1E-8E9D-5F2E3740086C}" presName="srcNode" presStyleLbl="node1" presStyleIdx="0" presStyleCnt="6"/>
      <dgm:spPr/>
    </dgm:pt>
    <dgm:pt modelId="{E758BCBC-980D-4EC1-8123-624DBEBBC76A}" type="pres">
      <dgm:prSet presAssocID="{BF1645AA-F3CE-4A1E-8E9D-5F2E3740086C}" presName="conn" presStyleLbl="parChTrans1D2" presStyleIdx="0" presStyleCnt="1"/>
      <dgm:spPr/>
    </dgm:pt>
    <dgm:pt modelId="{843A8D8B-5261-473F-8C23-05981418178E}" type="pres">
      <dgm:prSet presAssocID="{BF1645AA-F3CE-4A1E-8E9D-5F2E3740086C}" presName="extraNode" presStyleLbl="node1" presStyleIdx="0" presStyleCnt="6"/>
      <dgm:spPr/>
    </dgm:pt>
    <dgm:pt modelId="{B28C0FE9-28E3-4B2C-9FB2-531970E38A30}" type="pres">
      <dgm:prSet presAssocID="{BF1645AA-F3CE-4A1E-8E9D-5F2E3740086C}" presName="dstNode" presStyleLbl="node1" presStyleIdx="0" presStyleCnt="6"/>
      <dgm:spPr/>
    </dgm:pt>
    <dgm:pt modelId="{7BBAC2FD-9D3A-42E3-874D-5610E586D04A}" type="pres">
      <dgm:prSet presAssocID="{E278BA72-2E6C-49C0-A2DB-C77B4BF4032B}" presName="text_1" presStyleLbl="node1" presStyleIdx="0" presStyleCnt="6">
        <dgm:presLayoutVars>
          <dgm:bulletEnabled val="1"/>
        </dgm:presLayoutVars>
      </dgm:prSet>
      <dgm:spPr/>
    </dgm:pt>
    <dgm:pt modelId="{80ED8A47-0862-4DE8-B0D5-63AD8C15ED8E}" type="pres">
      <dgm:prSet presAssocID="{E278BA72-2E6C-49C0-A2DB-C77B4BF4032B}" presName="accent_1" presStyleCnt="0"/>
      <dgm:spPr/>
    </dgm:pt>
    <dgm:pt modelId="{A2EAB520-D25E-4257-8B8A-6C97FADD8D60}" type="pres">
      <dgm:prSet presAssocID="{E278BA72-2E6C-49C0-A2DB-C77B4BF4032B}" presName="accentRepeatNode" presStyleLbl="solidFgAcc1" presStyleIdx="0" presStyleCnt="6"/>
      <dgm:spPr/>
    </dgm:pt>
    <dgm:pt modelId="{82A41BBE-20D1-42B9-B1F2-C241F133C0DA}" type="pres">
      <dgm:prSet presAssocID="{9DD7880D-F516-45E5-8992-997BBCFBED3A}" presName="text_2" presStyleLbl="node1" presStyleIdx="1" presStyleCnt="6">
        <dgm:presLayoutVars>
          <dgm:bulletEnabled val="1"/>
        </dgm:presLayoutVars>
      </dgm:prSet>
      <dgm:spPr/>
    </dgm:pt>
    <dgm:pt modelId="{C7187B2D-DDC6-4809-A009-07BA881D028C}" type="pres">
      <dgm:prSet presAssocID="{9DD7880D-F516-45E5-8992-997BBCFBED3A}" presName="accent_2" presStyleCnt="0"/>
      <dgm:spPr/>
    </dgm:pt>
    <dgm:pt modelId="{5A16840D-C810-45E0-85F7-42F6C411ADEE}" type="pres">
      <dgm:prSet presAssocID="{9DD7880D-F516-45E5-8992-997BBCFBED3A}" presName="accentRepeatNode" presStyleLbl="solidFgAcc1" presStyleIdx="1" presStyleCnt="6"/>
      <dgm:spPr/>
    </dgm:pt>
    <dgm:pt modelId="{9B826E42-DC4C-41EC-B71B-584ED3B3156A}" type="pres">
      <dgm:prSet presAssocID="{C0A19FC0-5B69-4B57-8451-088D4DB29D77}" presName="text_3" presStyleLbl="node1" presStyleIdx="2" presStyleCnt="6">
        <dgm:presLayoutVars>
          <dgm:bulletEnabled val="1"/>
        </dgm:presLayoutVars>
      </dgm:prSet>
      <dgm:spPr/>
    </dgm:pt>
    <dgm:pt modelId="{2F1FE754-C0B0-4128-9D93-6885D47AEE94}" type="pres">
      <dgm:prSet presAssocID="{C0A19FC0-5B69-4B57-8451-088D4DB29D77}" presName="accent_3" presStyleCnt="0"/>
      <dgm:spPr/>
    </dgm:pt>
    <dgm:pt modelId="{1D2CFEBD-E708-4474-807F-069C7690FE40}" type="pres">
      <dgm:prSet presAssocID="{C0A19FC0-5B69-4B57-8451-088D4DB29D77}" presName="accentRepeatNode" presStyleLbl="solidFgAcc1" presStyleIdx="2" presStyleCnt="6"/>
      <dgm:spPr/>
    </dgm:pt>
    <dgm:pt modelId="{B98B288E-9452-41B6-AA52-C3BBDFB7930A}" type="pres">
      <dgm:prSet presAssocID="{0B226E49-BF51-4423-8D48-7A81BC3B21C8}" presName="text_4" presStyleLbl="node1" presStyleIdx="3" presStyleCnt="6">
        <dgm:presLayoutVars>
          <dgm:bulletEnabled val="1"/>
        </dgm:presLayoutVars>
      </dgm:prSet>
      <dgm:spPr/>
    </dgm:pt>
    <dgm:pt modelId="{74BB10C2-1D81-4B9B-A937-64F1640F25F6}" type="pres">
      <dgm:prSet presAssocID="{0B226E49-BF51-4423-8D48-7A81BC3B21C8}" presName="accent_4" presStyleCnt="0"/>
      <dgm:spPr/>
    </dgm:pt>
    <dgm:pt modelId="{E575FD28-E329-40FD-A03F-6A93F962E5C3}" type="pres">
      <dgm:prSet presAssocID="{0B226E49-BF51-4423-8D48-7A81BC3B21C8}" presName="accentRepeatNode" presStyleLbl="solidFgAcc1" presStyleIdx="3" presStyleCnt="6"/>
      <dgm:spPr/>
    </dgm:pt>
    <dgm:pt modelId="{27839086-0632-4CEB-90BB-0A744CFE500A}" type="pres">
      <dgm:prSet presAssocID="{74F428CA-2938-4D32-83ED-8D46B6CBE25B}" presName="text_5" presStyleLbl="node1" presStyleIdx="4" presStyleCnt="6">
        <dgm:presLayoutVars>
          <dgm:bulletEnabled val="1"/>
        </dgm:presLayoutVars>
      </dgm:prSet>
      <dgm:spPr/>
    </dgm:pt>
    <dgm:pt modelId="{D7B9E620-A61B-4490-9929-1B6CAB5FEAE6}" type="pres">
      <dgm:prSet presAssocID="{74F428CA-2938-4D32-83ED-8D46B6CBE25B}" presName="accent_5" presStyleCnt="0"/>
      <dgm:spPr/>
    </dgm:pt>
    <dgm:pt modelId="{37B02A56-D463-45C6-B198-FA0937E881C1}" type="pres">
      <dgm:prSet presAssocID="{74F428CA-2938-4D32-83ED-8D46B6CBE25B}" presName="accentRepeatNode" presStyleLbl="solidFgAcc1" presStyleIdx="4" presStyleCnt="6"/>
      <dgm:spPr/>
    </dgm:pt>
    <dgm:pt modelId="{2228F012-2B49-4CC7-A966-72AA76AA6DFE}" type="pres">
      <dgm:prSet presAssocID="{670758C3-6521-48D9-A72C-35A983C5E691}" presName="text_6" presStyleLbl="node1" presStyleIdx="5" presStyleCnt="6">
        <dgm:presLayoutVars>
          <dgm:bulletEnabled val="1"/>
        </dgm:presLayoutVars>
      </dgm:prSet>
      <dgm:spPr/>
    </dgm:pt>
    <dgm:pt modelId="{651F65C5-EABD-4D2C-8912-A6DEA72F739B}" type="pres">
      <dgm:prSet presAssocID="{670758C3-6521-48D9-A72C-35A983C5E691}" presName="accent_6" presStyleCnt="0"/>
      <dgm:spPr/>
    </dgm:pt>
    <dgm:pt modelId="{9043BA2B-32DA-4CD1-941F-0C22C429F741}" type="pres">
      <dgm:prSet presAssocID="{670758C3-6521-48D9-A72C-35A983C5E691}" presName="accentRepeatNode" presStyleLbl="solidFgAcc1" presStyleIdx="5" presStyleCnt="6"/>
      <dgm:spPr/>
    </dgm:pt>
  </dgm:ptLst>
  <dgm:cxnLst>
    <dgm:cxn modelId="{5200173F-E035-4C3D-A6CE-F0FCB4DCF36D}" type="presOf" srcId="{74F428CA-2938-4D32-83ED-8D46B6CBE25B}" destId="{27839086-0632-4CEB-90BB-0A744CFE500A}" srcOrd="0" destOrd="0" presId="urn:microsoft.com/office/officeart/2008/layout/VerticalCurvedList"/>
    <dgm:cxn modelId="{8B57BA42-BA7B-4168-A171-C5B47F8F2F2A}" srcId="{BF1645AA-F3CE-4A1E-8E9D-5F2E3740086C}" destId="{670758C3-6521-48D9-A72C-35A983C5E691}" srcOrd="5" destOrd="0" parTransId="{CEA9FB61-D9BD-49EA-ABD1-224FF0EFFA9B}" sibTransId="{038D2644-0584-4925-9642-F4B1327DD2D0}"/>
    <dgm:cxn modelId="{52E1CE51-A21F-4C4B-B588-E3A4D082AFFB}" type="presOf" srcId="{670758C3-6521-48D9-A72C-35A983C5E691}" destId="{2228F012-2B49-4CC7-A966-72AA76AA6DFE}" srcOrd="0" destOrd="0" presId="urn:microsoft.com/office/officeart/2008/layout/VerticalCurvedList"/>
    <dgm:cxn modelId="{F6EA6F54-5288-4EA8-AC78-9061EB84FCF1}" type="presOf" srcId="{9DD7880D-F516-45E5-8992-997BBCFBED3A}" destId="{82A41BBE-20D1-42B9-B1F2-C241F133C0DA}" srcOrd="0" destOrd="0" presId="urn:microsoft.com/office/officeart/2008/layout/VerticalCurvedList"/>
    <dgm:cxn modelId="{C956E754-EE97-419C-80B7-913EDB8DCDCB}" type="presOf" srcId="{212DAAB9-3256-4AD1-9DB6-224E62A62E98}" destId="{E758BCBC-980D-4EC1-8123-624DBEBBC76A}" srcOrd="0" destOrd="0" presId="urn:microsoft.com/office/officeart/2008/layout/VerticalCurvedList"/>
    <dgm:cxn modelId="{C2C33F7F-826F-4469-881B-DB7DFD158150}" srcId="{BF1645AA-F3CE-4A1E-8E9D-5F2E3740086C}" destId="{0B226E49-BF51-4423-8D48-7A81BC3B21C8}" srcOrd="3" destOrd="0" parTransId="{111E3305-CE3D-44BC-9FD2-4536B9278AC1}" sibTransId="{604F3071-6126-4279-AB44-2F41E79CF66D}"/>
    <dgm:cxn modelId="{93FE2482-6F7F-46F2-9103-C8C240DFF8C5}" srcId="{BF1645AA-F3CE-4A1E-8E9D-5F2E3740086C}" destId="{C0A19FC0-5B69-4B57-8451-088D4DB29D77}" srcOrd="2" destOrd="0" parTransId="{E951F002-58D6-4B12-8540-3D7E9237B04E}" sibTransId="{1BCFD843-D57F-4A8D-AF39-D43EBE085713}"/>
    <dgm:cxn modelId="{D864168B-FA5F-4E9F-981A-738824DFEF0F}" srcId="{BF1645AA-F3CE-4A1E-8E9D-5F2E3740086C}" destId="{E278BA72-2E6C-49C0-A2DB-C77B4BF4032B}" srcOrd="0" destOrd="0" parTransId="{A0179600-99AE-4028-B873-7FE77BDDD037}" sibTransId="{212DAAB9-3256-4AD1-9DB6-224E62A62E98}"/>
    <dgm:cxn modelId="{77A29FB3-A7F4-4E5D-936B-52B01AE7B1B7}" type="presOf" srcId="{BF1645AA-F3CE-4A1E-8E9D-5F2E3740086C}" destId="{8F95143E-11E4-410C-A864-AA1CE435B396}" srcOrd="0" destOrd="0" presId="urn:microsoft.com/office/officeart/2008/layout/VerticalCurvedList"/>
    <dgm:cxn modelId="{DD21ECD1-3162-433A-AFC8-866A9BAE07CE}" type="presOf" srcId="{C0A19FC0-5B69-4B57-8451-088D4DB29D77}" destId="{9B826E42-DC4C-41EC-B71B-584ED3B3156A}" srcOrd="0" destOrd="0" presId="urn:microsoft.com/office/officeart/2008/layout/VerticalCurvedList"/>
    <dgm:cxn modelId="{84AE27D8-7730-42BD-B9BF-C970996790B7}" srcId="{BF1645AA-F3CE-4A1E-8E9D-5F2E3740086C}" destId="{74F428CA-2938-4D32-83ED-8D46B6CBE25B}" srcOrd="4" destOrd="0" parTransId="{D74437A1-7DFA-4E80-8B0A-D180E74B42A6}" sibTransId="{A2249EE2-8F79-49EE-8593-3406038AAC20}"/>
    <dgm:cxn modelId="{850BD0E8-1829-4C65-B7CD-35C305CE33B8}" type="presOf" srcId="{0B226E49-BF51-4423-8D48-7A81BC3B21C8}" destId="{B98B288E-9452-41B6-AA52-C3BBDFB7930A}" srcOrd="0" destOrd="0" presId="urn:microsoft.com/office/officeart/2008/layout/VerticalCurvedList"/>
    <dgm:cxn modelId="{558A1EF8-960E-4B43-BE1C-BC9B35A2210E}" srcId="{BF1645AA-F3CE-4A1E-8E9D-5F2E3740086C}" destId="{9DD7880D-F516-45E5-8992-997BBCFBED3A}" srcOrd="1" destOrd="0" parTransId="{DB48800D-24EE-40BC-89EB-7F944E78D711}" sibTransId="{543FFEB9-A966-4ABA-BD86-97460884DCF9}"/>
    <dgm:cxn modelId="{203F1BFF-66E5-4974-8751-D9B9BEAB53FF}" type="presOf" srcId="{E278BA72-2E6C-49C0-A2DB-C77B4BF4032B}" destId="{7BBAC2FD-9D3A-42E3-874D-5610E586D04A}" srcOrd="0" destOrd="0" presId="urn:microsoft.com/office/officeart/2008/layout/VerticalCurvedList"/>
    <dgm:cxn modelId="{CA148A1C-D9EB-4537-B565-0D3123849CE4}" type="presParOf" srcId="{8F95143E-11E4-410C-A864-AA1CE435B396}" destId="{E7FD67DE-23DE-4A1A-A5C8-B0F2C73E54AD}" srcOrd="0" destOrd="0" presId="urn:microsoft.com/office/officeart/2008/layout/VerticalCurvedList"/>
    <dgm:cxn modelId="{378F9777-43AE-4447-8A1D-7936F907BD34}" type="presParOf" srcId="{E7FD67DE-23DE-4A1A-A5C8-B0F2C73E54AD}" destId="{25938263-EE59-4879-AC77-39E608DFD41F}" srcOrd="0" destOrd="0" presId="urn:microsoft.com/office/officeart/2008/layout/VerticalCurvedList"/>
    <dgm:cxn modelId="{5C8403E5-5439-4676-BC11-D03070E0A550}" type="presParOf" srcId="{25938263-EE59-4879-AC77-39E608DFD41F}" destId="{A1F26E97-7796-4F69-90B8-0AE861198B98}" srcOrd="0" destOrd="0" presId="urn:microsoft.com/office/officeart/2008/layout/VerticalCurvedList"/>
    <dgm:cxn modelId="{A857C793-D744-47E9-90A9-821CBFC23516}" type="presParOf" srcId="{25938263-EE59-4879-AC77-39E608DFD41F}" destId="{E758BCBC-980D-4EC1-8123-624DBEBBC76A}" srcOrd="1" destOrd="0" presId="urn:microsoft.com/office/officeart/2008/layout/VerticalCurvedList"/>
    <dgm:cxn modelId="{A89239FE-B02C-431F-8C9E-77F0BDC1323D}" type="presParOf" srcId="{25938263-EE59-4879-AC77-39E608DFD41F}" destId="{843A8D8B-5261-473F-8C23-05981418178E}" srcOrd="2" destOrd="0" presId="urn:microsoft.com/office/officeart/2008/layout/VerticalCurvedList"/>
    <dgm:cxn modelId="{FB469670-A7D9-4471-A2EE-2AF0C0B1D421}" type="presParOf" srcId="{25938263-EE59-4879-AC77-39E608DFD41F}" destId="{B28C0FE9-28E3-4B2C-9FB2-531970E38A30}" srcOrd="3" destOrd="0" presId="urn:microsoft.com/office/officeart/2008/layout/VerticalCurvedList"/>
    <dgm:cxn modelId="{E757D077-6639-4DD0-AA07-C14E890B0404}" type="presParOf" srcId="{E7FD67DE-23DE-4A1A-A5C8-B0F2C73E54AD}" destId="{7BBAC2FD-9D3A-42E3-874D-5610E586D04A}" srcOrd="1" destOrd="0" presId="urn:microsoft.com/office/officeart/2008/layout/VerticalCurvedList"/>
    <dgm:cxn modelId="{1E89E3E0-0BEE-40A7-ABC4-ABA2BB5ACC9C}" type="presParOf" srcId="{E7FD67DE-23DE-4A1A-A5C8-B0F2C73E54AD}" destId="{80ED8A47-0862-4DE8-B0D5-63AD8C15ED8E}" srcOrd="2" destOrd="0" presId="urn:microsoft.com/office/officeart/2008/layout/VerticalCurvedList"/>
    <dgm:cxn modelId="{F5262E49-826B-427A-99E2-A2B86137325D}" type="presParOf" srcId="{80ED8A47-0862-4DE8-B0D5-63AD8C15ED8E}" destId="{A2EAB520-D25E-4257-8B8A-6C97FADD8D60}" srcOrd="0" destOrd="0" presId="urn:microsoft.com/office/officeart/2008/layout/VerticalCurvedList"/>
    <dgm:cxn modelId="{83087FE6-4E1F-43DB-B574-117551B5D87C}" type="presParOf" srcId="{E7FD67DE-23DE-4A1A-A5C8-B0F2C73E54AD}" destId="{82A41BBE-20D1-42B9-B1F2-C241F133C0DA}" srcOrd="3" destOrd="0" presId="urn:microsoft.com/office/officeart/2008/layout/VerticalCurvedList"/>
    <dgm:cxn modelId="{6FF11B66-2719-47E9-9976-6A257129240C}" type="presParOf" srcId="{E7FD67DE-23DE-4A1A-A5C8-B0F2C73E54AD}" destId="{C7187B2D-DDC6-4809-A009-07BA881D028C}" srcOrd="4" destOrd="0" presId="urn:microsoft.com/office/officeart/2008/layout/VerticalCurvedList"/>
    <dgm:cxn modelId="{0BE8A2D5-FDD2-4645-8587-4CE343EB57F5}" type="presParOf" srcId="{C7187B2D-DDC6-4809-A009-07BA881D028C}" destId="{5A16840D-C810-45E0-85F7-42F6C411ADEE}" srcOrd="0" destOrd="0" presId="urn:microsoft.com/office/officeart/2008/layout/VerticalCurvedList"/>
    <dgm:cxn modelId="{F9D250E5-7032-4972-8D96-24CF862C0778}" type="presParOf" srcId="{E7FD67DE-23DE-4A1A-A5C8-B0F2C73E54AD}" destId="{9B826E42-DC4C-41EC-B71B-584ED3B3156A}" srcOrd="5" destOrd="0" presId="urn:microsoft.com/office/officeart/2008/layout/VerticalCurvedList"/>
    <dgm:cxn modelId="{76419021-3D9C-4DBA-835B-DA2A2CD46F2F}" type="presParOf" srcId="{E7FD67DE-23DE-4A1A-A5C8-B0F2C73E54AD}" destId="{2F1FE754-C0B0-4128-9D93-6885D47AEE94}" srcOrd="6" destOrd="0" presId="urn:microsoft.com/office/officeart/2008/layout/VerticalCurvedList"/>
    <dgm:cxn modelId="{AC9310B4-CD69-4A9D-A0C7-0A66AC3571F4}" type="presParOf" srcId="{2F1FE754-C0B0-4128-9D93-6885D47AEE94}" destId="{1D2CFEBD-E708-4474-807F-069C7690FE40}" srcOrd="0" destOrd="0" presId="urn:microsoft.com/office/officeart/2008/layout/VerticalCurvedList"/>
    <dgm:cxn modelId="{9A2D5817-04C5-4E72-936F-10900B3FEE38}" type="presParOf" srcId="{E7FD67DE-23DE-4A1A-A5C8-B0F2C73E54AD}" destId="{B98B288E-9452-41B6-AA52-C3BBDFB7930A}" srcOrd="7" destOrd="0" presId="urn:microsoft.com/office/officeart/2008/layout/VerticalCurvedList"/>
    <dgm:cxn modelId="{A992B48E-B13A-418A-8DF3-802BC75A9745}" type="presParOf" srcId="{E7FD67DE-23DE-4A1A-A5C8-B0F2C73E54AD}" destId="{74BB10C2-1D81-4B9B-A937-64F1640F25F6}" srcOrd="8" destOrd="0" presId="urn:microsoft.com/office/officeart/2008/layout/VerticalCurvedList"/>
    <dgm:cxn modelId="{1D5D4F0B-A605-48AC-996A-D7346A4A0CE0}" type="presParOf" srcId="{74BB10C2-1D81-4B9B-A937-64F1640F25F6}" destId="{E575FD28-E329-40FD-A03F-6A93F962E5C3}" srcOrd="0" destOrd="0" presId="urn:microsoft.com/office/officeart/2008/layout/VerticalCurvedList"/>
    <dgm:cxn modelId="{905A90EE-EEF6-43EB-9FF8-8C54BDD13124}" type="presParOf" srcId="{E7FD67DE-23DE-4A1A-A5C8-B0F2C73E54AD}" destId="{27839086-0632-4CEB-90BB-0A744CFE500A}" srcOrd="9" destOrd="0" presId="urn:microsoft.com/office/officeart/2008/layout/VerticalCurvedList"/>
    <dgm:cxn modelId="{7E44DDA8-657F-4A04-BCAD-72AFD9B063E9}" type="presParOf" srcId="{E7FD67DE-23DE-4A1A-A5C8-B0F2C73E54AD}" destId="{D7B9E620-A61B-4490-9929-1B6CAB5FEAE6}" srcOrd="10" destOrd="0" presId="urn:microsoft.com/office/officeart/2008/layout/VerticalCurvedList"/>
    <dgm:cxn modelId="{B08C68A9-38E8-43DB-BE11-B70E91626939}" type="presParOf" srcId="{D7B9E620-A61B-4490-9929-1B6CAB5FEAE6}" destId="{37B02A56-D463-45C6-B198-FA0937E881C1}" srcOrd="0" destOrd="0" presId="urn:microsoft.com/office/officeart/2008/layout/VerticalCurvedList"/>
    <dgm:cxn modelId="{8AB9C838-0260-4091-A543-A00DEB83B590}" type="presParOf" srcId="{E7FD67DE-23DE-4A1A-A5C8-B0F2C73E54AD}" destId="{2228F012-2B49-4CC7-A966-72AA76AA6DFE}" srcOrd="11" destOrd="0" presId="urn:microsoft.com/office/officeart/2008/layout/VerticalCurvedList"/>
    <dgm:cxn modelId="{5AEFD8B3-7C6C-44C4-9F65-4C595D2DBD3D}" type="presParOf" srcId="{E7FD67DE-23DE-4A1A-A5C8-B0F2C73E54AD}" destId="{651F65C5-EABD-4D2C-8912-A6DEA72F739B}" srcOrd="12" destOrd="0" presId="urn:microsoft.com/office/officeart/2008/layout/VerticalCurvedList"/>
    <dgm:cxn modelId="{82987EAB-973F-4C86-9CFB-437478861DE4}" type="presParOf" srcId="{651F65C5-EABD-4D2C-8912-A6DEA72F739B}" destId="{9043BA2B-32DA-4CD1-941F-0C22C429F7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F1645AA-F3CE-4A1E-8E9D-5F2E374008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78BA72-2E6C-49C0-A2DB-C77B4BF4032B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ассоциация участников фондового рынка </a:t>
          </a:r>
          <a:endParaRPr lang="ru-RU" sz="22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79600-99AE-4028-B873-7FE77BDDD037}" type="parTrans" cxnId="{D864168B-FA5F-4E9F-981A-738824DFEF0F}">
      <dgm:prSet/>
      <dgm:spPr/>
      <dgm:t>
        <a:bodyPr/>
        <a:lstStyle/>
        <a:p>
          <a:endParaRPr lang="ru-RU"/>
        </a:p>
      </dgm:t>
    </dgm:pt>
    <dgm:pt modelId="{212DAAB9-3256-4AD1-9DB6-224E62A62E98}" type="sibTrans" cxnId="{D864168B-FA5F-4E9F-981A-738824DFEF0F}">
      <dgm:prSet/>
      <dgm:spPr/>
      <dgm:t>
        <a:bodyPr/>
        <a:lstStyle/>
        <a:p>
          <a:endParaRPr lang="ru-RU"/>
        </a:p>
      </dgm:t>
    </dgm:pt>
    <dgm:pt modelId="{9DD7880D-F516-45E5-8992-997BBCFBED3A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Некоммерческое партнерство «Национальная лига управляющих» </a:t>
          </a:r>
          <a:endParaRPr lang="ru-RU" sz="22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8800D-24EE-40BC-89EB-7F944E78D711}" type="parTrans" cxnId="{558A1EF8-960E-4B43-BE1C-BC9B35A2210E}">
      <dgm:prSet/>
      <dgm:spPr/>
      <dgm:t>
        <a:bodyPr/>
        <a:lstStyle/>
        <a:p>
          <a:endParaRPr lang="ru-RU"/>
        </a:p>
      </dgm:t>
    </dgm:pt>
    <dgm:pt modelId="{543FFEB9-A966-4ABA-BD86-97460884DCF9}" type="sibTrans" cxnId="{558A1EF8-960E-4B43-BE1C-BC9B35A2210E}">
      <dgm:prSet/>
      <dgm:spPr/>
      <dgm:t>
        <a:bodyPr/>
        <a:lstStyle/>
        <a:p>
          <a:endParaRPr lang="ru-RU"/>
        </a:p>
      </dgm:t>
    </dgm:pt>
    <dgm:pt modelId="{C0A19FC0-5B69-4B57-8451-088D4DB29D77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фондовая ассоциация (саморегулируемая некоммерческая организация)» </a:t>
          </a:r>
          <a:endParaRPr lang="ru-RU" sz="22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1F002-58D6-4B12-8540-3D7E9237B04E}" type="parTrans" cxnId="{93FE2482-6F7F-46F2-9103-C8C240DFF8C5}">
      <dgm:prSet/>
      <dgm:spPr/>
      <dgm:t>
        <a:bodyPr/>
        <a:lstStyle/>
        <a:p>
          <a:endParaRPr lang="ru-RU"/>
        </a:p>
      </dgm:t>
    </dgm:pt>
    <dgm:pt modelId="{1BCFD843-D57F-4A8D-AF39-D43EBE085713}" type="sibTrans" cxnId="{93FE2482-6F7F-46F2-9103-C8C240DFF8C5}">
      <dgm:prSet/>
      <dgm:spPr/>
      <dgm:t>
        <a:bodyPr/>
        <a:lstStyle/>
        <a:p>
          <a:endParaRPr lang="ru-RU"/>
        </a:p>
      </dgm:t>
    </dgm:pt>
    <dgm:pt modelId="{0B226E49-BF51-4423-8D48-7A81BC3B21C8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Ассоциация Регистраторов, Трансфер-Агентов и Депозитариев </a:t>
          </a:r>
          <a:endParaRPr lang="ru-RU" sz="22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E3305-CE3D-44BC-9FD2-4536B9278AC1}" type="parTrans" cxnId="{C2C33F7F-826F-4469-881B-DB7DFD158150}">
      <dgm:prSet/>
      <dgm:spPr/>
      <dgm:t>
        <a:bodyPr/>
        <a:lstStyle/>
        <a:p>
          <a:endParaRPr lang="ru-RU"/>
        </a:p>
      </dgm:t>
    </dgm:pt>
    <dgm:pt modelId="{604F3071-6126-4279-AB44-2F41E79CF66D}" type="sibTrans" cxnId="{C2C33F7F-826F-4469-881B-DB7DFD158150}">
      <dgm:prSet/>
      <dgm:spPr/>
      <dgm:t>
        <a:bodyPr/>
        <a:lstStyle/>
        <a:p>
          <a:endParaRPr lang="ru-RU"/>
        </a:p>
      </dgm:t>
    </dgm:pt>
    <dgm:pt modelId="{74F428CA-2938-4D32-83ED-8D46B6CBE25B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Некоммерческое партнерство профессиональных участников фондового рынка Уральского региона </a:t>
          </a:r>
          <a:endParaRPr lang="ru-RU" sz="22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4437A1-7DFA-4E80-8B0A-D180E74B42A6}" type="parTrans" cxnId="{84AE27D8-7730-42BD-B9BF-C970996790B7}">
      <dgm:prSet/>
      <dgm:spPr/>
      <dgm:t>
        <a:bodyPr/>
        <a:lstStyle/>
        <a:p>
          <a:endParaRPr lang="ru-RU"/>
        </a:p>
      </dgm:t>
    </dgm:pt>
    <dgm:pt modelId="{A2249EE2-8F79-49EE-8593-3406038AAC20}" type="sibTrans" cxnId="{84AE27D8-7730-42BD-B9BF-C970996790B7}">
      <dgm:prSet/>
      <dgm:spPr/>
      <dgm:t>
        <a:bodyPr/>
        <a:lstStyle/>
        <a:p>
          <a:endParaRPr lang="ru-RU"/>
        </a:p>
      </dgm:t>
    </dgm:pt>
    <dgm:pt modelId="{8F95143E-11E4-410C-A864-AA1CE435B396}" type="pres">
      <dgm:prSet presAssocID="{BF1645AA-F3CE-4A1E-8E9D-5F2E3740086C}" presName="Name0" presStyleCnt="0">
        <dgm:presLayoutVars>
          <dgm:chMax val="7"/>
          <dgm:chPref val="7"/>
          <dgm:dir/>
        </dgm:presLayoutVars>
      </dgm:prSet>
      <dgm:spPr/>
    </dgm:pt>
    <dgm:pt modelId="{E7FD67DE-23DE-4A1A-A5C8-B0F2C73E54AD}" type="pres">
      <dgm:prSet presAssocID="{BF1645AA-F3CE-4A1E-8E9D-5F2E3740086C}" presName="Name1" presStyleCnt="0"/>
      <dgm:spPr/>
    </dgm:pt>
    <dgm:pt modelId="{25938263-EE59-4879-AC77-39E608DFD41F}" type="pres">
      <dgm:prSet presAssocID="{BF1645AA-F3CE-4A1E-8E9D-5F2E3740086C}" presName="cycle" presStyleCnt="0"/>
      <dgm:spPr/>
    </dgm:pt>
    <dgm:pt modelId="{A1F26E97-7796-4F69-90B8-0AE861198B98}" type="pres">
      <dgm:prSet presAssocID="{BF1645AA-F3CE-4A1E-8E9D-5F2E3740086C}" presName="srcNode" presStyleLbl="node1" presStyleIdx="0" presStyleCnt="5"/>
      <dgm:spPr/>
    </dgm:pt>
    <dgm:pt modelId="{E758BCBC-980D-4EC1-8123-624DBEBBC76A}" type="pres">
      <dgm:prSet presAssocID="{BF1645AA-F3CE-4A1E-8E9D-5F2E3740086C}" presName="conn" presStyleLbl="parChTrans1D2" presStyleIdx="0" presStyleCnt="1"/>
      <dgm:spPr/>
    </dgm:pt>
    <dgm:pt modelId="{843A8D8B-5261-473F-8C23-05981418178E}" type="pres">
      <dgm:prSet presAssocID="{BF1645AA-F3CE-4A1E-8E9D-5F2E3740086C}" presName="extraNode" presStyleLbl="node1" presStyleIdx="0" presStyleCnt="5"/>
      <dgm:spPr/>
    </dgm:pt>
    <dgm:pt modelId="{B28C0FE9-28E3-4B2C-9FB2-531970E38A30}" type="pres">
      <dgm:prSet presAssocID="{BF1645AA-F3CE-4A1E-8E9D-5F2E3740086C}" presName="dstNode" presStyleLbl="node1" presStyleIdx="0" presStyleCnt="5"/>
      <dgm:spPr/>
    </dgm:pt>
    <dgm:pt modelId="{7BBAC2FD-9D3A-42E3-874D-5610E586D04A}" type="pres">
      <dgm:prSet presAssocID="{E278BA72-2E6C-49C0-A2DB-C77B4BF4032B}" presName="text_1" presStyleLbl="node1" presStyleIdx="0" presStyleCnt="5">
        <dgm:presLayoutVars>
          <dgm:bulletEnabled val="1"/>
        </dgm:presLayoutVars>
      </dgm:prSet>
      <dgm:spPr/>
    </dgm:pt>
    <dgm:pt modelId="{80ED8A47-0862-4DE8-B0D5-63AD8C15ED8E}" type="pres">
      <dgm:prSet presAssocID="{E278BA72-2E6C-49C0-A2DB-C77B4BF4032B}" presName="accent_1" presStyleCnt="0"/>
      <dgm:spPr/>
    </dgm:pt>
    <dgm:pt modelId="{A2EAB520-D25E-4257-8B8A-6C97FADD8D60}" type="pres">
      <dgm:prSet presAssocID="{E278BA72-2E6C-49C0-A2DB-C77B4BF4032B}" presName="accentRepeatNode" presStyleLbl="solidFgAcc1" presStyleIdx="0" presStyleCnt="5"/>
      <dgm:spPr/>
    </dgm:pt>
    <dgm:pt modelId="{82A41BBE-20D1-42B9-B1F2-C241F133C0DA}" type="pres">
      <dgm:prSet presAssocID="{9DD7880D-F516-45E5-8992-997BBCFBED3A}" presName="text_2" presStyleLbl="node1" presStyleIdx="1" presStyleCnt="5">
        <dgm:presLayoutVars>
          <dgm:bulletEnabled val="1"/>
        </dgm:presLayoutVars>
      </dgm:prSet>
      <dgm:spPr/>
    </dgm:pt>
    <dgm:pt modelId="{C7187B2D-DDC6-4809-A009-07BA881D028C}" type="pres">
      <dgm:prSet presAssocID="{9DD7880D-F516-45E5-8992-997BBCFBED3A}" presName="accent_2" presStyleCnt="0"/>
      <dgm:spPr/>
    </dgm:pt>
    <dgm:pt modelId="{5A16840D-C810-45E0-85F7-42F6C411ADEE}" type="pres">
      <dgm:prSet presAssocID="{9DD7880D-F516-45E5-8992-997BBCFBED3A}" presName="accentRepeatNode" presStyleLbl="solidFgAcc1" presStyleIdx="1" presStyleCnt="5"/>
      <dgm:spPr/>
    </dgm:pt>
    <dgm:pt modelId="{9B826E42-DC4C-41EC-B71B-584ED3B3156A}" type="pres">
      <dgm:prSet presAssocID="{C0A19FC0-5B69-4B57-8451-088D4DB29D77}" presName="text_3" presStyleLbl="node1" presStyleIdx="2" presStyleCnt="5">
        <dgm:presLayoutVars>
          <dgm:bulletEnabled val="1"/>
        </dgm:presLayoutVars>
      </dgm:prSet>
      <dgm:spPr/>
    </dgm:pt>
    <dgm:pt modelId="{2F1FE754-C0B0-4128-9D93-6885D47AEE94}" type="pres">
      <dgm:prSet presAssocID="{C0A19FC0-5B69-4B57-8451-088D4DB29D77}" presName="accent_3" presStyleCnt="0"/>
      <dgm:spPr/>
    </dgm:pt>
    <dgm:pt modelId="{1D2CFEBD-E708-4474-807F-069C7690FE40}" type="pres">
      <dgm:prSet presAssocID="{C0A19FC0-5B69-4B57-8451-088D4DB29D77}" presName="accentRepeatNode" presStyleLbl="solidFgAcc1" presStyleIdx="2" presStyleCnt="5"/>
      <dgm:spPr/>
    </dgm:pt>
    <dgm:pt modelId="{B98B288E-9452-41B6-AA52-C3BBDFB7930A}" type="pres">
      <dgm:prSet presAssocID="{0B226E49-BF51-4423-8D48-7A81BC3B21C8}" presName="text_4" presStyleLbl="node1" presStyleIdx="3" presStyleCnt="5">
        <dgm:presLayoutVars>
          <dgm:bulletEnabled val="1"/>
        </dgm:presLayoutVars>
      </dgm:prSet>
      <dgm:spPr/>
    </dgm:pt>
    <dgm:pt modelId="{74BB10C2-1D81-4B9B-A937-64F1640F25F6}" type="pres">
      <dgm:prSet presAssocID="{0B226E49-BF51-4423-8D48-7A81BC3B21C8}" presName="accent_4" presStyleCnt="0"/>
      <dgm:spPr/>
    </dgm:pt>
    <dgm:pt modelId="{E575FD28-E329-40FD-A03F-6A93F962E5C3}" type="pres">
      <dgm:prSet presAssocID="{0B226E49-BF51-4423-8D48-7A81BC3B21C8}" presName="accentRepeatNode" presStyleLbl="solidFgAcc1" presStyleIdx="3" presStyleCnt="5"/>
      <dgm:spPr/>
    </dgm:pt>
    <dgm:pt modelId="{27839086-0632-4CEB-90BB-0A744CFE500A}" type="pres">
      <dgm:prSet presAssocID="{74F428CA-2938-4D32-83ED-8D46B6CBE25B}" presName="text_5" presStyleLbl="node1" presStyleIdx="4" presStyleCnt="5">
        <dgm:presLayoutVars>
          <dgm:bulletEnabled val="1"/>
        </dgm:presLayoutVars>
      </dgm:prSet>
      <dgm:spPr/>
    </dgm:pt>
    <dgm:pt modelId="{D7B9E620-A61B-4490-9929-1B6CAB5FEAE6}" type="pres">
      <dgm:prSet presAssocID="{74F428CA-2938-4D32-83ED-8D46B6CBE25B}" presName="accent_5" presStyleCnt="0"/>
      <dgm:spPr/>
    </dgm:pt>
    <dgm:pt modelId="{37B02A56-D463-45C6-B198-FA0937E881C1}" type="pres">
      <dgm:prSet presAssocID="{74F428CA-2938-4D32-83ED-8D46B6CBE25B}" presName="accentRepeatNode" presStyleLbl="solidFgAcc1" presStyleIdx="4" presStyleCnt="5"/>
      <dgm:spPr/>
    </dgm:pt>
  </dgm:ptLst>
  <dgm:cxnLst>
    <dgm:cxn modelId="{5200173F-E035-4C3D-A6CE-F0FCB4DCF36D}" type="presOf" srcId="{74F428CA-2938-4D32-83ED-8D46B6CBE25B}" destId="{27839086-0632-4CEB-90BB-0A744CFE500A}" srcOrd="0" destOrd="0" presId="urn:microsoft.com/office/officeart/2008/layout/VerticalCurvedList"/>
    <dgm:cxn modelId="{F6EA6F54-5288-4EA8-AC78-9061EB84FCF1}" type="presOf" srcId="{9DD7880D-F516-45E5-8992-997BBCFBED3A}" destId="{82A41BBE-20D1-42B9-B1F2-C241F133C0DA}" srcOrd="0" destOrd="0" presId="urn:microsoft.com/office/officeart/2008/layout/VerticalCurvedList"/>
    <dgm:cxn modelId="{C956E754-EE97-419C-80B7-913EDB8DCDCB}" type="presOf" srcId="{212DAAB9-3256-4AD1-9DB6-224E62A62E98}" destId="{E758BCBC-980D-4EC1-8123-624DBEBBC76A}" srcOrd="0" destOrd="0" presId="urn:microsoft.com/office/officeart/2008/layout/VerticalCurvedList"/>
    <dgm:cxn modelId="{C2C33F7F-826F-4469-881B-DB7DFD158150}" srcId="{BF1645AA-F3CE-4A1E-8E9D-5F2E3740086C}" destId="{0B226E49-BF51-4423-8D48-7A81BC3B21C8}" srcOrd="3" destOrd="0" parTransId="{111E3305-CE3D-44BC-9FD2-4536B9278AC1}" sibTransId="{604F3071-6126-4279-AB44-2F41E79CF66D}"/>
    <dgm:cxn modelId="{93FE2482-6F7F-46F2-9103-C8C240DFF8C5}" srcId="{BF1645AA-F3CE-4A1E-8E9D-5F2E3740086C}" destId="{C0A19FC0-5B69-4B57-8451-088D4DB29D77}" srcOrd="2" destOrd="0" parTransId="{E951F002-58D6-4B12-8540-3D7E9237B04E}" sibTransId="{1BCFD843-D57F-4A8D-AF39-D43EBE085713}"/>
    <dgm:cxn modelId="{D864168B-FA5F-4E9F-981A-738824DFEF0F}" srcId="{BF1645AA-F3CE-4A1E-8E9D-5F2E3740086C}" destId="{E278BA72-2E6C-49C0-A2DB-C77B4BF4032B}" srcOrd="0" destOrd="0" parTransId="{A0179600-99AE-4028-B873-7FE77BDDD037}" sibTransId="{212DAAB9-3256-4AD1-9DB6-224E62A62E98}"/>
    <dgm:cxn modelId="{77A29FB3-A7F4-4E5D-936B-52B01AE7B1B7}" type="presOf" srcId="{BF1645AA-F3CE-4A1E-8E9D-5F2E3740086C}" destId="{8F95143E-11E4-410C-A864-AA1CE435B396}" srcOrd="0" destOrd="0" presId="urn:microsoft.com/office/officeart/2008/layout/VerticalCurvedList"/>
    <dgm:cxn modelId="{DD21ECD1-3162-433A-AFC8-866A9BAE07CE}" type="presOf" srcId="{C0A19FC0-5B69-4B57-8451-088D4DB29D77}" destId="{9B826E42-DC4C-41EC-B71B-584ED3B3156A}" srcOrd="0" destOrd="0" presId="urn:microsoft.com/office/officeart/2008/layout/VerticalCurvedList"/>
    <dgm:cxn modelId="{84AE27D8-7730-42BD-B9BF-C970996790B7}" srcId="{BF1645AA-F3CE-4A1E-8E9D-5F2E3740086C}" destId="{74F428CA-2938-4D32-83ED-8D46B6CBE25B}" srcOrd="4" destOrd="0" parTransId="{D74437A1-7DFA-4E80-8B0A-D180E74B42A6}" sibTransId="{A2249EE2-8F79-49EE-8593-3406038AAC20}"/>
    <dgm:cxn modelId="{850BD0E8-1829-4C65-B7CD-35C305CE33B8}" type="presOf" srcId="{0B226E49-BF51-4423-8D48-7A81BC3B21C8}" destId="{B98B288E-9452-41B6-AA52-C3BBDFB7930A}" srcOrd="0" destOrd="0" presId="urn:microsoft.com/office/officeart/2008/layout/VerticalCurvedList"/>
    <dgm:cxn modelId="{558A1EF8-960E-4B43-BE1C-BC9B35A2210E}" srcId="{BF1645AA-F3CE-4A1E-8E9D-5F2E3740086C}" destId="{9DD7880D-F516-45E5-8992-997BBCFBED3A}" srcOrd="1" destOrd="0" parTransId="{DB48800D-24EE-40BC-89EB-7F944E78D711}" sibTransId="{543FFEB9-A966-4ABA-BD86-97460884DCF9}"/>
    <dgm:cxn modelId="{203F1BFF-66E5-4974-8751-D9B9BEAB53FF}" type="presOf" srcId="{E278BA72-2E6C-49C0-A2DB-C77B4BF4032B}" destId="{7BBAC2FD-9D3A-42E3-874D-5610E586D04A}" srcOrd="0" destOrd="0" presId="urn:microsoft.com/office/officeart/2008/layout/VerticalCurvedList"/>
    <dgm:cxn modelId="{CA148A1C-D9EB-4537-B565-0D3123849CE4}" type="presParOf" srcId="{8F95143E-11E4-410C-A864-AA1CE435B396}" destId="{E7FD67DE-23DE-4A1A-A5C8-B0F2C73E54AD}" srcOrd="0" destOrd="0" presId="urn:microsoft.com/office/officeart/2008/layout/VerticalCurvedList"/>
    <dgm:cxn modelId="{378F9777-43AE-4447-8A1D-7936F907BD34}" type="presParOf" srcId="{E7FD67DE-23DE-4A1A-A5C8-B0F2C73E54AD}" destId="{25938263-EE59-4879-AC77-39E608DFD41F}" srcOrd="0" destOrd="0" presId="urn:microsoft.com/office/officeart/2008/layout/VerticalCurvedList"/>
    <dgm:cxn modelId="{5C8403E5-5439-4676-BC11-D03070E0A550}" type="presParOf" srcId="{25938263-EE59-4879-AC77-39E608DFD41F}" destId="{A1F26E97-7796-4F69-90B8-0AE861198B98}" srcOrd="0" destOrd="0" presId="urn:microsoft.com/office/officeart/2008/layout/VerticalCurvedList"/>
    <dgm:cxn modelId="{A857C793-D744-47E9-90A9-821CBFC23516}" type="presParOf" srcId="{25938263-EE59-4879-AC77-39E608DFD41F}" destId="{E758BCBC-980D-4EC1-8123-624DBEBBC76A}" srcOrd="1" destOrd="0" presId="urn:microsoft.com/office/officeart/2008/layout/VerticalCurvedList"/>
    <dgm:cxn modelId="{A89239FE-B02C-431F-8C9E-77F0BDC1323D}" type="presParOf" srcId="{25938263-EE59-4879-AC77-39E608DFD41F}" destId="{843A8D8B-5261-473F-8C23-05981418178E}" srcOrd="2" destOrd="0" presId="urn:microsoft.com/office/officeart/2008/layout/VerticalCurvedList"/>
    <dgm:cxn modelId="{FB469670-A7D9-4471-A2EE-2AF0C0B1D421}" type="presParOf" srcId="{25938263-EE59-4879-AC77-39E608DFD41F}" destId="{B28C0FE9-28E3-4B2C-9FB2-531970E38A30}" srcOrd="3" destOrd="0" presId="urn:microsoft.com/office/officeart/2008/layout/VerticalCurvedList"/>
    <dgm:cxn modelId="{E757D077-6639-4DD0-AA07-C14E890B0404}" type="presParOf" srcId="{E7FD67DE-23DE-4A1A-A5C8-B0F2C73E54AD}" destId="{7BBAC2FD-9D3A-42E3-874D-5610E586D04A}" srcOrd="1" destOrd="0" presId="urn:microsoft.com/office/officeart/2008/layout/VerticalCurvedList"/>
    <dgm:cxn modelId="{1E89E3E0-0BEE-40A7-ABC4-ABA2BB5ACC9C}" type="presParOf" srcId="{E7FD67DE-23DE-4A1A-A5C8-B0F2C73E54AD}" destId="{80ED8A47-0862-4DE8-B0D5-63AD8C15ED8E}" srcOrd="2" destOrd="0" presId="urn:microsoft.com/office/officeart/2008/layout/VerticalCurvedList"/>
    <dgm:cxn modelId="{F5262E49-826B-427A-99E2-A2B86137325D}" type="presParOf" srcId="{80ED8A47-0862-4DE8-B0D5-63AD8C15ED8E}" destId="{A2EAB520-D25E-4257-8B8A-6C97FADD8D60}" srcOrd="0" destOrd="0" presId="urn:microsoft.com/office/officeart/2008/layout/VerticalCurvedList"/>
    <dgm:cxn modelId="{83087FE6-4E1F-43DB-B574-117551B5D87C}" type="presParOf" srcId="{E7FD67DE-23DE-4A1A-A5C8-B0F2C73E54AD}" destId="{82A41BBE-20D1-42B9-B1F2-C241F133C0DA}" srcOrd="3" destOrd="0" presId="urn:microsoft.com/office/officeart/2008/layout/VerticalCurvedList"/>
    <dgm:cxn modelId="{6FF11B66-2719-47E9-9976-6A257129240C}" type="presParOf" srcId="{E7FD67DE-23DE-4A1A-A5C8-B0F2C73E54AD}" destId="{C7187B2D-DDC6-4809-A009-07BA881D028C}" srcOrd="4" destOrd="0" presId="urn:microsoft.com/office/officeart/2008/layout/VerticalCurvedList"/>
    <dgm:cxn modelId="{0BE8A2D5-FDD2-4645-8587-4CE343EB57F5}" type="presParOf" srcId="{C7187B2D-DDC6-4809-A009-07BA881D028C}" destId="{5A16840D-C810-45E0-85F7-42F6C411ADEE}" srcOrd="0" destOrd="0" presId="urn:microsoft.com/office/officeart/2008/layout/VerticalCurvedList"/>
    <dgm:cxn modelId="{F9D250E5-7032-4972-8D96-24CF862C0778}" type="presParOf" srcId="{E7FD67DE-23DE-4A1A-A5C8-B0F2C73E54AD}" destId="{9B826E42-DC4C-41EC-B71B-584ED3B3156A}" srcOrd="5" destOrd="0" presId="urn:microsoft.com/office/officeart/2008/layout/VerticalCurvedList"/>
    <dgm:cxn modelId="{76419021-3D9C-4DBA-835B-DA2A2CD46F2F}" type="presParOf" srcId="{E7FD67DE-23DE-4A1A-A5C8-B0F2C73E54AD}" destId="{2F1FE754-C0B0-4128-9D93-6885D47AEE94}" srcOrd="6" destOrd="0" presId="urn:microsoft.com/office/officeart/2008/layout/VerticalCurvedList"/>
    <dgm:cxn modelId="{AC9310B4-CD69-4A9D-A0C7-0A66AC3571F4}" type="presParOf" srcId="{2F1FE754-C0B0-4128-9D93-6885D47AEE94}" destId="{1D2CFEBD-E708-4474-807F-069C7690FE40}" srcOrd="0" destOrd="0" presId="urn:microsoft.com/office/officeart/2008/layout/VerticalCurvedList"/>
    <dgm:cxn modelId="{9A2D5817-04C5-4E72-936F-10900B3FEE38}" type="presParOf" srcId="{E7FD67DE-23DE-4A1A-A5C8-B0F2C73E54AD}" destId="{B98B288E-9452-41B6-AA52-C3BBDFB7930A}" srcOrd="7" destOrd="0" presId="urn:microsoft.com/office/officeart/2008/layout/VerticalCurvedList"/>
    <dgm:cxn modelId="{A992B48E-B13A-418A-8DF3-802BC75A9745}" type="presParOf" srcId="{E7FD67DE-23DE-4A1A-A5C8-B0F2C73E54AD}" destId="{74BB10C2-1D81-4B9B-A937-64F1640F25F6}" srcOrd="8" destOrd="0" presId="urn:microsoft.com/office/officeart/2008/layout/VerticalCurvedList"/>
    <dgm:cxn modelId="{1D5D4F0B-A605-48AC-996A-D7346A4A0CE0}" type="presParOf" srcId="{74BB10C2-1D81-4B9B-A937-64F1640F25F6}" destId="{E575FD28-E329-40FD-A03F-6A93F962E5C3}" srcOrd="0" destOrd="0" presId="urn:microsoft.com/office/officeart/2008/layout/VerticalCurvedList"/>
    <dgm:cxn modelId="{905A90EE-EEF6-43EB-9FF8-8C54BDD13124}" type="presParOf" srcId="{E7FD67DE-23DE-4A1A-A5C8-B0F2C73E54AD}" destId="{27839086-0632-4CEB-90BB-0A744CFE500A}" srcOrd="9" destOrd="0" presId="urn:microsoft.com/office/officeart/2008/layout/VerticalCurvedList"/>
    <dgm:cxn modelId="{7E44DDA8-657F-4A04-BCAD-72AFD9B063E9}" type="presParOf" srcId="{E7FD67DE-23DE-4A1A-A5C8-B0F2C73E54AD}" destId="{D7B9E620-A61B-4490-9929-1B6CAB5FEAE6}" srcOrd="10" destOrd="0" presId="urn:microsoft.com/office/officeart/2008/layout/VerticalCurvedList"/>
    <dgm:cxn modelId="{B08C68A9-38E8-43DB-BE11-B70E91626939}" type="presParOf" srcId="{D7B9E620-A61B-4490-9929-1B6CAB5FEAE6}" destId="{37B02A56-D463-45C6-B198-FA0937E881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A804AE1-1650-4ACB-82FE-379D162312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A44789-1133-4B3B-8721-6CBC90E5B67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противоположная направленность двух сделок </a:t>
          </a:r>
        </a:p>
      </dgm:t>
    </dgm:pt>
    <dgm:pt modelId="{AEBF8021-EA59-41D1-B231-19721F9CE6BC}" type="parTrans" cxnId="{9C8A7294-0A3B-4101-85FA-73EA0969D12C}">
      <dgm:prSet/>
      <dgm:spPr/>
      <dgm:t>
        <a:bodyPr/>
        <a:lstStyle/>
        <a:p>
          <a:endParaRPr lang="ru-RU"/>
        </a:p>
      </dgm:t>
    </dgm:pt>
    <dgm:pt modelId="{61B68ADA-71A9-4F29-A3FF-A046F88EE38F}" type="sibTrans" cxnId="{9C8A7294-0A3B-4101-85FA-73EA0969D12C}">
      <dgm:prSet/>
      <dgm:spPr/>
      <dgm:t>
        <a:bodyPr/>
        <a:lstStyle/>
        <a:p>
          <a:endParaRPr lang="ru-RU"/>
        </a:p>
      </dgm:t>
    </dgm:pt>
    <dgm:pt modelId="{B8BA919C-46B8-45E6-B6F6-C9683347610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равный объем сделок</a:t>
          </a:r>
        </a:p>
      </dgm:t>
    </dgm:pt>
    <dgm:pt modelId="{69D27D1A-54EA-4264-9510-086B646164A1}" type="parTrans" cxnId="{E946A26C-94C4-45FD-8E4E-139927555570}">
      <dgm:prSet/>
      <dgm:spPr/>
      <dgm:t>
        <a:bodyPr/>
        <a:lstStyle/>
        <a:p>
          <a:endParaRPr lang="ru-RU"/>
        </a:p>
      </dgm:t>
    </dgm:pt>
    <dgm:pt modelId="{89E1FFAA-EBFF-4F98-9805-B28F98603987}" type="sibTrans" cxnId="{E946A26C-94C4-45FD-8E4E-139927555570}">
      <dgm:prSet/>
      <dgm:spPr/>
      <dgm:t>
        <a:bodyPr/>
        <a:lstStyle/>
        <a:p>
          <a:endParaRPr lang="ru-RU"/>
        </a:p>
      </dgm:t>
    </dgm:pt>
    <dgm:pt modelId="{F58178A5-3C1D-4DFF-A4DE-4ABEC7478AC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одновременность проведения сделок</a:t>
          </a:r>
        </a:p>
      </dgm:t>
    </dgm:pt>
    <dgm:pt modelId="{4993B40A-E431-45AC-AF20-E6A0A87F0F21}" type="parTrans" cxnId="{CD1462FA-50B6-47DE-AD3C-BB3619D80235}">
      <dgm:prSet/>
      <dgm:spPr/>
      <dgm:t>
        <a:bodyPr/>
        <a:lstStyle/>
        <a:p>
          <a:endParaRPr lang="ru-RU"/>
        </a:p>
      </dgm:t>
    </dgm:pt>
    <dgm:pt modelId="{EFB1E87B-0115-4E55-8B31-FC880891B4FF}" type="sibTrans" cxnId="{CD1462FA-50B6-47DE-AD3C-BB3619D80235}">
      <dgm:prSet/>
      <dgm:spPr/>
      <dgm:t>
        <a:bodyPr/>
        <a:lstStyle/>
        <a:p>
          <a:endParaRPr lang="ru-RU"/>
        </a:p>
      </dgm:t>
    </dgm:pt>
    <dgm:pt modelId="{023C195E-84BE-4BB2-96BF-0E007AE33BB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нулевой результат хеджа </a:t>
          </a:r>
        </a:p>
      </dgm:t>
    </dgm:pt>
    <dgm:pt modelId="{FE32F17D-37FD-4583-BDF2-4D282BCE3E11}" type="parTrans" cxnId="{13AD77C1-95A1-4B46-9B88-EE191A058617}">
      <dgm:prSet/>
      <dgm:spPr/>
      <dgm:t>
        <a:bodyPr/>
        <a:lstStyle/>
        <a:p>
          <a:endParaRPr lang="ru-RU"/>
        </a:p>
      </dgm:t>
    </dgm:pt>
    <dgm:pt modelId="{6C031793-2E16-4C38-8BB8-E4B0F495BB7B}" type="sibTrans" cxnId="{13AD77C1-95A1-4B46-9B88-EE191A058617}">
      <dgm:prSet/>
      <dgm:spPr/>
      <dgm:t>
        <a:bodyPr/>
        <a:lstStyle/>
        <a:p>
          <a:endParaRPr lang="ru-RU"/>
        </a:p>
      </dgm:t>
    </dgm:pt>
    <dgm:pt modelId="{0AC814DE-E67C-4F59-A81F-69A23CF9448B}" type="pres">
      <dgm:prSet presAssocID="{0A804AE1-1650-4ACB-82FE-379D16231234}" presName="Name0" presStyleCnt="0">
        <dgm:presLayoutVars>
          <dgm:chMax val="7"/>
          <dgm:chPref val="7"/>
          <dgm:dir/>
        </dgm:presLayoutVars>
      </dgm:prSet>
      <dgm:spPr/>
    </dgm:pt>
    <dgm:pt modelId="{77664382-02F4-4BA2-A597-8DEC72EEB2CB}" type="pres">
      <dgm:prSet presAssocID="{0A804AE1-1650-4ACB-82FE-379D16231234}" presName="Name1" presStyleCnt="0"/>
      <dgm:spPr/>
    </dgm:pt>
    <dgm:pt modelId="{C3481226-C0C0-4633-A9DB-20A6F724D93E}" type="pres">
      <dgm:prSet presAssocID="{0A804AE1-1650-4ACB-82FE-379D16231234}" presName="cycle" presStyleCnt="0"/>
      <dgm:spPr/>
    </dgm:pt>
    <dgm:pt modelId="{0E181368-E5E9-45D8-A9F7-C670491F8EBF}" type="pres">
      <dgm:prSet presAssocID="{0A804AE1-1650-4ACB-82FE-379D16231234}" presName="srcNode" presStyleLbl="node1" presStyleIdx="0" presStyleCnt="4"/>
      <dgm:spPr/>
    </dgm:pt>
    <dgm:pt modelId="{73A39BD2-5956-426B-9ACA-49F70677EE6F}" type="pres">
      <dgm:prSet presAssocID="{0A804AE1-1650-4ACB-82FE-379D16231234}" presName="conn" presStyleLbl="parChTrans1D2" presStyleIdx="0" presStyleCnt="1"/>
      <dgm:spPr/>
    </dgm:pt>
    <dgm:pt modelId="{50EF1DBC-0C29-459F-A27E-FEA59A83C1E8}" type="pres">
      <dgm:prSet presAssocID="{0A804AE1-1650-4ACB-82FE-379D16231234}" presName="extraNode" presStyleLbl="node1" presStyleIdx="0" presStyleCnt="4"/>
      <dgm:spPr/>
    </dgm:pt>
    <dgm:pt modelId="{90855F57-6AF0-424F-B5D8-5492683EA459}" type="pres">
      <dgm:prSet presAssocID="{0A804AE1-1650-4ACB-82FE-379D16231234}" presName="dstNode" presStyleLbl="node1" presStyleIdx="0" presStyleCnt="4"/>
      <dgm:spPr/>
    </dgm:pt>
    <dgm:pt modelId="{C5D842F5-639D-4B38-A554-61246984F365}" type="pres">
      <dgm:prSet presAssocID="{A3A44789-1133-4B3B-8721-6CBC90E5B67F}" presName="text_1" presStyleLbl="node1" presStyleIdx="0" presStyleCnt="4">
        <dgm:presLayoutVars>
          <dgm:bulletEnabled val="1"/>
        </dgm:presLayoutVars>
      </dgm:prSet>
      <dgm:spPr/>
    </dgm:pt>
    <dgm:pt modelId="{93C28AB0-9795-47F8-9478-5407E191DEC4}" type="pres">
      <dgm:prSet presAssocID="{A3A44789-1133-4B3B-8721-6CBC90E5B67F}" presName="accent_1" presStyleCnt="0"/>
      <dgm:spPr/>
    </dgm:pt>
    <dgm:pt modelId="{D0D38729-AC53-4787-8497-2DED6FDBBA7F}" type="pres">
      <dgm:prSet presAssocID="{A3A44789-1133-4B3B-8721-6CBC90E5B67F}" presName="accentRepeatNode" presStyleLbl="solidFgAcc1" presStyleIdx="0" presStyleCnt="4"/>
      <dgm:spPr/>
    </dgm:pt>
    <dgm:pt modelId="{4BB62655-0929-4F4A-8E09-D652A572BFBA}" type="pres">
      <dgm:prSet presAssocID="{B8BA919C-46B8-45E6-B6F6-C96833476107}" presName="text_2" presStyleLbl="node1" presStyleIdx="1" presStyleCnt="4">
        <dgm:presLayoutVars>
          <dgm:bulletEnabled val="1"/>
        </dgm:presLayoutVars>
      </dgm:prSet>
      <dgm:spPr/>
    </dgm:pt>
    <dgm:pt modelId="{AC9EBA30-D52C-4CAB-A11D-F44F0EFF4604}" type="pres">
      <dgm:prSet presAssocID="{B8BA919C-46B8-45E6-B6F6-C96833476107}" presName="accent_2" presStyleCnt="0"/>
      <dgm:spPr/>
    </dgm:pt>
    <dgm:pt modelId="{73B1585F-44C1-4019-AF5F-53398981A91E}" type="pres">
      <dgm:prSet presAssocID="{B8BA919C-46B8-45E6-B6F6-C96833476107}" presName="accentRepeatNode" presStyleLbl="solidFgAcc1" presStyleIdx="1" presStyleCnt="4"/>
      <dgm:spPr/>
    </dgm:pt>
    <dgm:pt modelId="{D96313F1-A4B3-4E94-8896-311D5CEEC384}" type="pres">
      <dgm:prSet presAssocID="{F58178A5-3C1D-4DFF-A4DE-4ABEC7478AC5}" presName="text_3" presStyleLbl="node1" presStyleIdx="2" presStyleCnt="4">
        <dgm:presLayoutVars>
          <dgm:bulletEnabled val="1"/>
        </dgm:presLayoutVars>
      </dgm:prSet>
      <dgm:spPr/>
    </dgm:pt>
    <dgm:pt modelId="{C14E9F7C-F20E-4C1C-8AC4-2F40D666227F}" type="pres">
      <dgm:prSet presAssocID="{F58178A5-3C1D-4DFF-A4DE-4ABEC7478AC5}" presName="accent_3" presStyleCnt="0"/>
      <dgm:spPr/>
    </dgm:pt>
    <dgm:pt modelId="{0CBD2D2F-6EE3-46ED-805B-E03CDF50CB34}" type="pres">
      <dgm:prSet presAssocID="{F58178A5-3C1D-4DFF-A4DE-4ABEC7478AC5}" presName="accentRepeatNode" presStyleLbl="solidFgAcc1" presStyleIdx="2" presStyleCnt="4"/>
      <dgm:spPr/>
    </dgm:pt>
    <dgm:pt modelId="{14F07DA3-18DB-4E9E-B74E-F23FA81A60AC}" type="pres">
      <dgm:prSet presAssocID="{023C195E-84BE-4BB2-96BF-0E007AE33BB4}" presName="text_4" presStyleLbl="node1" presStyleIdx="3" presStyleCnt="4">
        <dgm:presLayoutVars>
          <dgm:bulletEnabled val="1"/>
        </dgm:presLayoutVars>
      </dgm:prSet>
      <dgm:spPr/>
    </dgm:pt>
    <dgm:pt modelId="{D56CB008-73FA-4884-B3B8-958E98846E62}" type="pres">
      <dgm:prSet presAssocID="{023C195E-84BE-4BB2-96BF-0E007AE33BB4}" presName="accent_4" presStyleCnt="0"/>
      <dgm:spPr/>
    </dgm:pt>
    <dgm:pt modelId="{A1D0D99B-6853-4AF6-A5B0-6C1A1895760B}" type="pres">
      <dgm:prSet presAssocID="{023C195E-84BE-4BB2-96BF-0E007AE33BB4}" presName="accentRepeatNode" presStyleLbl="solidFgAcc1" presStyleIdx="3" presStyleCnt="4"/>
      <dgm:spPr/>
    </dgm:pt>
  </dgm:ptLst>
  <dgm:cxnLst>
    <dgm:cxn modelId="{31AF5D18-878D-407F-9F8B-B05C8ECA7F1C}" type="presOf" srcId="{023C195E-84BE-4BB2-96BF-0E007AE33BB4}" destId="{14F07DA3-18DB-4E9E-B74E-F23FA81A60AC}" srcOrd="0" destOrd="0" presId="urn:microsoft.com/office/officeart/2008/layout/VerticalCurvedList"/>
    <dgm:cxn modelId="{E946A26C-94C4-45FD-8E4E-139927555570}" srcId="{0A804AE1-1650-4ACB-82FE-379D16231234}" destId="{B8BA919C-46B8-45E6-B6F6-C96833476107}" srcOrd="1" destOrd="0" parTransId="{69D27D1A-54EA-4264-9510-086B646164A1}" sibTransId="{89E1FFAA-EBFF-4F98-9805-B28F98603987}"/>
    <dgm:cxn modelId="{9C8A7294-0A3B-4101-85FA-73EA0969D12C}" srcId="{0A804AE1-1650-4ACB-82FE-379D16231234}" destId="{A3A44789-1133-4B3B-8721-6CBC90E5B67F}" srcOrd="0" destOrd="0" parTransId="{AEBF8021-EA59-41D1-B231-19721F9CE6BC}" sibTransId="{61B68ADA-71A9-4F29-A3FF-A046F88EE38F}"/>
    <dgm:cxn modelId="{9CBF0598-1D67-4527-BB66-213160778D09}" type="presOf" srcId="{61B68ADA-71A9-4F29-A3FF-A046F88EE38F}" destId="{73A39BD2-5956-426B-9ACA-49F70677EE6F}" srcOrd="0" destOrd="0" presId="urn:microsoft.com/office/officeart/2008/layout/VerticalCurvedList"/>
    <dgm:cxn modelId="{A3562EC0-0BB4-4919-BCA5-1886D106F755}" type="presOf" srcId="{A3A44789-1133-4B3B-8721-6CBC90E5B67F}" destId="{C5D842F5-639D-4B38-A554-61246984F365}" srcOrd="0" destOrd="0" presId="urn:microsoft.com/office/officeart/2008/layout/VerticalCurvedList"/>
    <dgm:cxn modelId="{13AD77C1-95A1-4B46-9B88-EE191A058617}" srcId="{0A804AE1-1650-4ACB-82FE-379D16231234}" destId="{023C195E-84BE-4BB2-96BF-0E007AE33BB4}" srcOrd="3" destOrd="0" parTransId="{FE32F17D-37FD-4583-BDF2-4D282BCE3E11}" sibTransId="{6C031793-2E16-4C38-8BB8-E4B0F495BB7B}"/>
    <dgm:cxn modelId="{C12E5CEB-0C1E-4E30-B8B0-D4D8BF09D8A0}" type="presOf" srcId="{F58178A5-3C1D-4DFF-A4DE-4ABEC7478AC5}" destId="{D96313F1-A4B3-4E94-8896-311D5CEEC384}" srcOrd="0" destOrd="0" presId="urn:microsoft.com/office/officeart/2008/layout/VerticalCurvedList"/>
    <dgm:cxn modelId="{949D5FF0-BB65-428D-99CC-89A79A8B264D}" type="presOf" srcId="{B8BA919C-46B8-45E6-B6F6-C96833476107}" destId="{4BB62655-0929-4F4A-8E09-D652A572BFBA}" srcOrd="0" destOrd="0" presId="urn:microsoft.com/office/officeart/2008/layout/VerticalCurvedList"/>
    <dgm:cxn modelId="{CD1462FA-50B6-47DE-AD3C-BB3619D80235}" srcId="{0A804AE1-1650-4ACB-82FE-379D16231234}" destId="{F58178A5-3C1D-4DFF-A4DE-4ABEC7478AC5}" srcOrd="2" destOrd="0" parTransId="{4993B40A-E431-45AC-AF20-E6A0A87F0F21}" sibTransId="{EFB1E87B-0115-4E55-8B31-FC880891B4FF}"/>
    <dgm:cxn modelId="{E32386FE-0220-42DE-91DF-FD40C6A22AFE}" type="presOf" srcId="{0A804AE1-1650-4ACB-82FE-379D16231234}" destId="{0AC814DE-E67C-4F59-A81F-69A23CF9448B}" srcOrd="0" destOrd="0" presId="urn:microsoft.com/office/officeart/2008/layout/VerticalCurvedList"/>
    <dgm:cxn modelId="{F0425035-3298-4A0A-925D-DA3FAFCB23DA}" type="presParOf" srcId="{0AC814DE-E67C-4F59-A81F-69A23CF9448B}" destId="{77664382-02F4-4BA2-A597-8DEC72EEB2CB}" srcOrd="0" destOrd="0" presId="urn:microsoft.com/office/officeart/2008/layout/VerticalCurvedList"/>
    <dgm:cxn modelId="{81718E7A-EBDB-4E2E-BE20-9ECC04BF428B}" type="presParOf" srcId="{77664382-02F4-4BA2-A597-8DEC72EEB2CB}" destId="{C3481226-C0C0-4633-A9DB-20A6F724D93E}" srcOrd="0" destOrd="0" presId="urn:microsoft.com/office/officeart/2008/layout/VerticalCurvedList"/>
    <dgm:cxn modelId="{2E3021D7-1479-4468-A2D5-79F3BE5C4244}" type="presParOf" srcId="{C3481226-C0C0-4633-A9DB-20A6F724D93E}" destId="{0E181368-E5E9-45D8-A9F7-C670491F8EBF}" srcOrd="0" destOrd="0" presId="urn:microsoft.com/office/officeart/2008/layout/VerticalCurvedList"/>
    <dgm:cxn modelId="{0B5BC328-EC6D-4EED-A19C-16AC1241A766}" type="presParOf" srcId="{C3481226-C0C0-4633-A9DB-20A6F724D93E}" destId="{73A39BD2-5956-426B-9ACA-49F70677EE6F}" srcOrd="1" destOrd="0" presId="urn:microsoft.com/office/officeart/2008/layout/VerticalCurvedList"/>
    <dgm:cxn modelId="{B4950F7F-FD8C-460A-825E-E676C152FE8C}" type="presParOf" srcId="{C3481226-C0C0-4633-A9DB-20A6F724D93E}" destId="{50EF1DBC-0C29-459F-A27E-FEA59A83C1E8}" srcOrd="2" destOrd="0" presId="urn:microsoft.com/office/officeart/2008/layout/VerticalCurvedList"/>
    <dgm:cxn modelId="{69F40D2D-589F-4560-AF4A-EE59C3F43D44}" type="presParOf" srcId="{C3481226-C0C0-4633-A9DB-20A6F724D93E}" destId="{90855F57-6AF0-424F-B5D8-5492683EA459}" srcOrd="3" destOrd="0" presId="urn:microsoft.com/office/officeart/2008/layout/VerticalCurvedList"/>
    <dgm:cxn modelId="{F87C1235-2D31-49A9-A763-5E5EB46AE13F}" type="presParOf" srcId="{77664382-02F4-4BA2-A597-8DEC72EEB2CB}" destId="{C5D842F5-639D-4B38-A554-61246984F365}" srcOrd="1" destOrd="0" presId="urn:microsoft.com/office/officeart/2008/layout/VerticalCurvedList"/>
    <dgm:cxn modelId="{08E954A9-E459-49D7-8A45-76A634354AE4}" type="presParOf" srcId="{77664382-02F4-4BA2-A597-8DEC72EEB2CB}" destId="{93C28AB0-9795-47F8-9478-5407E191DEC4}" srcOrd="2" destOrd="0" presId="urn:microsoft.com/office/officeart/2008/layout/VerticalCurvedList"/>
    <dgm:cxn modelId="{C06CC9C1-96A6-423E-9C44-21B8DD928C8A}" type="presParOf" srcId="{93C28AB0-9795-47F8-9478-5407E191DEC4}" destId="{D0D38729-AC53-4787-8497-2DED6FDBBA7F}" srcOrd="0" destOrd="0" presId="urn:microsoft.com/office/officeart/2008/layout/VerticalCurvedList"/>
    <dgm:cxn modelId="{C3ACB86E-FF9D-4877-904A-09266D90037D}" type="presParOf" srcId="{77664382-02F4-4BA2-A597-8DEC72EEB2CB}" destId="{4BB62655-0929-4F4A-8E09-D652A572BFBA}" srcOrd="3" destOrd="0" presId="urn:microsoft.com/office/officeart/2008/layout/VerticalCurvedList"/>
    <dgm:cxn modelId="{B1BD9E0F-DB91-4F43-B9F7-99F35764E696}" type="presParOf" srcId="{77664382-02F4-4BA2-A597-8DEC72EEB2CB}" destId="{AC9EBA30-D52C-4CAB-A11D-F44F0EFF4604}" srcOrd="4" destOrd="0" presId="urn:microsoft.com/office/officeart/2008/layout/VerticalCurvedList"/>
    <dgm:cxn modelId="{C14591D2-A37D-4AC4-AA1A-8B630A8607F1}" type="presParOf" srcId="{AC9EBA30-D52C-4CAB-A11D-F44F0EFF4604}" destId="{73B1585F-44C1-4019-AF5F-53398981A91E}" srcOrd="0" destOrd="0" presId="urn:microsoft.com/office/officeart/2008/layout/VerticalCurvedList"/>
    <dgm:cxn modelId="{21FCA1B4-FD79-4310-A561-99FE47672842}" type="presParOf" srcId="{77664382-02F4-4BA2-A597-8DEC72EEB2CB}" destId="{D96313F1-A4B3-4E94-8896-311D5CEEC384}" srcOrd="5" destOrd="0" presId="urn:microsoft.com/office/officeart/2008/layout/VerticalCurvedList"/>
    <dgm:cxn modelId="{581C41A6-7864-43EE-84ED-F32D8584C556}" type="presParOf" srcId="{77664382-02F4-4BA2-A597-8DEC72EEB2CB}" destId="{C14E9F7C-F20E-4C1C-8AC4-2F40D666227F}" srcOrd="6" destOrd="0" presId="urn:microsoft.com/office/officeart/2008/layout/VerticalCurvedList"/>
    <dgm:cxn modelId="{4A733FBB-FEFC-43A6-8542-9D1B31397286}" type="presParOf" srcId="{C14E9F7C-F20E-4C1C-8AC4-2F40D666227F}" destId="{0CBD2D2F-6EE3-46ED-805B-E03CDF50CB34}" srcOrd="0" destOrd="0" presId="urn:microsoft.com/office/officeart/2008/layout/VerticalCurvedList"/>
    <dgm:cxn modelId="{DB0E5B03-3807-44D3-8765-7A106310D0C5}" type="presParOf" srcId="{77664382-02F4-4BA2-A597-8DEC72EEB2CB}" destId="{14F07DA3-18DB-4E9E-B74E-F23FA81A60AC}" srcOrd="7" destOrd="0" presId="urn:microsoft.com/office/officeart/2008/layout/VerticalCurvedList"/>
    <dgm:cxn modelId="{A1078B5A-E4C0-4774-BF9A-48405EFCE708}" type="presParOf" srcId="{77664382-02F4-4BA2-A597-8DEC72EEB2CB}" destId="{D56CB008-73FA-4884-B3B8-958E98846E62}" srcOrd="8" destOrd="0" presId="urn:microsoft.com/office/officeart/2008/layout/VerticalCurvedList"/>
    <dgm:cxn modelId="{D4CD3AD4-7CD0-4F58-ADBF-FCC46F06EBD9}" type="presParOf" srcId="{D56CB008-73FA-4884-B3B8-958E98846E62}" destId="{A1D0D99B-6853-4AF6-A5B0-6C1A189576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E3678B5-DAF2-4F07-91CE-F31F81BF0FB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4AA23B-FE34-4CED-9289-EBFFDB600C7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противоположная направленность двух сделок </a:t>
          </a:r>
        </a:p>
      </dgm:t>
    </dgm:pt>
    <dgm:pt modelId="{CB196208-82E0-4032-BF4E-40E917C58B74}" type="parTrans" cxnId="{6B456606-706B-4C56-8A54-3365DAC52DBC}">
      <dgm:prSet/>
      <dgm:spPr/>
      <dgm:t>
        <a:bodyPr/>
        <a:lstStyle/>
        <a:p>
          <a:endParaRPr lang="ru-RU"/>
        </a:p>
      </dgm:t>
    </dgm:pt>
    <dgm:pt modelId="{513983B7-7760-4389-B893-9C5036BD26F0}" type="sibTrans" cxnId="{6B456606-706B-4C56-8A54-3365DAC52DBC}">
      <dgm:prSet/>
      <dgm:spPr/>
      <dgm:t>
        <a:bodyPr/>
        <a:lstStyle/>
        <a:p>
          <a:endParaRPr lang="ru-RU"/>
        </a:p>
      </dgm:t>
    </dgm:pt>
    <dgm:pt modelId="{15D4ACEE-A226-4809-88DF-6C8D2BB33A6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активная позиция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хеджера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718C7-76BC-4BB9-911C-4C82AAC704A0}" type="parTrans" cxnId="{DACC2958-A331-474E-B63C-870732A8079D}">
      <dgm:prSet/>
      <dgm:spPr/>
      <dgm:t>
        <a:bodyPr/>
        <a:lstStyle/>
        <a:p>
          <a:endParaRPr lang="ru-RU"/>
        </a:p>
      </dgm:t>
    </dgm:pt>
    <dgm:pt modelId="{4175398D-F87C-40DA-8B38-540C89397BF2}" type="sibTrans" cxnId="{DACC2958-A331-474E-B63C-870732A8079D}">
      <dgm:prSet/>
      <dgm:spPr/>
      <dgm:t>
        <a:bodyPr/>
        <a:lstStyle/>
        <a:p>
          <a:endParaRPr lang="ru-RU"/>
        </a:p>
      </dgm:t>
    </dgm:pt>
    <dgm:pt modelId="{1A067500-6C68-497E-A0CD-C42781E411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ненулевой результат</a:t>
          </a:r>
        </a:p>
      </dgm:t>
    </dgm:pt>
    <dgm:pt modelId="{4E6FFCA3-5F8D-409D-BA44-BF82FE0214D5}" type="parTrans" cxnId="{47327E55-E38C-4975-822F-47B7542A8F36}">
      <dgm:prSet/>
      <dgm:spPr/>
      <dgm:t>
        <a:bodyPr/>
        <a:lstStyle/>
        <a:p>
          <a:endParaRPr lang="ru-RU"/>
        </a:p>
      </dgm:t>
    </dgm:pt>
    <dgm:pt modelId="{010FEB8D-5F26-48CB-89ED-B43AC1F0773D}" type="sibTrans" cxnId="{47327E55-E38C-4975-822F-47B7542A8F36}">
      <dgm:prSet/>
      <dgm:spPr/>
      <dgm:t>
        <a:bodyPr/>
        <a:lstStyle/>
        <a:p>
          <a:endParaRPr lang="ru-RU"/>
        </a:p>
      </dgm:t>
    </dgm:pt>
    <dgm:pt modelId="{FF2E3D9F-0534-4A88-BBF0-46D1011AADEE}" type="pres">
      <dgm:prSet presAssocID="{5E3678B5-DAF2-4F07-91CE-F31F81BF0FB3}" presName="Name0" presStyleCnt="0">
        <dgm:presLayoutVars>
          <dgm:chMax val="7"/>
          <dgm:chPref val="7"/>
          <dgm:dir/>
        </dgm:presLayoutVars>
      </dgm:prSet>
      <dgm:spPr/>
    </dgm:pt>
    <dgm:pt modelId="{50DDF2E0-868A-479D-9545-CEA9A38E6ED6}" type="pres">
      <dgm:prSet presAssocID="{5E3678B5-DAF2-4F07-91CE-F31F81BF0FB3}" presName="Name1" presStyleCnt="0"/>
      <dgm:spPr/>
    </dgm:pt>
    <dgm:pt modelId="{DE532259-3151-4965-BB2D-AB82F61D2044}" type="pres">
      <dgm:prSet presAssocID="{5E3678B5-DAF2-4F07-91CE-F31F81BF0FB3}" presName="cycle" presStyleCnt="0"/>
      <dgm:spPr/>
    </dgm:pt>
    <dgm:pt modelId="{81630F8B-DFE3-4B41-8850-6E46ACC3B48F}" type="pres">
      <dgm:prSet presAssocID="{5E3678B5-DAF2-4F07-91CE-F31F81BF0FB3}" presName="srcNode" presStyleLbl="node1" presStyleIdx="0" presStyleCnt="3"/>
      <dgm:spPr/>
    </dgm:pt>
    <dgm:pt modelId="{E6D82E96-1565-4AD2-99F1-410F5E085134}" type="pres">
      <dgm:prSet presAssocID="{5E3678B5-DAF2-4F07-91CE-F31F81BF0FB3}" presName="conn" presStyleLbl="parChTrans1D2" presStyleIdx="0" presStyleCnt="1"/>
      <dgm:spPr/>
    </dgm:pt>
    <dgm:pt modelId="{36E7C7A2-4796-454D-A104-6241ACCC5115}" type="pres">
      <dgm:prSet presAssocID="{5E3678B5-DAF2-4F07-91CE-F31F81BF0FB3}" presName="extraNode" presStyleLbl="node1" presStyleIdx="0" presStyleCnt="3"/>
      <dgm:spPr/>
    </dgm:pt>
    <dgm:pt modelId="{1A9E7A80-BFF2-4C8E-9651-ADE319C3C378}" type="pres">
      <dgm:prSet presAssocID="{5E3678B5-DAF2-4F07-91CE-F31F81BF0FB3}" presName="dstNode" presStyleLbl="node1" presStyleIdx="0" presStyleCnt="3"/>
      <dgm:spPr/>
    </dgm:pt>
    <dgm:pt modelId="{4E08A6EB-A7E6-458D-A8AD-73A84D6216E3}" type="pres">
      <dgm:prSet presAssocID="{F14AA23B-FE34-4CED-9289-EBFFDB600C7C}" presName="text_1" presStyleLbl="node1" presStyleIdx="0" presStyleCnt="3">
        <dgm:presLayoutVars>
          <dgm:bulletEnabled val="1"/>
        </dgm:presLayoutVars>
      </dgm:prSet>
      <dgm:spPr/>
    </dgm:pt>
    <dgm:pt modelId="{301031D7-38B1-4E9C-A691-D734B40DCEC4}" type="pres">
      <dgm:prSet presAssocID="{F14AA23B-FE34-4CED-9289-EBFFDB600C7C}" presName="accent_1" presStyleCnt="0"/>
      <dgm:spPr/>
    </dgm:pt>
    <dgm:pt modelId="{7F46FECF-EBA3-4DFA-A23F-9612013440F2}" type="pres">
      <dgm:prSet presAssocID="{F14AA23B-FE34-4CED-9289-EBFFDB600C7C}" presName="accentRepeatNode" presStyleLbl="solidFgAcc1" presStyleIdx="0" presStyleCnt="3"/>
      <dgm:spPr/>
    </dgm:pt>
    <dgm:pt modelId="{099214AA-8A31-4662-9548-EA8467D6B8C0}" type="pres">
      <dgm:prSet presAssocID="{15D4ACEE-A226-4809-88DF-6C8D2BB33A6C}" presName="text_2" presStyleLbl="node1" presStyleIdx="1" presStyleCnt="3">
        <dgm:presLayoutVars>
          <dgm:bulletEnabled val="1"/>
        </dgm:presLayoutVars>
      </dgm:prSet>
      <dgm:spPr/>
    </dgm:pt>
    <dgm:pt modelId="{543D3F18-EC67-4E99-8AC8-6FD40433A77D}" type="pres">
      <dgm:prSet presAssocID="{15D4ACEE-A226-4809-88DF-6C8D2BB33A6C}" presName="accent_2" presStyleCnt="0"/>
      <dgm:spPr/>
    </dgm:pt>
    <dgm:pt modelId="{288F1EDC-A961-47BD-A671-0A973AF9A21B}" type="pres">
      <dgm:prSet presAssocID="{15D4ACEE-A226-4809-88DF-6C8D2BB33A6C}" presName="accentRepeatNode" presStyleLbl="solidFgAcc1" presStyleIdx="1" presStyleCnt="3"/>
      <dgm:spPr/>
    </dgm:pt>
    <dgm:pt modelId="{D6E3FBD2-B9D9-4096-B816-5D7F0B7C3D1A}" type="pres">
      <dgm:prSet presAssocID="{1A067500-6C68-497E-A0CD-C42781E4118E}" presName="text_3" presStyleLbl="node1" presStyleIdx="2" presStyleCnt="3">
        <dgm:presLayoutVars>
          <dgm:bulletEnabled val="1"/>
        </dgm:presLayoutVars>
      </dgm:prSet>
      <dgm:spPr/>
    </dgm:pt>
    <dgm:pt modelId="{78389088-DFF4-4220-9521-3B4FFB407F34}" type="pres">
      <dgm:prSet presAssocID="{1A067500-6C68-497E-A0CD-C42781E4118E}" presName="accent_3" presStyleCnt="0"/>
      <dgm:spPr/>
    </dgm:pt>
    <dgm:pt modelId="{2299714A-9A4B-4EB7-92AF-DD60B109A4BA}" type="pres">
      <dgm:prSet presAssocID="{1A067500-6C68-497E-A0CD-C42781E4118E}" presName="accentRepeatNode" presStyleLbl="solidFgAcc1" presStyleIdx="2" presStyleCnt="3"/>
      <dgm:spPr/>
    </dgm:pt>
  </dgm:ptLst>
  <dgm:cxnLst>
    <dgm:cxn modelId="{6B456606-706B-4C56-8A54-3365DAC52DBC}" srcId="{5E3678B5-DAF2-4F07-91CE-F31F81BF0FB3}" destId="{F14AA23B-FE34-4CED-9289-EBFFDB600C7C}" srcOrd="0" destOrd="0" parTransId="{CB196208-82E0-4032-BF4E-40E917C58B74}" sibTransId="{513983B7-7760-4389-B893-9C5036BD26F0}"/>
    <dgm:cxn modelId="{B63B1726-1206-4F87-B6EB-B267C2EBE887}" type="presOf" srcId="{5E3678B5-DAF2-4F07-91CE-F31F81BF0FB3}" destId="{FF2E3D9F-0534-4A88-BBF0-46D1011AADEE}" srcOrd="0" destOrd="0" presId="urn:microsoft.com/office/officeart/2008/layout/VerticalCurvedList"/>
    <dgm:cxn modelId="{647D5F40-2B45-488D-92C0-CE236438E215}" type="presOf" srcId="{15D4ACEE-A226-4809-88DF-6C8D2BB33A6C}" destId="{099214AA-8A31-4662-9548-EA8467D6B8C0}" srcOrd="0" destOrd="0" presId="urn:microsoft.com/office/officeart/2008/layout/VerticalCurvedList"/>
    <dgm:cxn modelId="{1B2A384A-17DA-4605-8FA2-1E67B28685CC}" type="presOf" srcId="{1A067500-6C68-497E-A0CD-C42781E4118E}" destId="{D6E3FBD2-B9D9-4096-B816-5D7F0B7C3D1A}" srcOrd="0" destOrd="0" presId="urn:microsoft.com/office/officeart/2008/layout/VerticalCurvedList"/>
    <dgm:cxn modelId="{F61FB56B-0997-4F5A-B91E-57F6B8211F1B}" type="presOf" srcId="{513983B7-7760-4389-B893-9C5036BD26F0}" destId="{E6D82E96-1565-4AD2-99F1-410F5E085134}" srcOrd="0" destOrd="0" presId="urn:microsoft.com/office/officeart/2008/layout/VerticalCurvedList"/>
    <dgm:cxn modelId="{47327E55-E38C-4975-822F-47B7542A8F36}" srcId="{5E3678B5-DAF2-4F07-91CE-F31F81BF0FB3}" destId="{1A067500-6C68-497E-A0CD-C42781E4118E}" srcOrd="2" destOrd="0" parTransId="{4E6FFCA3-5F8D-409D-BA44-BF82FE0214D5}" sibTransId="{010FEB8D-5F26-48CB-89ED-B43AC1F0773D}"/>
    <dgm:cxn modelId="{DACC2958-A331-474E-B63C-870732A8079D}" srcId="{5E3678B5-DAF2-4F07-91CE-F31F81BF0FB3}" destId="{15D4ACEE-A226-4809-88DF-6C8D2BB33A6C}" srcOrd="1" destOrd="0" parTransId="{4E8718C7-76BC-4BB9-911C-4C82AAC704A0}" sibTransId="{4175398D-F87C-40DA-8B38-540C89397BF2}"/>
    <dgm:cxn modelId="{10B779CD-30AD-4CB7-8115-BA428B2CF350}" type="presOf" srcId="{F14AA23B-FE34-4CED-9289-EBFFDB600C7C}" destId="{4E08A6EB-A7E6-458D-A8AD-73A84D6216E3}" srcOrd="0" destOrd="0" presId="urn:microsoft.com/office/officeart/2008/layout/VerticalCurvedList"/>
    <dgm:cxn modelId="{B414DC21-1EE7-4CA3-97F5-E11D2BE3897F}" type="presParOf" srcId="{FF2E3D9F-0534-4A88-BBF0-46D1011AADEE}" destId="{50DDF2E0-868A-479D-9545-CEA9A38E6ED6}" srcOrd="0" destOrd="0" presId="urn:microsoft.com/office/officeart/2008/layout/VerticalCurvedList"/>
    <dgm:cxn modelId="{BF7B8927-17FD-47EF-9E4C-80AC29CA17D8}" type="presParOf" srcId="{50DDF2E0-868A-479D-9545-CEA9A38E6ED6}" destId="{DE532259-3151-4965-BB2D-AB82F61D2044}" srcOrd="0" destOrd="0" presId="urn:microsoft.com/office/officeart/2008/layout/VerticalCurvedList"/>
    <dgm:cxn modelId="{43C6C023-3882-42F3-856F-E700074413EB}" type="presParOf" srcId="{DE532259-3151-4965-BB2D-AB82F61D2044}" destId="{81630F8B-DFE3-4B41-8850-6E46ACC3B48F}" srcOrd="0" destOrd="0" presId="urn:microsoft.com/office/officeart/2008/layout/VerticalCurvedList"/>
    <dgm:cxn modelId="{2A0D06BE-DCA2-40D9-A8A0-EEE9F3F0E3EA}" type="presParOf" srcId="{DE532259-3151-4965-BB2D-AB82F61D2044}" destId="{E6D82E96-1565-4AD2-99F1-410F5E085134}" srcOrd="1" destOrd="0" presId="urn:microsoft.com/office/officeart/2008/layout/VerticalCurvedList"/>
    <dgm:cxn modelId="{6C3E9B9E-F862-430F-A310-55BB9F36096E}" type="presParOf" srcId="{DE532259-3151-4965-BB2D-AB82F61D2044}" destId="{36E7C7A2-4796-454D-A104-6241ACCC5115}" srcOrd="2" destOrd="0" presId="urn:microsoft.com/office/officeart/2008/layout/VerticalCurvedList"/>
    <dgm:cxn modelId="{11AC47D3-78CF-4B4E-8EE1-C63BC11AC91C}" type="presParOf" srcId="{DE532259-3151-4965-BB2D-AB82F61D2044}" destId="{1A9E7A80-BFF2-4C8E-9651-ADE319C3C378}" srcOrd="3" destOrd="0" presId="urn:microsoft.com/office/officeart/2008/layout/VerticalCurvedList"/>
    <dgm:cxn modelId="{F06415B2-D3DE-4509-9DD1-67669992AFDA}" type="presParOf" srcId="{50DDF2E0-868A-479D-9545-CEA9A38E6ED6}" destId="{4E08A6EB-A7E6-458D-A8AD-73A84D6216E3}" srcOrd="1" destOrd="0" presId="urn:microsoft.com/office/officeart/2008/layout/VerticalCurvedList"/>
    <dgm:cxn modelId="{13DF8A65-6BE3-42F1-AB45-64842F73EF81}" type="presParOf" srcId="{50DDF2E0-868A-479D-9545-CEA9A38E6ED6}" destId="{301031D7-38B1-4E9C-A691-D734B40DCEC4}" srcOrd="2" destOrd="0" presId="urn:microsoft.com/office/officeart/2008/layout/VerticalCurvedList"/>
    <dgm:cxn modelId="{269E3606-6746-46EA-BCBA-82AAA22B7FE4}" type="presParOf" srcId="{301031D7-38B1-4E9C-A691-D734B40DCEC4}" destId="{7F46FECF-EBA3-4DFA-A23F-9612013440F2}" srcOrd="0" destOrd="0" presId="urn:microsoft.com/office/officeart/2008/layout/VerticalCurvedList"/>
    <dgm:cxn modelId="{EA9BED81-2DEA-4AFE-848E-E32DD660D7A9}" type="presParOf" srcId="{50DDF2E0-868A-479D-9545-CEA9A38E6ED6}" destId="{099214AA-8A31-4662-9548-EA8467D6B8C0}" srcOrd="3" destOrd="0" presId="urn:microsoft.com/office/officeart/2008/layout/VerticalCurvedList"/>
    <dgm:cxn modelId="{62A2DD78-F568-4B1E-94EB-B11FAC30D436}" type="presParOf" srcId="{50DDF2E0-868A-479D-9545-CEA9A38E6ED6}" destId="{543D3F18-EC67-4E99-8AC8-6FD40433A77D}" srcOrd="4" destOrd="0" presId="urn:microsoft.com/office/officeart/2008/layout/VerticalCurvedList"/>
    <dgm:cxn modelId="{EC539F02-7DA7-47E8-8EC4-7BA5AB4CAE5A}" type="presParOf" srcId="{543D3F18-EC67-4E99-8AC8-6FD40433A77D}" destId="{288F1EDC-A961-47BD-A671-0A973AF9A21B}" srcOrd="0" destOrd="0" presId="urn:microsoft.com/office/officeart/2008/layout/VerticalCurvedList"/>
    <dgm:cxn modelId="{9D456044-8668-4D5A-96F3-8F75DD711E28}" type="presParOf" srcId="{50DDF2E0-868A-479D-9545-CEA9A38E6ED6}" destId="{D6E3FBD2-B9D9-4096-B816-5D7F0B7C3D1A}" srcOrd="5" destOrd="0" presId="urn:microsoft.com/office/officeart/2008/layout/VerticalCurvedList"/>
    <dgm:cxn modelId="{3AA8CD13-ED97-4A6D-9A5F-7E086E5E46DC}" type="presParOf" srcId="{50DDF2E0-868A-479D-9545-CEA9A38E6ED6}" destId="{78389088-DFF4-4220-9521-3B4FFB407F34}" srcOrd="6" destOrd="0" presId="urn:microsoft.com/office/officeart/2008/layout/VerticalCurvedList"/>
    <dgm:cxn modelId="{9A680F44-1D31-4D64-860D-4EC7405D44C6}" type="presParOf" srcId="{78389088-DFF4-4220-9521-3B4FFB407F34}" destId="{2299714A-9A4B-4EB7-92AF-DD60B109A4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136C764-ADFF-4CE0-9EC4-D090AB932C3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DF497C-B33B-4ACA-ACFF-9469DC7893CC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Стратегии современного биржевого страхования</a:t>
          </a:r>
        </a:p>
      </dgm:t>
    </dgm:pt>
    <dgm:pt modelId="{73C77559-D3F4-4BD0-BA82-6AE33C55C539}" type="parTrans" cxnId="{FF189388-B1F8-460D-9346-E4C863CFFE93}">
      <dgm:prSet/>
      <dgm:spPr/>
      <dgm:t>
        <a:bodyPr/>
        <a:lstStyle/>
        <a:p>
          <a:endParaRPr lang="ru-RU"/>
        </a:p>
      </dgm:t>
    </dgm:pt>
    <dgm:pt modelId="{4C64AFF2-3101-4793-9C0F-4994AABF6796}" type="sibTrans" cxnId="{FF189388-B1F8-460D-9346-E4C863CFFE93}">
      <dgm:prSet/>
      <dgm:spPr/>
      <dgm:t>
        <a:bodyPr/>
        <a:lstStyle/>
        <a:p>
          <a:endParaRPr lang="ru-RU"/>
        </a:p>
      </dgm:t>
    </dgm:pt>
    <dgm:pt modelId="{85E9CDCF-A1C8-4157-AF60-ABECA8C73834}" type="asst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обычное</a:t>
          </a:r>
        </a:p>
      </dgm:t>
    </dgm:pt>
    <dgm:pt modelId="{B62D7F30-DCA9-4FD3-85D5-B393B409A939}" type="parTrans" cxnId="{20FAFD1E-B4AC-4A91-B482-C7E275D29395}">
      <dgm:prSet/>
      <dgm:spPr/>
      <dgm:t>
        <a:bodyPr/>
        <a:lstStyle/>
        <a:p>
          <a:endParaRPr lang="ru-RU"/>
        </a:p>
      </dgm:t>
    </dgm:pt>
    <dgm:pt modelId="{1AF74900-D0B2-4B6E-B780-A9B83AE8992A}" type="sibTrans" cxnId="{20FAFD1E-B4AC-4A91-B482-C7E275D29395}">
      <dgm:prSet/>
      <dgm:spPr/>
      <dgm:t>
        <a:bodyPr/>
        <a:lstStyle/>
        <a:p>
          <a:endParaRPr lang="ru-RU"/>
        </a:p>
      </dgm:t>
    </dgm:pt>
    <dgm:pt modelId="{F64A2EB8-9499-45DE-8E51-C3B2EBB02AC4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предвосхищающее</a:t>
          </a:r>
        </a:p>
      </dgm:t>
    </dgm:pt>
    <dgm:pt modelId="{5DE30040-FA17-442F-A9F8-62883894D2C7}" type="parTrans" cxnId="{4E890A17-C56D-4A86-A252-28032EBD9072}">
      <dgm:prSet/>
      <dgm:spPr/>
      <dgm:t>
        <a:bodyPr/>
        <a:lstStyle/>
        <a:p>
          <a:endParaRPr lang="ru-RU"/>
        </a:p>
      </dgm:t>
    </dgm:pt>
    <dgm:pt modelId="{5607E313-1E58-4DD4-85DF-D7AF9D8D1E94}" type="sibTrans" cxnId="{4E890A17-C56D-4A86-A252-28032EBD9072}">
      <dgm:prSet/>
      <dgm:spPr/>
      <dgm:t>
        <a:bodyPr/>
        <a:lstStyle/>
        <a:p>
          <a:endParaRPr lang="ru-RU"/>
        </a:p>
      </dgm:t>
    </dgm:pt>
    <dgm:pt modelId="{F32D3658-9724-4539-A8DE-AE02F1903032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селективное</a:t>
          </a:r>
        </a:p>
      </dgm:t>
    </dgm:pt>
    <dgm:pt modelId="{E0AEFEA7-E1E5-46A4-B0F7-0675DDBF51F6}" type="parTrans" cxnId="{08B6FF4E-1966-47DA-8041-BC5801806B46}">
      <dgm:prSet/>
      <dgm:spPr/>
      <dgm:t>
        <a:bodyPr/>
        <a:lstStyle/>
        <a:p>
          <a:endParaRPr lang="ru-RU"/>
        </a:p>
      </dgm:t>
    </dgm:pt>
    <dgm:pt modelId="{5BDC3F8D-C7FD-41FE-8D25-A1AD109797F7}" type="sibTrans" cxnId="{08B6FF4E-1966-47DA-8041-BC5801806B46}">
      <dgm:prSet/>
      <dgm:spPr/>
      <dgm:t>
        <a:bodyPr/>
        <a:lstStyle/>
        <a:p>
          <a:endParaRPr lang="ru-RU"/>
        </a:p>
      </dgm:t>
    </dgm:pt>
    <dgm:pt modelId="{3A89E670-07B9-4F8A-817C-6038B4B63047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перекрестное</a:t>
          </a:r>
        </a:p>
      </dgm:t>
    </dgm:pt>
    <dgm:pt modelId="{BFBAED59-3F20-40E8-BB6E-3A4F8A433CD7}" type="parTrans" cxnId="{5693E05B-AA5D-4E38-B8B0-6B94E00F0AD7}">
      <dgm:prSet/>
      <dgm:spPr/>
      <dgm:t>
        <a:bodyPr/>
        <a:lstStyle/>
        <a:p>
          <a:endParaRPr lang="ru-RU"/>
        </a:p>
      </dgm:t>
    </dgm:pt>
    <dgm:pt modelId="{EE4813A0-C249-4C5E-8954-35F5DC3A3F48}" type="sibTrans" cxnId="{5693E05B-AA5D-4E38-B8B0-6B94E00F0AD7}">
      <dgm:prSet/>
      <dgm:spPr/>
      <dgm:t>
        <a:bodyPr/>
        <a:lstStyle/>
        <a:p>
          <a:endParaRPr lang="ru-RU"/>
        </a:p>
      </dgm:t>
    </dgm:pt>
    <dgm:pt modelId="{0DB718DC-E7F6-40C1-ADF5-D6BF253D119F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ар­битражное</a:t>
          </a:r>
        </a:p>
      </dgm:t>
    </dgm:pt>
    <dgm:pt modelId="{DB776E4E-8EF3-422A-B5D6-9087CD07DDD2}" type="parTrans" cxnId="{16C0812E-EFD8-4ABC-8A41-DD11E5A69114}">
      <dgm:prSet/>
      <dgm:spPr/>
      <dgm:t>
        <a:bodyPr/>
        <a:lstStyle/>
        <a:p>
          <a:endParaRPr lang="ru-RU"/>
        </a:p>
      </dgm:t>
    </dgm:pt>
    <dgm:pt modelId="{97042DEE-87F0-452D-82BE-080A22CD0167}" type="sibTrans" cxnId="{16C0812E-EFD8-4ABC-8A41-DD11E5A69114}">
      <dgm:prSet/>
      <dgm:spPr/>
      <dgm:t>
        <a:bodyPr/>
        <a:lstStyle/>
        <a:p>
          <a:endParaRPr lang="ru-RU"/>
        </a:p>
      </dgm:t>
    </dgm:pt>
    <dgm:pt modelId="{F3ECE33F-9D01-4C6A-86F9-C7571A60220D}" type="pres">
      <dgm:prSet presAssocID="{3136C764-ADFF-4CE0-9EC4-D090AB932C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08C1B87-BA57-42CD-8DDB-8F0D6CD3C332}" type="pres">
      <dgm:prSet presAssocID="{DFDF497C-B33B-4ACA-ACFF-9469DC7893CC}" presName="hierRoot1" presStyleCnt="0">
        <dgm:presLayoutVars>
          <dgm:hierBranch val="init"/>
        </dgm:presLayoutVars>
      </dgm:prSet>
      <dgm:spPr/>
    </dgm:pt>
    <dgm:pt modelId="{BED6BE3C-1CF1-48B0-AE4B-98D218A51C8D}" type="pres">
      <dgm:prSet presAssocID="{DFDF497C-B33B-4ACA-ACFF-9469DC7893CC}" presName="rootComposite1" presStyleCnt="0"/>
      <dgm:spPr/>
    </dgm:pt>
    <dgm:pt modelId="{BEC0D0DD-D4D2-402B-8E98-614D69B6DD40}" type="pres">
      <dgm:prSet presAssocID="{DFDF497C-B33B-4ACA-ACFF-9469DC7893CC}" presName="rootText1" presStyleLbl="node0" presStyleIdx="0" presStyleCnt="1" custScaleX="213938" custScaleY="98054">
        <dgm:presLayoutVars>
          <dgm:chPref val="3"/>
        </dgm:presLayoutVars>
      </dgm:prSet>
      <dgm:spPr/>
    </dgm:pt>
    <dgm:pt modelId="{2A621EA1-AF77-4F6E-9E61-84F180630AD7}" type="pres">
      <dgm:prSet presAssocID="{DFDF497C-B33B-4ACA-ACFF-9469DC7893CC}" presName="rootConnector1" presStyleLbl="node1" presStyleIdx="0" presStyleCnt="0"/>
      <dgm:spPr/>
    </dgm:pt>
    <dgm:pt modelId="{2F95A49D-AC31-4278-A612-07B11BA0E418}" type="pres">
      <dgm:prSet presAssocID="{DFDF497C-B33B-4ACA-ACFF-9469DC7893CC}" presName="hierChild2" presStyleCnt="0"/>
      <dgm:spPr/>
    </dgm:pt>
    <dgm:pt modelId="{9D692899-2295-4787-B131-94597F5B90C0}" type="pres">
      <dgm:prSet presAssocID="{5DE30040-FA17-442F-A9F8-62883894D2C7}" presName="Name37" presStyleLbl="parChTrans1D2" presStyleIdx="0" presStyleCnt="5"/>
      <dgm:spPr/>
    </dgm:pt>
    <dgm:pt modelId="{3E23A735-AA41-4908-A04C-490499E2D62C}" type="pres">
      <dgm:prSet presAssocID="{F64A2EB8-9499-45DE-8E51-C3B2EBB02AC4}" presName="hierRoot2" presStyleCnt="0">
        <dgm:presLayoutVars>
          <dgm:hierBranch val="init"/>
        </dgm:presLayoutVars>
      </dgm:prSet>
      <dgm:spPr/>
    </dgm:pt>
    <dgm:pt modelId="{B29A476C-4C74-4AFE-A908-CF7E4E2DDA30}" type="pres">
      <dgm:prSet presAssocID="{F64A2EB8-9499-45DE-8E51-C3B2EBB02AC4}" presName="rootComposite" presStyleCnt="0"/>
      <dgm:spPr/>
    </dgm:pt>
    <dgm:pt modelId="{08098CAE-F74C-4582-A0FE-694BAF5F0FFF}" type="pres">
      <dgm:prSet presAssocID="{F64A2EB8-9499-45DE-8E51-C3B2EBB02AC4}" presName="rootText" presStyleLbl="node2" presStyleIdx="0" presStyleCnt="4">
        <dgm:presLayoutVars>
          <dgm:chPref val="3"/>
        </dgm:presLayoutVars>
      </dgm:prSet>
      <dgm:spPr/>
    </dgm:pt>
    <dgm:pt modelId="{D526C8A8-18FD-4825-A797-F862F188DCCE}" type="pres">
      <dgm:prSet presAssocID="{F64A2EB8-9499-45DE-8E51-C3B2EBB02AC4}" presName="rootConnector" presStyleLbl="node2" presStyleIdx="0" presStyleCnt="4"/>
      <dgm:spPr/>
    </dgm:pt>
    <dgm:pt modelId="{67499CEB-321B-4522-B97E-5F7A17861C60}" type="pres">
      <dgm:prSet presAssocID="{F64A2EB8-9499-45DE-8E51-C3B2EBB02AC4}" presName="hierChild4" presStyleCnt="0"/>
      <dgm:spPr/>
    </dgm:pt>
    <dgm:pt modelId="{933A834D-E769-4844-81FF-E0832D69C1C3}" type="pres">
      <dgm:prSet presAssocID="{F64A2EB8-9499-45DE-8E51-C3B2EBB02AC4}" presName="hierChild5" presStyleCnt="0"/>
      <dgm:spPr/>
    </dgm:pt>
    <dgm:pt modelId="{9B24721C-EB09-4082-BD80-09E12E03EFAC}" type="pres">
      <dgm:prSet presAssocID="{E0AEFEA7-E1E5-46A4-B0F7-0675DDBF51F6}" presName="Name37" presStyleLbl="parChTrans1D2" presStyleIdx="1" presStyleCnt="5"/>
      <dgm:spPr/>
    </dgm:pt>
    <dgm:pt modelId="{C8E16FA5-E07B-4739-BD33-09B5B3F168C7}" type="pres">
      <dgm:prSet presAssocID="{F32D3658-9724-4539-A8DE-AE02F1903032}" presName="hierRoot2" presStyleCnt="0">
        <dgm:presLayoutVars>
          <dgm:hierBranch val="init"/>
        </dgm:presLayoutVars>
      </dgm:prSet>
      <dgm:spPr/>
    </dgm:pt>
    <dgm:pt modelId="{7ECB3628-5EDF-4F2F-B018-383D86BFEF24}" type="pres">
      <dgm:prSet presAssocID="{F32D3658-9724-4539-A8DE-AE02F1903032}" presName="rootComposite" presStyleCnt="0"/>
      <dgm:spPr/>
    </dgm:pt>
    <dgm:pt modelId="{B29F4A81-EBCF-4623-8D28-22FD497D50A1}" type="pres">
      <dgm:prSet presAssocID="{F32D3658-9724-4539-A8DE-AE02F1903032}" presName="rootText" presStyleLbl="node2" presStyleIdx="1" presStyleCnt="4">
        <dgm:presLayoutVars>
          <dgm:chPref val="3"/>
        </dgm:presLayoutVars>
      </dgm:prSet>
      <dgm:spPr/>
    </dgm:pt>
    <dgm:pt modelId="{E004C88F-9098-42D0-9D01-5DDB80539171}" type="pres">
      <dgm:prSet presAssocID="{F32D3658-9724-4539-A8DE-AE02F1903032}" presName="rootConnector" presStyleLbl="node2" presStyleIdx="1" presStyleCnt="4"/>
      <dgm:spPr/>
    </dgm:pt>
    <dgm:pt modelId="{4B434088-6797-42EB-8D7F-2257B9BFEE67}" type="pres">
      <dgm:prSet presAssocID="{F32D3658-9724-4539-A8DE-AE02F1903032}" presName="hierChild4" presStyleCnt="0"/>
      <dgm:spPr/>
    </dgm:pt>
    <dgm:pt modelId="{E80B3A27-9620-450C-AD8E-19F6D51376D4}" type="pres">
      <dgm:prSet presAssocID="{F32D3658-9724-4539-A8DE-AE02F1903032}" presName="hierChild5" presStyleCnt="0"/>
      <dgm:spPr/>
    </dgm:pt>
    <dgm:pt modelId="{C6B17A52-12C6-44ED-B393-FC8F8853FA60}" type="pres">
      <dgm:prSet presAssocID="{BFBAED59-3F20-40E8-BB6E-3A4F8A433CD7}" presName="Name37" presStyleLbl="parChTrans1D2" presStyleIdx="2" presStyleCnt="5"/>
      <dgm:spPr/>
    </dgm:pt>
    <dgm:pt modelId="{347E8674-8ED4-4EB5-B32B-268E37EE0150}" type="pres">
      <dgm:prSet presAssocID="{3A89E670-07B9-4F8A-817C-6038B4B63047}" presName="hierRoot2" presStyleCnt="0">
        <dgm:presLayoutVars>
          <dgm:hierBranch val="init"/>
        </dgm:presLayoutVars>
      </dgm:prSet>
      <dgm:spPr/>
    </dgm:pt>
    <dgm:pt modelId="{AE6B2993-CF1D-4214-8896-8B67CCF6DBA9}" type="pres">
      <dgm:prSet presAssocID="{3A89E670-07B9-4F8A-817C-6038B4B63047}" presName="rootComposite" presStyleCnt="0"/>
      <dgm:spPr/>
    </dgm:pt>
    <dgm:pt modelId="{8CA1B8E9-1238-4B9D-92C3-8DA9741A195F}" type="pres">
      <dgm:prSet presAssocID="{3A89E670-07B9-4F8A-817C-6038B4B63047}" presName="rootText" presStyleLbl="node2" presStyleIdx="2" presStyleCnt="4">
        <dgm:presLayoutVars>
          <dgm:chPref val="3"/>
        </dgm:presLayoutVars>
      </dgm:prSet>
      <dgm:spPr/>
    </dgm:pt>
    <dgm:pt modelId="{A99D908E-EA1B-417D-94ED-AF4F6160EA07}" type="pres">
      <dgm:prSet presAssocID="{3A89E670-07B9-4F8A-817C-6038B4B63047}" presName="rootConnector" presStyleLbl="node2" presStyleIdx="2" presStyleCnt="4"/>
      <dgm:spPr/>
    </dgm:pt>
    <dgm:pt modelId="{27F5BCE0-3BF1-40F1-8E60-5ECE0740298D}" type="pres">
      <dgm:prSet presAssocID="{3A89E670-07B9-4F8A-817C-6038B4B63047}" presName="hierChild4" presStyleCnt="0"/>
      <dgm:spPr/>
    </dgm:pt>
    <dgm:pt modelId="{6794FD84-0941-4E11-8AD7-F4905151C53C}" type="pres">
      <dgm:prSet presAssocID="{3A89E670-07B9-4F8A-817C-6038B4B63047}" presName="hierChild5" presStyleCnt="0"/>
      <dgm:spPr/>
    </dgm:pt>
    <dgm:pt modelId="{49506045-FB93-49F9-AE6E-33B1C87CAB6F}" type="pres">
      <dgm:prSet presAssocID="{DB776E4E-8EF3-422A-B5D6-9087CD07DDD2}" presName="Name37" presStyleLbl="parChTrans1D2" presStyleIdx="3" presStyleCnt="5"/>
      <dgm:spPr/>
    </dgm:pt>
    <dgm:pt modelId="{8DC8ADF0-F11A-4D8F-ADC1-966246F0CA1C}" type="pres">
      <dgm:prSet presAssocID="{0DB718DC-E7F6-40C1-ADF5-D6BF253D119F}" presName="hierRoot2" presStyleCnt="0">
        <dgm:presLayoutVars>
          <dgm:hierBranch val="init"/>
        </dgm:presLayoutVars>
      </dgm:prSet>
      <dgm:spPr/>
    </dgm:pt>
    <dgm:pt modelId="{97592D11-ABB8-4938-B7F1-060BA7811519}" type="pres">
      <dgm:prSet presAssocID="{0DB718DC-E7F6-40C1-ADF5-D6BF253D119F}" presName="rootComposite" presStyleCnt="0"/>
      <dgm:spPr/>
    </dgm:pt>
    <dgm:pt modelId="{72718769-C1A5-4F64-862D-B7E542FE10A6}" type="pres">
      <dgm:prSet presAssocID="{0DB718DC-E7F6-40C1-ADF5-D6BF253D119F}" presName="rootText" presStyleLbl="node2" presStyleIdx="3" presStyleCnt="4">
        <dgm:presLayoutVars>
          <dgm:chPref val="3"/>
        </dgm:presLayoutVars>
      </dgm:prSet>
      <dgm:spPr/>
    </dgm:pt>
    <dgm:pt modelId="{F3D86265-5311-4067-9528-DD50344A5244}" type="pres">
      <dgm:prSet presAssocID="{0DB718DC-E7F6-40C1-ADF5-D6BF253D119F}" presName="rootConnector" presStyleLbl="node2" presStyleIdx="3" presStyleCnt="4"/>
      <dgm:spPr/>
    </dgm:pt>
    <dgm:pt modelId="{D3B9AEA4-249E-46DB-8DC1-2DD5FCDF748C}" type="pres">
      <dgm:prSet presAssocID="{0DB718DC-E7F6-40C1-ADF5-D6BF253D119F}" presName="hierChild4" presStyleCnt="0"/>
      <dgm:spPr/>
    </dgm:pt>
    <dgm:pt modelId="{A25EE571-CFE0-4296-B05E-6F3A2359B3F1}" type="pres">
      <dgm:prSet presAssocID="{0DB718DC-E7F6-40C1-ADF5-D6BF253D119F}" presName="hierChild5" presStyleCnt="0"/>
      <dgm:spPr/>
    </dgm:pt>
    <dgm:pt modelId="{87ACBA5C-0089-48DB-BDAE-61ACC2DFF4DC}" type="pres">
      <dgm:prSet presAssocID="{DFDF497C-B33B-4ACA-ACFF-9469DC7893CC}" presName="hierChild3" presStyleCnt="0"/>
      <dgm:spPr/>
    </dgm:pt>
    <dgm:pt modelId="{0E35D015-A90E-4E35-BDC1-25BECCD94BBB}" type="pres">
      <dgm:prSet presAssocID="{B62D7F30-DCA9-4FD3-85D5-B393B409A939}" presName="Name111" presStyleLbl="parChTrans1D2" presStyleIdx="4" presStyleCnt="5"/>
      <dgm:spPr/>
    </dgm:pt>
    <dgm:pt modelId="{29D0AB09-7B6E-4FC3-BA4D-C3711C41122A}" type="pres">
      <dgm:prSet presAssocID="{85E9CDCF-A1C8-4157-AF60-ABECA8C73834}" presName="hierRoot3" presStyleCnt="0">
        <dgm:presLayoutVars>
          <dgm:hierBranch val="init"/>
        </dgm:presLayoutVars>
      </dgm:prSet>
      <dgm:spPr/>
    </dgm:pt>
    <dgm:pt modelId="{0DBE3C5A-220E-409D-B329-B01B60FF0794}" type="pres">
      <dgm:prSet presAssocID="{85E9CDCF-A1C8-4157-AF60-ABECA8C73834}" presName="rootComposite3" presStyleCnt="0"/>
      <dgm:spPr/>
    </dgm:pt>
    <dgm:pt modelId="{F1B673D0-9B98-45C5-983C-C576520675F2}" type="pres">
      <dgm:prSet presAssocID="{85E9CDCF-A1C8-4157-AF60-ABECA8C73834}" presName="rootText3" presStyleLbl="asst1" presStyleIdx="0" presStyleCnt="1">
        <dgm:presLayoutVars>
          <dgm:chPref val="3"/>
        </dgm:presLayoutVars>
      </dgm:prSet>
      <dgm:spPr/>
    </dgm:pt>
    <dgm:pt modelId="{E64E6B32-93D9-481B-94AB-4F2C9D94347D}" type="pres">
      <dgm:prSet presAssocID="{85E9CDCF-A1C8-4157-AF60-ABECA8C73834}" presName="rootConnector3" presStyleLbl="asst1" presStyleIdx="0" presStyleCnt="1"/>
      <dgm:spPr/>
    </dgm:pt>
    <dgm:pt modelId="{4754CCB2-1049-4025-9591-EADC1F7414C7}" type="pres">
      <dgm:prSet presAssocID="{85E9CDCF-A1C8-4157-AF60-ABECA8C73834}" presName="hierChild6" presStyleCnt="0"/>
      <dgm:spPr/>
    </dgm:pt>
    <dgm:pt modelId="{4F4FCF35-5764-4F84-B8F1-E5312B66632C}" type="pres">
      <dgm:prSet presAssocID="{85E9CDCF-A1C8-4157-AF60-ABECA8C73834}" presName="hierChild7" presStyleCnt="0"/>
      <dgm:spPr/>
    </dgm:pt>
  </dgm:ptLst>
  <dgm:cxnLst>
    <dgm:cxn modelId="{971D0B0E-D66D-4894-9D5F-13F4DD7ADA8A}" type="presOf" srcId="{3A89E670-07B9-4F8A-817C-6038B4B63047}" destId="{A99D908E-EA1B-417D-94ED-AF4F6160EA07}" srcOrd="1" destOrd="0" presId="urn:microsoft.com/office/officeart/2005/8/layout/orgChart1"/>
    <dgm:cxn modelId="{74155715-0340-43D9-8BAE-AD08428DDDC6}" type="presOf" srcId="{B62D7F30-DCA9-4FD3-85D5-B393B409A939}" destId="{0E35D015-A90E-4E35-BDC1-25BECCD94BBB}" srcOrd="0" destOrd="0" presId="urn:microsoft.com/office/officeart/2005/8/layout/orgChart1"/>
    <dgm:cxn modelId="{4E890A17-C56D-4A86-A252-28032EBD9072}" srcId="{DFDF497C-B33B-4ACA-ACFF-9469DC7893CC}" destId="{F64A2EB8-9499-45DE-8E51-C3B2EBB02AC4}" srcOrd="1" destOrd="0" parTransId="{5DE30040-FA17-442F-A9F8-62883894D2C7}" sibTransId="{5607E313-1E58-4DD4-85DF-D7AF9D8D1E94}"/>
    <dgm:cxn modelId="{20FAFD1E-B4AC-4A91-B482-C7E275D29395}" srcId="{DFDF497C-B33B-4ACA-ACFF-9469DC7893CC}" destId="{85E9CDCF-A1C8-4157-AF60-ABECA8C73834}" srcOrd="0" destOrd="0" parTransId="{B62D7F30-DCA9-4FD3-85D5-B393B409A939}" sibTransId="{1AF74900-D0B2-4B6E-B780-A9B83AE8992A}"/>
    <dgm:cxn modelId="{77B5D321-F76B-4273-A61D-7C043B323639}" type="presOf" srcId="{F64A2EB8-9499-45DE-8E51-C3B2EBB02AC4}" destId="{D526C8A8-18FD-4825-A797-F862F188DCCE}" srcOrd="1" destOrd="0" presId="urn:microsoft.com/office/officeart/2005/8/layout/orgChart1"/>
    <dgm:cxn modelId="{5CEB0D22-B13B-42B6-A953-AB24E56C4B92}" type="presOf" srcId="{85E9CDCF-A1C8-4157-AF60-ABECA8C73834}" destId="{E64E6B32-93D9-481B-94AB-4F2C9D94347D}" srcOrd="1" destOrd="0" presId="urn:microsoft.com/office/officeart/2005/8/layout/orgChart1"/>
    <dgm:cxn modelId="{16C0812E-EFD8-4ABC-8A41-DD11E5A69114}" srcId="{DFDF497C-B33B-4ACA-ACFF-9469DC7893CC}" destId="{0DB718DC-E7F6-40C1-ADF5-D6BF253D119F}" srcOrd="4" destOrd="0" parTransId="{DB776E4E-8EF3-422A-B5D6-9087CD07DDD2}" sibTransId="{97042DEE-87F0-452D-82BE-080A22CD0167}"/>
    <dgm:cxn modelId="{5693E05B-AA5D-4E38-B8B0-6B94E00F0AD7}" srcId="{DFDF497C-B33B-4ACA-ACFF-9469DC7893CC}" destId="{3A89E670-07B9-4F8A-817C-6038B4B63047}" srcOrd="3" destOrd="0" parTransId="{BFBAED59-3F20-40E8-BB6E-3A4F8A433CD7}" sibTransId="{EE4813A0-C249-4C5E-8954-35F5DC3A3F48}"/>
    <dgm:cxn modelId="{AA1B7163-2DE5-4BD3-BF8E-4F844879CBF8}" type="presOf" srcId="{F32D3658-9724-4539-A8DE-AE02F1903032}" destId="{B29F4A81-EBCF-4623-8D28-22FD497D50A1}" srcOrd="0" destOrd="0" presId="urn:microsoft.com/office/officeart/2005/8/layout/orgChart1"/>
    <dgm:cxn modelId="{7306664E-1626-4A95-8D61-6EF5577DFF9E}" type="presOf" srcId="{DFDF497C-B33B-4ACA-ACFF-9469DC7893CC}" destId="{BEC0D0DD-D4D2-402B-8E98-614D69B6DD40}" srcOrd="0" destOrd="0" presId="urn:microsoft.com/office/officeart/2005/8/layout/orgChart1"/>
    <dgm:cxn modelId="{4172F24E-E1C5-4D9B-BAD7-60FD15D9DBE0}" type="presOf" srcId="{DFDF497C-B33B-4ACA-ACFF-9469DC7893CC}" destId="{2A621EA1-AF77-4F6E-9E61-84F180630AD7}" srcOrd="1" destOrd="0" presId="urn:microsoft.com/office/officeart/2005/8/layout/orgChart1"/>
    <dgm:cxn modelId="{08B6FF4E-1966-47DA-8041-BC5801806B46}" srcId="{DFDF497C-B33B-4ACA-ACFF-9469DC7893CC}" destId="{F32D3658-9724-4539-A8DE-AE02F1903032}" srcOrd="2" destOrd="0" parTransId="{E0AEFEA7-E1E5-46A4-B0F7-0675DDBF51F6}" sibTransId="{5BDC3F8D-C7FD-41FE-8D25-A1AD109797F7}"/>
    <dgm:cxn modelId="{7EC6A075-C4A8-490A-BCD4-408650E2D335}" type="presOf" srcId="{85E9CDCF-A1C8-4157-AF60-ABECA8C73834}" destId="{F1B673D0-9B98-45C5-983C-C576520675F2}" srcOrd="0" destOrd="0" presId="urn:microsoft.com/office/officeart/2005/8/layout/orgChart1"/>
    <dgm:cxn modelId="{FF189388-B1F8-460D-9346-E4C863CFFE93}" srcId="{3136C764-ADFF-4CE0-9EC4-D090AB932C3D}" destId="{DFDF497C-B33B-4ACA-ACFF-9469DC7893CC}" srcOrd="0" destOrd="0" parTransId="{73C77559-D3F4-4BD0-BA82-6AE33C55C539}" sibTransId="{4C64AFF2-3101-4793-9C0F-4994AABF6796}"/>
    <dgm:cxn modelId="{DD7A1F89-7F84-4443-985A-C196FE6BE9CD}" type="presOf" srcId="{0DB718DC-E7F6-40C1-ADF5-D6BF253D119F}" destId="{F3D86265-5311-4067-9528-DD50344A5244}" srcOrd="1" destOrd="0" presId="urn:microsoft.com/office/officeart/2005/8/layout/orgChart1"/>
    <dgm:cxn modelId="{2416588D-E1E9-4736-8EBA-2F1BD3D60516}" type="presOf" srcId="{E0AEFEA7-E1E5-46A4-B0F7-0675DDBF51F6}" destId="{9B24721C-EB09-4082-BD80-09E12E03EFAC}" srcOrd="0" destOrd="0" presId="urn:microsoft.com/office/officeart/2005/8/layout/orgChart1"/>
    <dgm:cxn modelId="{63106396-DDED-429F-B401-CF1DFF490487}" type="presOf" srcId="{3A89E670-07B9-4F8A-817C-6038B4B63047}" destId="{8CA1B8E9-1238-4B9D-92C3-8DA9741A195F}" srcOrd="0" destOrd="0" presId="urn:microsoft.com/office/officeart/2005/8/layout/orgChart1"/>
    <dgm:cxn modelId="{06A366A7-8725-48AE-803E-928B31B2BBD9}" type="presOf" srcId="{3136C764-ADFF-4CE0-9EC4-D090AB932C3D}" destId="{F3ECE33F-9D01-4C6A-86F9-C7571A60220D}" srcOrd="0" destOrd="0" presId="urn:microsoft.com/office/officeart/2005/8/layout/orgChart1"/>
    <dgm:cxn modelId="{145347B8-26A6-4E5D-AA60-2C212018AEA2}" type="presOf" srcId="{DB776E4E-8EF3-422A-B5D6-9087CD07DDD2}" destId="{49506045-FB93-49F9-AE6E-33B1C87CAB6F}" srcOrd="0" destOrd="0" presId="urn:microsoft.com/office/officeart/2005/8/layout/orgChart1"/>
    <dgm:cxn modelId="{6308F3C4-D17C-4C06-8D9B-3623D00FFF3E}" type="presOf" srcId="{F64A2EB8-9499-45DE-8E51-C3B2EBB02AC4}" destId="{08098CAE-F74C-4582-A0FE-694BAF5F0FFF}" srcOrd="0" destOrd="0" presId="urn:microsoft.com/office/officeart/2005/8/layout/orgChart1"/>
    <dgm:cxn modelId="{E3FB78C7-785B-4853-8D4B-AD45B804A1EA}" type="presOf" srcId="{0DB718DC-E7F6-40C1-ADF5-D6BF253D119F}" destId="{72718769-C1A5-4F64-862D-B7E542FE10A6}" srcOrd="0" destOrd="0" presId="urn:microsoft.com/office/officeart/2005/8/layout/orgChart1"/>
    <dgm:cxn modelId="{C61447DA-550A-4AB9-B392-394B6500A5D7}" type="presOf" srcId="{F32D3658-9724-4539-A8DE-AE02F1903032}" destId="{E004C88F-9098-42D0-9D01-5DDB80539171}" srcOrd="1" destOrd="0" presId="urn:microsoft.com/office/officeart/2005/8/layout/orgChart1"/>
    <dgm:cxn modelId="{3C7B07DB-462A-40B7-AF33-09B4B5673956}" type="presOf" srcId="{BFBAED59-3F20-40E8-BB6E-3A4F8A433CD7}" destId="{C6B17A52-12C6-44ED-B393-FC8F8853FA60}" srcOrd="0" destOrd="0" presId="urn:microsoft.com/office/officeart/2005/8/layout/orgChart1"/>
    <dgm:cxn modelId="{807110E5-4757-40D3-8EB1-8BD7AA0D3E73}" type="presOf" srcId="{5DE30040-FA17-442F-A9F8-62883894D2C7}" destId="{9D692899-2295-4787-B131-94597F5B90C0}" srcOrd="0" destOrd="0" presId="urn:microsoft.com/office/officeart/2005/8/layout/orgChart1"/>
    <dgm:cxn modelId="{95206187-6804-4D73-9FB0-76F66474EBA8}" type="presParOf" srcId="{F3ECE33F-9D01-4C6A-86F9-C7571A60220D}" destId="{C08C1B87-BA57-42CD-8DDB-8F0D6CD3C332}" srcOrd="0" destOrd="0" presId="urn:microsoft.com/office/officeart/2005/8/layout/orgChart1"/>
    <dgm:cxn modelId="{4C3989DF-72CA-41A5-AFB2-B71B08826490}" type="presParOf" srcId="{C08C1B87-BA57-42CD-8DDB-8F0D6CD3C332}" destId="{BED6BE3C-1CF1-48B0-AE4B-98D218A51C8D}" srcOrd="0" destOrd="0" presId="urn:microsoft.com/office/officeart/2005/8/layout/orgChart1"/>
    <dgm:cxn modelId="{B9D95F56-33E1-4412-8EAD-89FA6B94CD7A}" type="presParOf" srcId="{BED6BE3C-1CF1-48B0-AE4B-98D218A51C8D}" destId="{BEC0D0DD-D4D2-402B-8E98-614D69B6DD40}" srcOrd="0" destOrd="0" presId="urn:microsoft.com/office/officeart/2005/8/layout/orgChart1"/>
    <dgm:cxn modelId="{5C544679-CD2F-4527-BD2B-117A6E5F22D9}" type="presParOf" srcId="{BED6BE3C-1CF1-48B0-AE4B-98D218A51C8D}" destId="{2A621EA1-AF77-4F6E-9E61-84F180630AD7}" srcOrd="1" destOrd="0" presId="urn:microsoft.com/office/officeart/2005/8/layout/orgChart1"/>
    <dgm:cxn modelId="{5CC555A3-59F2-4B5C-A0D7-E9C5FD9104D8}" type="presParOf" srcId="{C08C1B87-BA57-42CD-8DDB-8F0D6CD3C332}" destId="{2F95A49D-AC31-4278-A612-07B11BA0E418}" srcOrd="1" destOrd="0" presId="urn:microsoft.com/office/officeart/2005/8/layout/orgChart1"/>
    <dgm:cxn modelId="{3A459546-D773-4FAF-95AF-E774ACB2D9E6}" type="presParOf" srcId="{2F95A49D-AC31-4278-A612-07B11BA0E418}" destId="{9D692899-2295-4787-B131-94597F5B90C0}" srcOrd="0" destOrd="0" presId="urn:microsoft.com/office/officeart/2005/8/layout/orgChart1"/>
    <dgm:cxn modelId="{DD9E35CD-75ED-4296-B2BF-E94C5D931F9E}" type="presParOf" srcId="{2F95A49D-AC31-4278-A612-07B11BA0E418}" destId="{3E23A735-AA41-4908-A04C-490499E2D62C}" srcOrd="1" destOrd="0" presId="urn:microsoft.com/office/officeart/2005/8/layout/orgChart1"/>
    <dgm:cxn modelId="{95F26EDC-AF9B-4CC4-BB99-7DFF84B0C5C7}" type="presParOf" srcId="{3E23A735-AA41-4908-A04C-490499E2D62C}" destId="{B29A476C-4C74-4AFE-A908-CF7E4E2DDA30}" srcOrd="0" destOrd="0" presId="urn:microsoft.com/office/officeart/2005/8/layout/orgChart1"/>
    <dgm:cxn modelId="{4A7B7AFC-641D-4D04-904E-29192DC70D9B}" type="presParOf" srcId="{B29A476C-4C74-4AFE-A908-CF7E4E2DDA30}" destId="{08098CAE-F74C-4582-A0FE-694BAF5F0FFF}" srcOrd="0" destOrd="0" presId="urn:microsoft.com/office/officeart/2005/8/layout/orgChart1"/>
    <dgm:cxn modelId="{DDC91898-905C-46BF-A825-881B4BADADAF}" type="presParOf" srcId="{B29A476C-4C74-4AFE-A908-CF7E4E2DDA30}" destId="{D526C8A8-18FD-4825-A797-F862F188DCCE}" srcOrd="1" destOrd="0" presId="urn:microsoft.com/office/officeart/2005/8/layout/orgChart1"/>
    <dgm:cxn modelId="{422FB198-0063-428D-8C01-36E259C968D2}" type="presParOf" srcId="{3E23A735-AA41-4908-A04C-490499E2D62C}" destId="{67499CEB-321B-4522-B97E-5F7A17861C60}" srcOrd="1" destOrd="0" presId="urn:microsoft.com/office/officeart/2005/8/layout/orgChart1"/>
    <dgm:cxn modelId="{495390DB-7D6A-4AF8-9F6B-459B8FC51AD5}" type="presParOf" srcId="{3E23A735-AA41-4908-A04C-490499E2D62C}" destId="{933A834D-E769-4844-81FF-E0832D69C1C3}" srcOrd="2" destOrd="0" presId="urn:microsoft.com/office/officeart/2005/8/layout/orgChart1"/>
    <dgm:cxn modelId="{6BDFC721-85B1-49A8-A31F-F7E5AD5ECF1C}" type="presParOf" srcId="{2F95A49D-AC31-4278-A612-07B11BA0E418}" destId="{9B24721C-EB09-4082-BD80-09E12E03EFAC}" srcOrd="2" destOrd="0" presId="urn:microsoft.com/office/officeart/2005/8/layout/orgChart1"/>
    <dgm:cxn modelId="{2A204B50-F9DC-4BE1-A4A5-862BC3252EE3}" type="presParOf" srcId="{2F95A49D-AC31-4278-A612-07B11BA0E418}" destId="{C8E16FA5-E07B-4739-BD33-09B5B3F168C7}" srcOrd="3" destOrd="0" presId="urn:microsoft.com/office/officeart/2005/8/layout/orgChart1"/>
    <dgm:cxn modelId="{9899FB83-CF6B-464B-966C-20161CF49E2F}" type="presParOf" srcId="{C8E16FA5-E07B-4739-BD33-09B5B3F168C7}" destId="{7ECB3628-5EDF-4F2F-B018-383D86BFEF24}" srcOrd="0" destOrd="0" presId="urn:microsoft.com/office/officeart/2005/8/layout/orgChart1"/>
    <dgm:cxn modelId="{0D13EDAB-8603-4C7D-81DA-A5AD6CC1C813}" type="presParOf" srcId="{7ECB3628-5EDF-4F2F-B018-383D86BFEF24}" destId="{B29F4A81-EBCF-4623-8D28-22FD497D50A1}" srcOrd="0" destOrd="0" presId="urn:microsoft.com/office/officeart/2005/8/layout/orgChart1"/>
    <dgm:cxn modelId="{58082E28-A1FE-4F2D-9261-51CA2A8119E4}" type="presParOf" srcId="{7ECB3628-5EDF-4F2F-B018-383D86BFEF24}" destId="{E004C88F-9098-42D0-9D01-5DDB80539171}" srcOrd="1" destOrd="0" presId="urn:microsoft.com/office/officeart/2005/8/layout/orgChart1"/>
    <dgm:cxn modelId="{B511F71B-3E4D-4E58-B7C7-02D98540E71B}" type="presParOf" srcId="{C8E16FA5-E07B-4739-BD33-09B5B3F168C7}" destId="{4B434088-6797-42EB-8D7F-2257B9BFEE67}" srcOrd="1" destOrd="0" presId="urn:microsoft.com/office/officeart/2005/8/layout/orgChart1"/>
    <dgm:cxn modelId="{4E5BED58-3D34-42A1-9185-E2D28D8B6363}" type="presParOf" srcId="{C8E16FA5-E07B-4739-BD33-09B5B3F168C7}" destId="{E80B3A27-9620-450C-AD8E-19F6D51376D4}" srcOrd="2" destOrd="0" presId="urn:microsoft.com/office/officeart/2005/8/layout/orgChart1"/>
    <dgm:cxn modelId="{09E75AF6-0A4D-4CAC-AF4C-76FD9E11B8AE}" type="presParOf" srcId="{2F95A49D-AC31-4278-A612-07B11BA0E418}" destId="{C6B17A52-12C6-44ED-B393-FC8F8853FA60}" srcOrd="4" destOrd="0" presId="urn:microsoft.com/office/officeart/2005/8/layout/orgChart1"/>
    <dgm:cxn modelId="{699AA0EB-18CE-4C37-98B8-18B4A89D145A}" type="presParOf" srcId="{2F95A49D-AC31-4278-A612-07B11BA0E418}" destId="{347E8674-8ED4-4EB5-B32B-268E37EE0150}" srcOrd="5" destOrd="0" presId="urn:microsoft.com/office/officeart/2005/8/layout/orgChart1"/>
    <dgm:cxn modelId="{041CDC92-C1E3-4EED-AC5F-024BC92BAB3C}" type="presParOf" srcId="{347E8674-8ED4-4EB5-B32B-268E37EE0150}" destId="{AE6B2993-CF1D-4214-8896-8B67CCF6DBA9}" srcOrd="0" destOrd="0" presId="urn:microsoft.com/office/officeart/2005/8/layout/orgChart1"/>
    <dgm:cxn modelId="{CEACE852-3B27-4078-ACD8-F2A13E002964}" type="presParOf" srcId="{AE6B2993-CF1D-4214-8896-8B67CCF6DBA9}" destId="{8CA1B8E9-1238-4B9D-92C3-8DA9741A195F}" srcOrd="0" destOrd="0" presId="urn:microsoft.com/office/officeart/2005/8/layout/orgChart1"/>
    <dgm:cxn modelId="{92C2F275-C439-4CC6-B8D9-31DA67532382}" type="presParOf" srcId="{AE6B2993-CF1D-4214-8896-8B67CCF6DBA9}" destId="{A99D908E-EA1B-417D-94ED-AF4F6160EA07}" srcOrd="1" destOrd="0" presId="urn:microsoft.com/office/officeart/2005/8/layout/orgChart1"/>
    <dgm:cxn modelId="{730D2983-B586-4341-852A-6864D19ACA6A}" type="presParOf" srcId="{347E8674-8ED4-4EB5-B32B-268E37EE0150}" destId="{27F5BCE0-3BF1-40F1-8E60-5ECE0740298D}" srcOrd="1" destOrd="0" presId="urn:microsoft.com/office/officeart/2005/8/layout/orgChart1"/>
    <dgm:cxn modelId="{021E67B6-B4E6-4A12-AF5A-2B5FC9AC2FE7}" type="presParOf" srcId="{347E8674-8ED4-4EB5-B32B-268E37EE0150}" destId="{6794FD84-0941-4E11-8AD7-F4905151C53C}" srcOrd="2" destOrd="0" presId="urn:microsoft.com/office/officeart/2005/8/layout/orgChart1"/>
    <dgm:cxn modelId="{E216E2E7-9540-4FAE-9588-77C98ADD7838}" type="presParOf" srcId="{2F95A49D-AC31-4278-A612-07B11BA0E418}" destId="{49506045-FB93-49F9-AE6E-33B1C87CAB6F}" srcOrd="6" destOrd="0" presId="urn:microsoft.com/office/officeart/2005/8/layout/orgChart1"/>
    <dgm:cxn modelId="{E9214EBC-16C6-4043-A55E-BB2EC8197393}" type="presParOf" srcId="{2F95A49D-AC31-4278-A612-07B11BA0E418}" destId="{8DC8ADF0-F11A-4D8F-ADC1-966246F0CA1C}" srcOrd="7" destOrd="0" presId="urn:microsoft.com/office/officeart/2005/8/layout/orgChart1"/>
    <dgm:cxn modelId="{D1863178-15C9-40F2-8962-0345E2C0240C}" type="presParOf" srcId="{8DC8ADF0-F11A-4D8F-ADC1-966246F0CA1C}" destId="{97592D11-ABB8-4938-B7F1-060BA7811519}" srcOrd="0" destOrd="0" presId="urn:microsoft.com/office/officeart/2005/8/layout/orgChart1"/>
    <dgm:cxn modelId="{637B7ABD-5C52-4346-8643-FC91D5D5A641}" type="presParOf" srcId="{97592D11-ABB8-4938-B7F1-060BA7811519}" destId="{72718769-C1A5-4F64-862D-B7E542FE10A6}" srcOrd="0" destOrd="0" presId="urn:microsoft.com/office/officeart/2005/8/layout/orgChart1"/>
    <dgm:cxn modelId="{6545566C-FD9E-4A34-9C22-09C6B7E9ED24}" type="presParOf" srcId="{97592D11-ABB8-4938-B7F1-060BA7811519}" destId="{F3D86265-5311-4067-9528-DD50344A5244}" srcOrd="1" destOrd="0" presId="urn:microsoft.com/office/officeart/2005/8/layout/orgChart1"/>
    <dgm:cxn modelId="{2B9201A7-527D-4731-A93F-2E5C0F5C7F02}" type="presParOf" srcId="{8DC8ADF0-F11A-4D8F-ADC1-966246F0CA1C}" destId="{D3B9AEA4-249E-46DB-8DC1-2DD5FCDF748C}" srcOrd="1" destOrd="0" presId="urn:microsoft.com/office/officeart/2005/8/layout/orgChart1"/>
    <dgm:cxn modelId="{979C7E59-3A54-4E46-9372-58DEB9F7ADA5}" type="presParOf" srcId="{8DC8ADF0-F11A-4D8F-ADC1-966246F0CA1C}" destId="{A25EE571-CFE0-4296-B05E-6F3A2359B3F1}" srcOrd="2" destOrd="0" presId="urn:microsoft.com/office/officeart/2005/8/layout/orgChart1"/>
    <dgm:cxn modelId="{E83A7042-E01B-4B61-8790-511ED4EB4720}" type="presParOf" srcId="{C08C1B87-BA57-42CD-8DDB-8F0D6CD3C332}" destId="{87ACBA5C-0089-48DB-BDAE-61ACC2DFF4DC}" srcOrd="2" destOrd="0" presId="urn:microsoft.com/office/officeart/2005/8/layout/orgChart1"/>
    <dgm:cxn modelId="{4EA6F5FD-CB18-4547-9514-F2CD1C0AE306}" type="presParOf" srcId="{87ACBA5C-0089-48DB-BDAE-61ACC2DFF4DC}" destId="{0E35D015-A90E-4E35-BDC1-25BECCD94BBB}" srcOrd="0" destOrd="0" presId="urn:microsoft.com/office/officeart/2005/8/layout/orgChart1"/>
    <dgm:cxn modelId="{2752081E-FCFB-4257-9E52-14552203350C}" type="presParOf" srcId="{87ACBA5C-0089-48DB-BDAE-61ACC2DFF4DC}" destId="{29D0AB09-7B6E-4FC3-BA4D-C3711C41122A}" srcOrd="1" destOrd="0" presId="urn:microsoft.com/office/officeart/2005/8/layout/orgChart1"/>
    <dgm:cxn modelId="{886D6335-6303-4344-A71E-6E66B3D1B855}" type="presParOf" srcId="{29D0AB09-7B6E-4FC3-BA4D-C3711C41122A}" destId="{0DBE3C5A-220E-409D-B329-B01B60FF0794}" srcOrd="0" destOrd="0" presId="urn:microsoft.com/office/officeart/2005/8/layout/orgChart1"/>
    <dgm:cxn modelId="{42A4E47E-6BF9-430A-A47C-BABC66F343F8}" type="presParOf" srcId="{0DBE3C5A-220E-409D-B329-B01B60FF0794}" destId="{F1B673D0-9B98-45C5-983C-C576520675F2}" srcOrd="0" destOrd="0" presId="urn:microsoft.com/office/officeart/2005/8/layout/orgChart1"/>
    <dgm:cxn modelId="{7B141897-1A91-46C0-9D8E-783FF3468C08}" type="presParOf" srcId="{0DBE3C5A-220E-409D-B329-B01B60FF0794}" destId="{E64E6B32-93D9-481B-94AB-4F2C9D94347D}" srcOrd="1" destOrd="0" presId="urn:microsoft.com/office/officeart/2005/8/layout/orgChart1"/>
    <dgm:cxn modelId="{346D3DEB-35C8-4087-8B9F-7EC138BBAE75}" type="presParOf" srcId="{29D0AB09-7B6E-4FC3-BA4D-C3711C41122A}" destId="{4754CCB2-1049-4025-9591-EADC1F7414C7}" srcOrd="1" destOrd="0" presId="urn:microsoft.com/office/officeart/2005/8/layout/orgChart1"/>
    <dgm:cxn modelId="{24F84809-2D28-44F9-BCB1-C5990C7872D2}" type="presParOf" srcId="{29D0AB09-7B6E-4FC3-BA4D-C3711C41122A}" destId="{4F4FCF35-5764-4F84-B8F1-E5312B6663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DAD05A3-81A7-4815-8C2F-4045E338A0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AB87B3-BE14-4E50-8476-FC32D41D260A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части риска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хеджеров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CA0D6-59B9-4F43-815B-65027C6BF105}" type="parTrans" cxnId="{70FBA31A-1BAC-4183-A9E1-C07918D53E1D}">
      <dgm:prSet/>
      <dgm:spPr/>
      <dgm:t>
        <a:bodyPr/>
        <a:lstStyle/>
        <a:p>
          <a:endParaRPr lang="ru-RU"/>
        </a:p>
      </dgm:t>
    </dgm:pt>
    <dgm:pt modelId="{C7361091-BB81-41F6-9675-DA0F08C83AB3}" type="sibTrans" cxnId="{70FBA31A-1BAC-4183-A9E1-C07918D53E1D}">
      <dgm:prSet/>
      <dgm:spPr/>
      <dgm:t>
        <a:bodyPr/>
        <a:lstStyle/>
        <a:p>
          <a:endParaRPr lang="ru-RU"/>
        </a:p>
      </dgm:t>
    </dgm:pt>
    <dgm:pt modelId="{C77E5E0A-D4A6-406C-9352-3D121D2D1B4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ликвидности, гибкости биржевого рынка</a:t>
          </a:r>
        </a:p>
      </dgm:t>
    </dgm:pt>
    <dgm:pt modelId="{45ADDCAF-3581-4C16-B3FC-E09537A19C6A}" type="parTrans" cxnId="{E3634B7A-9505-48C2-B1A6-5DDBAA173B83}">
      <dgm:prSet/>
      <dgm:spPr/>
      <dgm:t>
        <a:bodyPr/>
        <a:lstStyle/>
        <a:p>
          <a:endParaRPr lang="ru-RU"/>
        </a:p>
      </dgm:t>
    </dgm:pt>
    <dgm:pt modelId="{F9B7EEBD-4D08-4ED3-BAED-3DAE79AC7416}" type="sibTrans" cxnId="{E3634B7A-9505-48C2-B1A6-5DDBAA173B83}">
      <dgm:prSet/>
      <dgm:spPr/>
      <dgm:t>
        <a:bodyPr/>
        <a:lstStyle/>
        <a:p>
          <a:endParaRPr lang="ru-RU"/>
        </a:p>
      </dgm:t>
    </dgm:pt>
    <dgm:pt modelId="{38AF3DF4-00AA-42D8-A9D4-B78A06937B7F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относительное сглаживание ценовых колебаний</a:t>
          </a:r>
        </a:p>
      </dgm:t>
    </dgm:pt>
    <dgm:pt modelId="{6689082B-9D14-471D-8962-12278CF2D14F}" type="parTrans" cxnId="{77C796B2-FCA3-46C5-BF49-65D2A5126A33}">
      <dgm:prSet/>
      <dgm:spPr/>
      <dgm:t>
        <a:bodyPr/>
        <a:lstStyle/>
        <a:p>
          <a:endParaRPr lang="ru-RU"/>
        </a:p>
      </dgm:t>
    </dgm:pt>
    <dgm:pt modelId="{383AF76E-6AE7-4E08-AC23-64FFF3C71C7B}" type="sibTrans" cxnId="{77C796B2-FCA3-46C5-BF49-65D2A5126A33}">
      <dgm:prSet/>
      <dgm:spPr/>
      <dgm:t>
        <a:bodyPr/>
        <a:lstStyle/>
        <a:p>
          <a:endParaRPr lang="ru-RU"/>
        </a:p>
      </dgm:t>
    </dgm:pt>
    <dgm:pt modelId="{34155933-42C4-4EB5-9D54-8F51CAEDAF9F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помощь биржевому рынку в выполнение функции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ценоформирования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ценорегулирования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ценопрогнозирования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BCE78-86AB-49F4-BB43-46AA2227CAB1}" type="parTrans" cxnId="{D8E922CE-AFB7-4B6B-93E8-B425A343F3FB}">
      <dgm:prSet/>
      <dgm:spPr/>
      <dgm:t>
        <a:bodyPr/>
        <a:lstStyle/>
        <a:p>
          <a:endParaRPr lang="ru-RU"/>
        </a:p>
      </dgm:t>
    </dgm:pt>
    <dgm:pt modelId="{8EC09308-7C42-4635-8514-F701DFF48EE5}" type="sibTrans" cxnId="{D8E922CE-AFB7-4B6B-93E8-B425A343F3FB}">
      <dgm:prSet/>
      <dgm:spPr/>
      <dgm:t>
        <a:bodyPr/>
        <a:lstStyle/>
        <a:p>
          <a:endParaRPr lang="ru-RU"/>
        </a:p>
      </dgm:t>
    </dgm:pt>
    <dgm:pt modelId="{F028466B-420A-4EBF-B4E1-49BFFB1BF6DD}" type="pres">
      <dgm:prSet presAssocID="{ADAD05A3-81A7-4815-8C2F-4045E338A092}" presName="Name0" presStyleCnt="0">
        <dgm:presLayoutVars>
          <dgm:chMax val="7"/>
          <dgm:chPref val="7"/>
          <dgm:dir/>
        </dgm:presLayoutVars>
      </dgm:prSet>
      <dgm:spPr/>
    </dgm:pt>
    <dgm:pt modelId="{D5948BEE-AF39-4AE7-BCAB-D129B76AB18E}" type="pres">
      <dgm:prSet presAssocID="{ADAD05A3-81A7-4815-8C2F-4045E338A092}" presName="Name1" presStyleCnt="0"/>
      <dgm:spPr/>
    </dgm:pt>
    <dgm:pt modelId="{677037DE-2638-4955-B9D0-41DA31D0F659}" type="pres">
      <dgm:prSet presAssocID="{ADAD05A3-81A7-4815-8C2F-4045E338A092}" presName="cycle" presStyleCnt="0"/>
      <dgm:spPr/>
    </dgm:pt>
    <dgm:pt modelId="{33972C41-7B27-4C19-8DFA-5ACD58BBFE5F}" type="pres">
      <dgm:prSet presAssocID="{ADAD05A3-81A7-4815-8C2F-4045E338A092}" presName="srcNode" presStyleLbl="node1" presStyleIdx="0" presStyleCnt="4"/>
      <dgm:spPr/>
    </dgm:pt>
    <dgm:pt modelId="{356B3614-D6C0-4943-B527-C31BE990DBB2}" type="pres">
      <dgm:prSet presAssocID="{ADAD05A3-81A7-4815-8C2F-4045E338A092}" presName="conn" presStyleLbl="parChTrans1D2" presStyleIdx="0" presStyleCnt="1"/>
      <dgm:spPr/>
    </dgm:pt>
    <dgm:pt modelId="{7A470FC9-557C-4F6F-B7AD-E547818A7133}" type="pres">
      <dgm:prSet presAssocID="{ADAD05A3-81A7-4815-8C2F-4045E338A092}" presName="extraNode" presStyleLbl="node1" presStyleIdx="0" presStyleCnt="4"/>
      <dgm:spPr/>
    </dgm:pt>
    <dgm:pt modelId="{25CFA0D7-313A-478D-9EF3-A95FC4B93259}" type="pres">
      <dgm:prSet presAssocID="{ADAD05A3-81A7-4815-8C2F-4045E338A092}" presName="dstNode" presStyleLbl="node1" presStyleIdx="0" presStyleCnt="4"/>
      <dgm:spPr/>
    </dgm:pt>
    <dgm:pt modelId="{536FD1B8-0E37-4ADC-BED0-775283088942}" type="pres">
      <dgm:prSet presAssocID="{19AB87B3-BE14-4E50-8476-FC32D41D260A}" presName="text_1" presStyleLbl="node1" presStyleIdx="0" presStyleCnt="4">
        <dgm:presLayoutVars>
          <dgm:bulletEnabled val="1"/>
        </dgm:presLayoutVars>
      </dgm:prSet>
      <dgm:spPr/>
    </dgm:pt>
    <dgm:pt modelId="{F338BC14-4327-4EB3-B00E-29634A12D53F}" type="pres">
      <dgm:prSet presAssocID="{19AB87B3-BE14-4E50-8476-FC32D41D260A}" presName="accent_1" presStyleCnt="0"/>
      <dgm:spPr/>
    </dgm:pt>
    <dgm:pt modelId="{DBE92FC8-150F-4F47-A4AF-33F13A6FB7C6}" type="pres">
      <dgm:prSet presAssocID="{19AB87B3-BE14-4E50-8476-FC32D41D260A}" presName="accentRepeatNode" presStyleLbl="solidFgAcc1" presStyleIdx="0" presStyleCnt="4"/>
      <dgm:spPr/>
    </dgm:pt>
    <dgm:pt modelId="{10E42A9B-34EC-4FC2-AFED-B242431FD3B3}" type="pres">
      <dgm:prSet presAssocID="{C77E5E0A-D4A6-406C-9352-3D121D2D1B48}" presName="text_2" presStyleLbl="node1" presStyleIdx="1" presStyleCnt="4">
        <dgm:presLayoutVars>
          <dgm:bulletEnabled val="1"/>
        </dgm:presLayoutVars>
      </dgm:prSet>
      <dgm:spPr/>
    </dgm:pt>
    <dgm:pt modelId="{BE55BB6B-8605-47F4-A3E2-898FA438C8E6}" type="pres">
      <dgm:prSet presAssocID="{C77E5E0A-D4A6-406C-9352-3D121D2D1B48}" presName="accent_2" presStyleCnt="0"/>
      <dgm:spPr/>
    </dgm:pt>
    <dgm:pt modelId="{9E78731D-1854-49B2-9F7A-A9FC7194E954}" type="pres">
      <dgm:prSet presAssocID="{C77E5E0A-D4A6-406C-9352-3D121D2D1B48}" presName="accentRepeatNode" presStyleLbl="solidFgAcc1" presStyleIdx="1" presStyleCnt="4"/>
      <dgm:spPr/>
    </dgm:pt>
    <dgm:pt modelId="{8D8C66D7-9EB6-454F-8F6F-579ACF61D33E}" type="pres">
      <dgm:prSet presAssocID="{38AF3DF4-00AA-42D8-A9D4-B78A06937B7F}" presName="text_3" presStyleLbl="node1" presStyleIdx="2" presStyleCnt="4">
        <dgm:presLayoutVars>
          <dgm:bulletEnabled val="1"/>
        </dgm:presLayoutVars>
      </dgm:prSet>
      <dgm:spPr/>
    </dgm:pt>
    <dgm:pt modelId="{C8F98E39-6A8F-4358-A401-E01A8E42106E}" type="pres">
      <dgm:prSet presAssocID="{38AF3DF4-00AA-42D8-A9D4-B78A06937B7F}" presName="accent_3" presStyleCnt="0"/>
      <dgm:spPr/>
    </dgm:pt>
    <dgm:pt modelId="{1B56D492-E687-452D-BA4C-7B03768E5741}" type="pres">
      <dgm:prSet presAssocID="{38AF3DF4-00AA-42D8-A9D4-B78A06937B7F}" presName="accentRepeatNode" presStyleLbl="solidFgAcc1" presStyleIdx="2" presStyleCnt="4"/>
      <dgm:spPr/>
    </dgm:pt>
    <dgm:pt modelId="{75FBCBEE-F147-4831-BEBE-5BCD4491B1DB}" type="pres">
      <dgm:prSet presAssocID="{34155933-42C4-4EB5-9D54-8F51CAEDAF9F}" presName="text_4" presStyleLbl="node1" presStyleIdx="3" presStyleCnt="4">
        <dgm:presLayoutVars>
          <dgm:bulletEnabled val="1"/>
        </dgm:presLayoutVars>
      </dgm:prSet>
      <dgm:spPr/>
    </dgm:pt>
    <dgm:pt modelId="{DAED78FF-486B-4289-8140-BB2F82B78C68}" type="pres">
      <dgm:prSet presAssocID="{34155933-42C4-4EB5-9D54-8F51CAEDAF9F}" presName="accent_4" presStyleCnt="0"/>
      <dgm:spPr/>
    </dgm:pt>
    <dgm:pt modelId="{C2DF1BBC-AA7A-4121-B152-964CF21056BC}" type="pres">
      <dgm:prSet presAssocID="{34155933-42C4-4EB5-9D54-8F51CAEDAF9F}" presName="accentRepeatNode" presStyleLbl="solidFgAcc1" presStyleIdx="3" presStyleCnt="4"/>
      <dgm:spPr/>
    </dgm:pt>
  </dgm:ptLst>
  <dgm:cxnLst>
    <dgm:cxn modelId="{70FBA31A-1BAC-4183-A9E1-C07918D53E1D}" srcId="{ADAD05A3-81A7-4815-8C2F-4045E338A092}" destId="{19AB87B3-BE14-4E50-8476-FC32D41D260A}" srcOrd="0" destOrd="0" parTransId="{039CA0D6-59B9-4F43-815B-65027C6BF105}" sibTransId="{C7361091-BB81-41F6-9675-DA0F08C83AB3}"/>
    <dgm:cxn modelId="{68C5FB46-D470-4F80-811B-920F66141A2C}" type="presOf" srcId="{34155933-42C4-4EB5-9D54-8F51CAEDAF9F}" destId="{75FBCBEE-F147-4831-BEBE-5BCD4491B1DB}" srcOrd="0" destOrd="0" presId="urn:microsoft.com/office/officeart/2008/layout/VerticalCurvedList"/>
    <dgm:cxn modelId="{69C06749-310B-422A-942F-DDAFC1A9627D}" type="presOf" srcId="{C7361091-BB81-41F6-9675-DA0F08C83AB3}" destId="{356B3614-D6C0-4943-B527-C31BE990DBB2}" srcOrd="0" destOrd="0" presId="urn:microsoft.com/office/officeart/2008/layout/VerticalCurvedList"/>
    <dgm:cxn modelId="{415E7972-C1BB-4C8D-8881-529328769F23}" type="presOf" srcId="{19AB87B3-BE14-4E50-8476-FC32D41D260A}" destId="{536FD1B8-0E37-4ADC-BED0-775283088942}" srcOrd="0" destOrd="0" presId="urn:microsoft.com/office/officeart/2008/layout/VerticalCurvedList"/>
    <dgm:cxn modelId="{E3634B7A-9505-48C2-B1A6-5DDBAA173B83}" srcId="{ADAD05A3-81A7-4815-8C2F-4045E338A092}" destId="{C77E5E0A-D4A6-406C-9352-3D121D2D1B48}" srcOrd="1" destOrd="0" parTransId="{45ADDCAF-3581-4C16-B3FC-E09537A19C6A}" sibTransId="{F9B7EEBD-4D08-4ED3-BAED-3DAE79AC7416}"/>
    <dgm:cxn modelId="{797A8AB0-6D8F-4DEA-963B-837589401414}" type="presOf" srcId="{ADAD05A3-81A7-4815-8C2F-4045E338A092}" destId="{F028466B-420A-4EBF-B4E1-49BFFB1BF6DD}" srcOrd="0" destOrd="0" presId="urn:microsoft.com/office/officeart/2008/layout/VerticalCurvedList"/>
    <dgm:cxn modelId="{77C796B2-FCA3-46C5-BF49-65D2A5126A33}" srcId="{ADAD05A3-81A7-4815-8C2F-4045E338A092}" destId="{38AF3DF4-00AA-42D8-A9D4-B78A06937B7F}" srcOrd="2" destOrd="0" parTransId="{6689082B-9D14-471D-8962-12278CF2D14F}" sibTransId="{383AF76E-6AE7-4E08-AC23-64FFF3C71C7B}"/>
    <dgm:cxn modelId="{4E6B49C3-175E-45E8-8755-4F617A48A113}" type="presOf" srcId="{C77E5E0A-D4A6-406C-9352-3D121D2D1B48}" destId="{10E42A9B-34EC-4FC2-AFED-B242431FD3B3}" srcOrd="0" destOrd="0" presId="urn:microsoft.com/office/officeart/2008/layout/VerticalCurvedList"/>
    <dgm:cxn modelId="{D8E922CE-AFB7-4B6B-93E8-B425A343F3FB}" srcId="{ADAD05A3-81A7-4815-8C2F-4045E338A092}" destId="{34155933-42C4-4EB5-9D54-8F51CAEDAF9F}" srcOrd="3" destOrd="0" parTransId="{C2BBCE78-86AB-49F4-BB43-46AA2227CAB1}" sibTransId="{8EC09308-7C42-4635-8514-F701DFF48EE5}"/>
    <dgm:cxn modelId="{486C1DFF-9B23-4429-9BF5-587C48F5681C}" type="presOf" srcId="{38AF3DF4-00AA-42D8-A9D4-B78A06937B7F}" destId="{8D8C66D7-9EB6-454F-8F6F-579ACF61D33E}" srcOrd="0" destOrd="0" presId="urn:microsoft.com/office/officeart/2008/layout/VerticalCurvedList"/>
    <dgm:cxn modelId="{EAB969BC-7080-41A4-ABFC-BF85B922DF1D}" type="presParOf" srcId="{F028466B-420A-4EBF-B4E1-49BFFB1BF6DD}" destId="{D5948BEE-AF39-4AE7-BCAB-D129B76AB18E}" srcOrd="0" destOrd="0" presId="urn:microsoft.com/office/officeart/2008/layout/VerticalCurvedList"/>
    <dgm:cxn modelId="{C46B45A4-9F19-42E0-AA49-F5966A2A7FC5}" type="presParOf" srcId="{D5948BEE-AF39-4AE7-BCAB-D129B76AB18E}" destId="{677037DE-2638-4955-B9D0-41DA31D0F659}" srcOrd="0" destOrd="0" presId="urn:microsoft.com/office/officeart/2008/layout/VerticalCurvedList"/>
    <dgm:cxn modelId="{E8F95067-73AB-49F0-867F-91F9718F44A2}" type="presParOf" srcId="{677037DE-2638-4955-B9D0-41DA31D0F659}" destId="{33972C41-7B27-4C19-8DFA-5ACD58BBFE5F}" srcOrd="0" destOrd="0" presId="urn:microsoft.com/office/officeart/2008/layout/VerticalCurvedList"/>
    <dgm:cxn modelId="{73F2DB71-FBEF-44EE-8716-D322FC9EF0E0}" type="presParOf" srcId="{677037DE-2638-4955-B9D0-41DA31D0F659}" destId="{356B3614-D6C0-4943-B527-C31BE990DBB2}" srcOrd="1" destOrd="0" presId="urn:microsoft.com/office/officeart/2008/layout/VerticalCurvedList"/>
    <dgm:cxn modelId="{D7BDBE72-4FE0-4A92-8E3F-A0E24C87D39B}" type="presParOf" srcId="{677037DE-2638-4955-B9D0-41DA31D0F659}" destId="{7A470FC9-557C-4F6F-B7AD-E547818A7133}" srcOrd="2" destOrd="0" presId="urn:microsoft.com/office/officeart/2008/layout/VerticalCurvedList"/>
    <dgm:cxn modelId="{4F71D430-0461-461F-A85A-3933573191C9}" type="presParOf" srcId="{677037DE-2638-4955-B9D0-41DA31D0F659}" destId="{25CFA0D7-313A-478D-9EF3-A95FC4B93259}" srcOrd="3" destOrd="0" presId="urn:microsoft.com/office/officeart/2008/layout/VerticalCurvedList"/>
    <dgm:cxn modelId="{A205DDE6-3049-42F6-B57E-C64496F9CB72}" type="presParOf" srcId="{D5948BEE-AF39-4AE7-BCAB-D129B76AB18E}" destId="{536FD1B8-0E37-4ADC-BED0-775283088942}" srcOrd="1" destOrd="0" presId="urn:microsoft.com/office/officeart/2008/layout/VerticalCurvedList"/>
    <dgm:cxn modelId="{C50CC982-D408-4882-A6AF-E8BD736C253D}" type="presParOf" srcId="{D5948BEE-AF39-4AE7-BCAB-D129B76AB18E}" destId="{F338BC14-4327-4EB3-B00E-29634A12D53F}" srcOrd="2" destOrd="0" presId="urn:microsoft.com/office/officeart/2008/layout/VerticalCurvedList"/>
    <dgm:cxn modelId="{406ED1F0-928B-4FEC-B09E-2B6C953E2D37}" type="presParOf" srcId="{F338BC14-4327-4EB3-B00E-29634A12D53F}" destId="{DBE92FC8-150F-4F47-A4AF-33F13A6FB7C6}" srcOrd="0" destOrd="0" presId="urn:microsoft.com/office/officeart/2008/layout/VerticalCurvedList"/>
    <dgm:cxn modelId="{EE07F90E-2166-4ED6-8057-7182FEE25665}" type="presParOf" srcId="{D5948BEE-AF39-4AE7-BCAB-D129B76AB18E}" destId="{10E42A9B-34EC-4FC2-AFED-B242431FD3B3}" srcOrd="3" destOrd="0" presId="urn:microsoft.com/office/officeart/2008/layout/VerticalCurvedList"/>
    <dgm:cxn modelId="{395684E1-5B9B-441A-AC7E-E9CB6267E8C2}" type="presParOf" srcId="{D5948BEE-AF39-4AE7-BCAB-D129B76AB18E}" destId="{BE55BB6B-8605-47F4-A3E2-898FA438C8E6}" srcOrd="4" destOrd="0" presId="urn:microsoft.com/office/officeart/2008/layout/VerticalCurvedList"/>
    <dgm:cxn modelId="{AD00F0B4-E96A-48A7-94FF-7AE12E0F7255}" type="presParOf" srcId="{BE55BB6B-8605-47F4-A3E2-898FA438C8E6}" destId="{9E78731D-1854-49B2-9F7A-A9FC7194E954}" srcOrd="0" destOrd="0" presId="urn:microsoft.com/office/officeart/2008/layout/VerticalCurvedList"/>
    <dgm:cxn modelId="{CFB650E9-413D-4D5E-9849-2CA27660ADC7}" type="presParOf" srcId="{D5948BEE-AF39-4AE7-BCAB-D129B76AB18E}" destId="{8D8C66D7-9EB6-454F-8F6F-579ACF61D33E}" srcOrd="5" destOrd="0" presId="urn:microsoft.com/office/officeart/2008/layout/VerticalCurvedList"/>
    <dgm:cxn modelId="{4DA98C5A-420F-40D2-82AB-1E9412BBA32D}" type="presParOf" srcId="{D5948BEE-AF39-4AE7-BCAB-D129B76AB18E}" destId="{C8F98E39-6A8F-4358-A401-E01A8E42106E}" srcOrd="6" destOrd="0" presId="urn:microsoft.com/office/officeart/2008/layout/VerticalCurvedList"/>
    <dgm:cxn modelId="{FC08FF25-887C-4751-93B9-DC44BD893F0A}" type="presParOf" srcId="{C8F98E39-6A8F-4358-A401-E01A8E42106E}" destId="{1B56D492-E687-452D-BA4C-7B03768E5741}" srcOrd="0" destOrd="0" presId="urn:microsoft.com/office/officeart/2008/layout/VerticalCurvedList"/>
    <dgm:cxn modelId="{6AE92039-53CC-446D-A2B1-AE4120DCF8EE}" type="presParOf" srcId="{D5948BEE-AF39-4AE7-BCAB-D129B76AB18E}" destId="{75FBCBEE-F147-4831-BEBE-5BCD4491B1DB}" srcOrd="7" destOrd="0" presId="urn:microsoft.com/office/officeart/2008/layout/VerticalCurvedList"/>
    <dgm:cxn modelId="{EA90DDB9-0EAF-4115-8BBE-CE8A8B098EC2}" type="presParOf" srcId="{D5948BEE-AF39-4AE7-BCAB-D129B76AB18E}" destId="{DAED78FF-486B-4289-8140-BB2F82B78C68}" srcOrd="8" destOrd="0" presId="urn:microsoft.com/office/officeart/2008/layout/VerticalCurvedList"/>
    <dgm:cxn modelId="{3DAFD3E2-2A0B-4221-AC66-377CEAF71B45}" type="presParOf" srcId="{DAED78FF-486B-4289-8140-BB2F82B78C68}" destId="{C2DF1BBC-AA7A-4121-B152-964CF21056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4471B8B-C6A5-4905-BC75-2682D1C847C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4DB480-BC15-4B98-A1DC-C7633368F66F}">
      <dgm:prSet phldrT="[Текст]" custT="1"/>
      <dgm:spPr/>
      <dgm:t>
        <a:bodyPr/>
        <a:lstStyle/>
        <a:p>
          <a:r>
            <a:rPr lang="ru-RU" sz="2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 открытым позициям</a:t>
          </a:r>
        </a:p>
      </dgm:t>
    </dgm:pt>
    <dgm:pt modelId="{E94770E4-3DE0-4CE4-B285-7651BE3DFB21}" type="parTrans" cxnId="{E0857DD0-2DCA-4A61-A46F-3DEE938E1B28}">
      <dgm:prSet/>
      <dgm:spPr/>
      <dgm:t>
        <a:bodyPr/>
        <a:lstStyle/>
        <a:p>
          <a:endParaRPr lang="ru-RU"/>
        </a:p>
      </dgm:t>
    </dgm:pt>
    <dgm:pt modelId="{D8E39546-10AC-49E7-BA06-6F43B5285E17}" type="sibTrans" cxnId="{E0857DD0-2DCA-4A61-A46F-3DEE938E1B28}">
      <dgm:prSet/>
      <dgm:spPr/>
      <dgm:t>
        <a:bodyPr/>
        <a:lstStyle/>
        <a:p>
          <a:endParaRPr lang="ru-RU"/>
        </a:p>
      </dgm:t>
    </dgm:pt>
    <dgm:pt modelId="{AA6BABD0-53F5-4DC2-8247-D18385DB8B9F}">
      <dgm:prSet phldrT="[Текст]"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«короткий» спекулянт </a:t>
          </a:r>
        </a:p>
      </dgm:t>
    </dgm:pt>
    <dgm:pt modelId="{4CE9F5F2-A39C-4132-B9BD-8F7978C90C55}" type="parTrans" cxnId="{D7CCDD41-48DC-46D2-A8EA-3835D30B3179}">
      <dgm:prSet/>
      <dgm:spPr/>
      <dgm:t>
        <a:bodyPr/>
        <a:lstStyle/>
        <a:p>
          <a:endParaRPr lang="ru-RU"/>
        </a:p>
      </dgm:t>
    </dgm:pt>
    <dgm:pt modelId="{09C872A3-B36D-4C94-B799-25998D31CCDC}" type="sibTrans" cxnId="{D7CCDD41-48DC-46D2-A8EA-3835D30B3179}">
      <dgm:prSet/>
      <dgm:spPr/>
      <dgm:t>
        <a:bodyPr/>
        <a:lstStyle/>
        <a:p>
          <a:endParaRPr lang="ru-RU"/>
        </a:p>
      </dgm:t>
    </dgm:pt>
    <dgm:pt modelId="{46FCA12B-E664-4B35-BC94-C626B6DC3292}">
      <dgm:prSet phldrT="[Текст]"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«длинный» спекулянт </a:t>
          </a:r>
        </a:p>
      </dgm:t>
    </dgm:pt>
    <dgm:pt modelId="{E47D24F3-9A24-45AC-8537-3FCAE1BDC957}" type="parTrans" cxnId="{46103AAB-194A-4A4E-A809-91D08A4A947D}">
      <dgm:prSet/>
      <dgm:spPr/>
      <dgm:t>
        <a:bodyPr/>
        <a:lstStyle/>
        <a:p>
          <a:endParaRPr lang="ru-RU"/>
        </a:p>
      </dgm:t>
    </dgm:pt>
    <dgm:pt modelId="{A33E6782-DDA1-47DA-A97F-22CD9885098D}" type="sibTrans" cxnId="{46103AAB-194A-4A4E-A809-91D08A4A947D}">
      <dgm:prSet/>
      <dgm:spPr/>
      <dgm:t>
        <a:bodyPr/>
        <a:lstStyle/>
        <a:p>
          <a:endParaRPr lang="ru-RU"/>
        </a:p>
      </dgm:t>
    </dgm:pt>
    <dgm:pt modelId="{8E8D0E92-4873-427C-AE43-823F7C3BD044}">
      <dgm:prSet phldrT="[Текст]" custT="1"/>
      <dgm:spPr/>
      <dgm:t>
        <a:bodyPr/>
        <a:lstStyle/>
        <a:p>
          <a:r>
            <a:rPr lang="ru-RU" sz="2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 методам ведения торговли</a:t>
          </a:r>
        </a:p>
      </dgm:t>
    </dgm:pt>
    <dgm:pt modelId="{B37E4CC6-D0A9-4044-AF7E-7A99BBCB9580}" type="parTrans" cxnId="{6F7228D5-77BE-4495-849E-230A6725F2E0}">
      <dgm:prSet/>
      <dgm:spPr/>
      <dgm:t>
        <a:bodyPr/>
        <a:lstStyle/>
        <a:p>
          <a:endParaRPr lang="ru-RU"/>
        </a:p>
      </dgm:t>
    </dgm:pt>
    <dgm:pt modelId="{407418B8-6566-43E7-9F4E-D92FF5258653}" type="sibTrans" cxnId="{6F7228D5-77BE-4495-849E-230A6725F2E0}">
      <dgm:prSet/>
      <dgm:spPr/>
      <dgm:t>
        <a:bodyPr/>
        <a:lstStyle/>
        <a:p>
          <a:endParaRPr lang="ru-RU"/>
        </a:p>
      </dgm:t>
    </dgm:pt>
    <dgm:pt modelId="{BE19D314-D5D2-4C92-A9A0-84A1A9FFE533}">
      <dgm:prSet phldrT="[Текст]"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позиционные</a:t>
          </a:r>
        </a:p>
      </dgm:t>
    </dgm:pt>
    <dgm:pt modelId="{6075D194-B46C-4288-AD09-DEBAB6B40965}" type="parTrans" cxnId="{6E9C7161-94B1-440B-9102-EF45A47AAB07}">
      <dgm:prSet/>
      <dgm:spPr/>
      <dgm:t>
        <a:bodyPr/>
        <a:lstStyle/>
        <a:p>
          <a:endParaRPr lang="ru-RU"/>
        </a:p>
      </dgm:t>
    </dgm:pt>
    <dgm:pt modelId="{F5B1D772-74B8-4020-BD93-371A32303E17}" type="sibTrans" cxnId="{6E9C7161-94B1-440B-9102-EF45A47AAB07}">
      <dgm:prSet/>
      <dgm:spPr/>
      <dgm:t>
        <a:bodyPr/>
        <a:lstStyle/>
        <a:p>
          <a:endParaRPr lang="ru-RU"/>
        </a:p>
      </dgm:t>
    </dgm:pt>
    <dgm:pt modelId="{904F47CD-E006-4514-BA13-346EDFC56492}">
      <dgm:prSet phldrT="[Текст]"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однодневные</a:t>
          </a:r>
        </a:p>
      </dgm:t>
    </dgm:pt>
    <dgm:pt modelId="{880196B4-FE58-4404-8C9D-98AAC711A6FB}" type="parTrans" cxnId="{71505D16-CA98-452A-8523-4CC4FBF48F40}">
      <dgm:prSet/>
      <dgm:spPr/>
      <dgm:t>
        <a:bodyPr/>
        <a:lstStyle/>
        <a:p>
          <a:endParaRPr lang="ru-RU"/>
        </a:p>
      </dgm:t>
    </dgm:pt>
    <dgm:pt modelId="{9803CB16-D03D-4390-8588-197CB0CFC899}" type="sibTrans" cxnId="{71505D16-CA98-452A-8523-4CC4FBF48F40}">
      <dgm:prSet/>
      <dgm:spPr/>
      <dgm:t>
        <a:bodyPr/>
        <a:lstStyle/>
        <a:p>
          <a:endParaRPr lang="ru-RU"/>
        </a:p>
      </dgm:t>
    </dgm:pt>
    <dgm:pt modelId="{DAC1FE11-8319-44F8-9448-4B6589C043B8}">
      <dgm:prSet phldrT="[Текст]" custT="1"/>
      <dgm:spPr/>
      <dgm:t>
        <a:bodyPr/>
        <a:lstStyle/>
        <a:p>
          <a:r>
            <a:rPr lang="ru-RU" sz="2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 степени рискованности</a:t>
          </a:r>
        </a:p>
      </dgm:t>
    </dgm:pt>
    <dgm:pt modelId="{A9D6D022-F3D5-4ED7-8072-4B256C100692}" type="parTrans" cxnId="{0A7D82BD-B251-4E41-8742-45629EAED216}">
      <dgm:prSet/>
      <dgm:spPr/>
      <dgm:t>
        <a:bodyPr/>
        <a:lstStyle/>
        <a:p>
          <a:endParaRPr lang="ru-RU"/>
        </a:p>
      </dgm:t>
    </dgm:pt>
    <dgm:pt modelId="{EF03C322-618B-496F-A5C5-7AE91A02DA74}" type="sibTrans" cxnId="{0A7D82BD-B251-4E41-8742-45629EAED216}">
      <dgm:prSet/>
      <dgm:spPr/>
      <dgm:t>
        <a:bodyPr/>
        <a:lstStyle/>
        <a:p>
          <a:endParaRPr lang="ru-RU"/>
        </a:p>
      </dgm:t>
    </dgm:pt>
    <dgm:pt modelId="{B903DB80-73CC-4AD3-B153-E0147308FF6B}">
      <dgm:prSet phldrT="[Текст]"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обычные</a:t>
          </a:r>
        </a:p>
      </dgm:t>
    </dgm:pt>
    <dgm:pt modelId="{45D76509-AC0C-4050-9A85-94B2C23CD95B}" type="parTrans" cxnId="{C269FC0A-20B9-4136-8939-C760DB51C1DE}">
      <dgm:prSet/>
      <dgm:spPr/>
      <dgm:t>
        <a:bodyPr/>
        <a:lstStyle/>
        <a:p>
          <a:endParaRPr lang="ru-RU"/>
        </a:p>
      </dgm:t>
    </dgm:pt>
    <dgm:pt modelId="{9DFE6F56-52C7-4384-8430-2E08002FE181}" type="sibTrans" cxnId="{C269FC0A-20B9-4136-8939-C760DB51C1DE}">
      <dgm:prSet/>
      <dgm:spPr/>
      <dgm:t>
        <a:bodyPr/>
        <a:lstStyle/>
        <a:p>
          <a:endParaRPr lang="ru-RU"/>
        </a:p>
      </dgm:t>
    </dgm:pt>
    <dgm:pt modelId="{484441B4-7F88-4CFF-A40E-D8DEBF26CC1A}">
      <dgm:prSet phldrT="[Текст]"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спредеры</a:t>
          </a:r>
        </a:p>
      </dgm:t>
    </dgm:pt>
    <dgm:pt modelId="{35EF42DE-E571-4116-B31D-6A1E30B7A800}" type="parTrans" cxnId="{72503E68-B868-4FAF-86D2-89242C342B92}">
      <dgm:prSet/>
      <dgm:spPr/>
      <dgm:t>
        <a:bodyPr/>
        <a:lstStyle/>
        <a:p>
          <a:endParaRPr lang="ru-RU"/>
        </a:p>
      </dgm:t>
    </dgm:pt>
    <dgm:pt modelId="{D726EA30-EA68-48ED-9700-7EFD569D774C}" type="sibTrans" cxnId="{72503E68-B868-4FAF-86D2-89242C342B92}">
      <dgm:prSet/>
      <dgm:spPr/>
      <dgm:t>
        <a:bodyPr/>
        <a:lstStyle/>
        <a:p>
          <a:endParaRPr lang="ru-RU"/>
        </a:p>
      </dgm:t>
    </dgm:pt>
    <dgm:pt modelId="{D0BE5EF9-7B81-4328-AF78-60202EF177A8}">
      <dgm:prSet phldrT="[Текст]" custT="1"/>
      <dgm:spPr/>
      <dgm:t>
        <a:bodyPr/>
        <a:lstStyle/>
        <a:p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скалперы</a:t>
          </a:r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E3760-A887-4A73-AC75-418FBD94C7DE}" type="parTrans" cxnId="{54475863-7D25-4755-A0DE-6ADADFD9DE07}">
      <dgm:prSet/>
      <dgm:spPr/>
      <dgm:t>
        <a:bodyPr/>
        <a:lstStyle/>
        <a:p>
          <a:endParaRPr lang="ru-RU"/>
        </a:p>
      </dgm:t>
    </dgm:pt>
    <dgm:pt modelId="{8E687366-BCCF-4929-B64B-D9138070D100}" type="sibTrans" cxnId="{54475863-7D25-4755-A0DE-6ADADFD9DE07}">
      <dgm:prSet/>
      <dgm:spPr/>
      <dgm:t>
        <a:bodyPr/>
        <a:lstStyle/>
        <a:p>
          <a:endParaRPr lang="ru-RU"/>
        </a:p>
      </dgm:t>
    </dgm:pt>
    <dgm:pt modelId="{9B82222A-D4E2-4F71-9581-8FFA440A742C}">
      <dgm:prSet phldrT="[Текст]" custT="1"/>
      <dgm:spPr/>
      <dgm:t>
        <a:bodyPr/>
        <a:lstStyle/>
        <a:p>
          <a:r>
            <a:rPr lang="ru-RU" sz="2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 технике спекулятивной игры</a:t>
          </a:r>
        </a:p>
      </dgm:t>
    </dgm:pt>
    <dgm:pt modelId="{1F109BB9-2974-4854-8446-59FD6A3A00AF}" type="parTrans" cxnId="{759CE402-D373-4859-9AEB-4CA6D148CD1B}">
      <dgm:prSet/>
      <dgm:spPr/>
      <dgm:t>
        <a:bodyPr/>
        <a:lstStyle/>
        <a:p>
          <a:endParaRPr lang="ru-RU"/>
        </a:p>
      </dgm:t>
    </dgm:pt>
    <dgm:pt modelId="{4F054FA2-169B-4604-96D0-475F85F73975}" type="sibTrans" cxnId="{759CE402-D373-4859-9AEB-4CA6D148CD1B}">
      <dgm:prSet/>
      <dgm:spPr/>
      <dgm:t>
        <a:bodyPr/>
        <a:lstStyle/>
        <a:p>
          <a:endParaRPr lang="ru-RU"/>
        </a:p>
      </dgm:t>
    </dgm:pt>
    <dgm:pt modelId="{7C5E68EC-3439-45D5-8147-E1EFCA9B0298}">
      <dgm:prSet phldrT="[Текст]"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«быки»</a:t>
          </a:r>
        </a:p>
      </dgm:t>
    </dgm:pt>
    <dgm:pt modelId="{F09E87DE-E895-4E48-A13F-5ADF29F4EA0F}" type="parTrans" cxnId="{43179158-19D6-4D3E-9976-80F1323202E7}">
      <dgm:prSet/>
      <dgm:spPr/>
      <dgm:t>
        <a:bodyPr/>
        <a:lstStyle/>
        <a:p>
          <a:endParaRPr lang="ru-RU"/>
        </a:p>
      </dgm:t>
    </dgm:pt>
    <dgm:pt modelId="{67637242-4D5D-478A-9FB8-7E909942D64A}" type="sibTrans" cxnId="{43179158-19D6-4D3E-9976-80F1323202E7}">
      <dgm:prSet/>
      <dgm:spPr/>
      <dgm:t>
        <a:bodyPr/>
        <a:lstStyle/>
        <a:p>
          <a:endParaRPr lang="ru-RU"/>
        </a:p>
      </dgm:t>
    </dgm:pt>
    <dgm:pt modelId="{FDA7993E-F73A-4ACA-A46C-7C62C791C5C7}">
      <dgm:prSet phldrT="[Текст]"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«медведи» </a:t>
          </a:r>
        </a:p>
      </dgm:t>
    </dgm:pt>
    <dgm:pt modelId="{6708C50A-1DC8-40BE-AED5-D375720E1A75}" type="parTrans" cxnId="{301A99AC-AEC1-47FD-9344-54D1350F8DB2}">
      <dgm:prSet/>
      <dgm:spPr/>
      <dgm:t>
        <a:bodyPr/>
        <a:lstStyle/>
        <a:p>
          <a:endParaRPr lang="ru-RU"/>
        </a:p>
      </dgm:t>
    </dgm:pt>
    <dgm:pt modelId="{F66F5F06-301A-49A6-A26D-F7491B06F15B}" type="sibTrans" cxnId="{301A99AC-AEC1-47FD-9344-54D1350F8DB2}">
      <dgm:prSet/>
      <dgm:spPr/>
      <dgm:t>
        <a:bodyPr/>
        <a:lstStyle/>
        <a:p>
          <a:endParaRPr lang="ru-RU"/>
        </a:p>
      </dgm:t>
    </dgm:pt>
    <dgm:pt modelId="{AB918438-CDA3-40FF-AF20-AB8B16CCD821}">
      <dgm:prSet phldrT="[Текст]"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«бабочки» </a:t>
          </a:r>
        </a:p>
      </dgm:t>
    </dgm:pt>
    <dgm:pt modelId="{BDCC1CCB-D91A-4F5D-B20E-A564655D31A1}" type="parTrans" cxnId="{F7D63A31-6750-4F7F-B718-C352FBCACADF}">
      <dgm:prSet/>
      <dgm:spPr/>
      <dgm:t>
        <a:bodyPr/>
        <a:lstStyle/>
        <a:p>
          <a:endParaRPr lang="ru-RU"/>
        </a:p>
      </dgm:t>
    </dgm:pt>
    <dgm:pt modelId="{378147B2-E8CA-44A5-AFCA-25479CC49205}" type="sibTrans" cxnId="{F7D63A31-6750-4F7F-B718-C352FBCACADF}">
      <dgm:prSet/>
      <dgm:spPr/>
      <dgm:t>
        <a:bodyPr/>
        <a:lstStyle/>
        <a:p>
          <a:endParaRPr lang="ru-RU"/>
        </a:p>
      </dgm:t>
    </dgm:pt>
    <dgm:pt modelId="{4C1C54F6-D908-4A45-9AA6-2AD8E4E58917}">
      <dgm:prSet phldrT="[Текст]" custT="1"/>
      <dgm:spPr/>
      <dgm:t>
        <a:bodyPr/>
        <a:lstStyle/>
        <a:p>
          <a:r>
            <a:rPr lang="ru-RU" sz="2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 объемам операций</a:t>
          </a:r>
        </a:p>
      </dgm:t>
    </dgm:pt>
    <dgm:pt modelId="{2DAEF24C-ADFD-4D6B-9FF6-B26A5AC388A8}" type="parTrans" cxnId="{13A147C2-90D1-407D-9EAE-7DF2A58C92ED}">
      <dgm:prSet/>
      <dgm:spPr/>
      <dgm:t>
        <a:bodyPr/>
        <a:lstStyle/>
        <a:p>
          <a:endParaRPr lang="ru-RU"/>
        </a:p>
      </dgm:t>
    </dgm:pt>
    <dgm:pt modelId="{EA924B3D-7529-4F08-8099-BC9AAB483EA3}" type="sibTrans" cxnId="{13A147C2-90D1-407D-9EAE-7DF2A58C92ED}">
      <dgm:prSet/>
      <dgm:spPr/>
      <dgm:t>
        <a:bodyPr/>
        <a:lstStyle/>
        <a:p>
          <a:endParaRPr lang="ru-RU"/>
        </a:p>
      </dgm:t>
    </dgm:pt>
    <dgm:pt modelId="{8FAECA02-2116-428D-AD87-A4102B9EB3EC}">
      <dgm:prSet phldrT="[Текст]"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крупные</a:t>
          </a:r>
        </a:p>
      </dgm:t>
    </dgm:pt>
    <dgm:pt modelId="{F10B72E2-24C9-4D9C-8FE6-4CEEABD61642}" type="parTrans" cxnId="{9CB69EB9-654D-45D1-A1A1-51A52C13FAB1}">
      <dgm:prSet/>
      <dgm:spPr/>
      <dgm:t>
        <a:bodyPr/>
        <a:lstStyle/>
        <a:p>
          <a:endParaRPr lang="ru-RU"/>
        </a:p>
      </dgm:t>
    </dgm:pt>
    <dgm:pt modelId="{46B4C6CB-872F-4E5D-8345-F6D0C4ED17F2}" type="sibTrans" cxnId="{9CB69EB9-654D-45D1-A1A1-51A52C13FAB1}">
      <dgm:prSet/>
      <dgm:spPr/>
      <dgm:t>
        <a:bodyPr/>
        <a:lstStyle/>
        <a:p>
          <a:endParaRPr lang="ru-RU"/>
        </a:p>
      </dgm:t>
    </dgm:pt>
    <dgm:pt modelId="{C1F18DFF-FD3D-4FD0-9C99-D68A59EB5AC4}">
      <dgm:prSet phldrT="[Текст]"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мелкие</a:t>
          </a:r>
        </a:p>
      </dgm:t>
    </dgm:pt>
    <dgm:pt modelId="{5E304932-3649-4DE3-B4CA-880092A3D7D8}" type="parTrans" cxnId="{8B0B003B-816D-4253-805A-83E82FC097FB}">
      <dgm:prSet/>
      <dgm:spPr/>
      <dgm:t>
        <a:bodyPr/>
        <a:lstStyle/>
        <a:p>
          <a:endParaRPr lang="ru-RU"/>
        </a:p>
      </dgm:t>
    </dgm:pt>
    <dgm:pt modelId="{B4B87D5C-CC6D-4DEF-9E4D-BA4DA0226FA5}" type="sibTrans" cxnId="{8B0B003B-816D-4253-805A-83E82FC097FB}">
      <dgm:prSet/>
      <dgm:spPr/>
      <dgm:t>
        <a:bodyPr/>
        <a:lstStyle/>
        <a:p>
          <a:endParaRPr lang="ru-RU"/>
        </a:p>
      </dgm:t>
    </dgm:pt>
    <dgm:pt modelId="{86BBB736-0384-4DB9-8884-6FCA1AD3C722}">
      <dgm:prSet phldrT="[Текст]" custT="1"/>
      <dgm:spPr/>
      <dgm:t>
        <a:bodyPr/>
        <a:lstStyle/>
        <a:p>
          <a:r>
            <a: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 различиям в методах анализа биржевой конъюнктуры</a:t>
          </a:r>
        </a:p>
      </dgm:t>
    </dgm:pt>
    <dgm:pt modelId="{C3618B64-EF12-4411-A1FE-B422E295F69F}" type="parTrans" cxnId="{B100BCEA-FA8A-43FB-B869-89BD67FC7B2B}">
      <dgm:prSet/>
      <dgm:spPr/>
      <dgm:t>
        <a:bodyPr/>
        <a:lstStyle/>
        <a:p>
          <a:endParaRPr lang="ru-RU"/>
        </a:p>
      </dgm:t>
    </dgm:pt>
    <dgm:pt modelId="{36DE506A-9E5C-4C1A-B38C-84D4EB00EAE0}" type="sibTrans" cxnId="{B100BCEA-FA8A-43FB-B869-89BD67FC7B2B}">
      <dgm:prSet/>
      <dgm:spPr/>
      <dgm:t>
        <a:bodyPr/>
        <a:lstStyle/>
        <a:p>
          <a:endParaRPr lang="ru-RU"/>
        </a:p>
      </dgm:t>
    </dgm:pt>
    <dgm:pt modelId="{5478D32B-B6A6-40BE-83EF-3BA11F7C640C}">
      <dgm:prSet phldrT="[Текст]" custT="1"/>
      <dgm:spPr/>
      <dgm:t>
        <a:bodyPr/>
        <a:lstStyle/>
        <a:p>
          <a:r>
            <a: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спекулянты, использующие фундаментальный анализ рынка</a:t>
          </a:r>
        </a:p>
      </dgm:t>
    </dgm:pt>
    <dgm:pt modelId="{614E7E8F-DA59-48D9-B7D5-5266248B1AFF}" type="parTrans" cxnId="{CB163E87-98E0-4C33-9A42-74530F1C0FA0}">
      <dgm:prSet/>
      <dgm:spPr/>
      <dgm:t>
        <a:bodyPr/>
        <a:lstStyle/>
        <a:p>
          <a:endParaRPr lang="ru-RU"/>
        </a:p>
      </dgm:t>
    </dgm:pt>
    <dgm:pt modelId="{26D46201-0FB1-4155-A1E2-23759230DA16}" type="sibTrans" cxnId="{CB163E87-98E0-4C33-9A42-74530F1C0FA0}">
      <dgm:prSet/>
      <dgm:spPr/>
      <dgm:t>
        <a:bodyPr/>
        <a:lstStyle/>
        <a:p>
          <a:endParaRPr lang="ru-RU"/>
        </a:p>
      </dgm:t>
    </dgm:pt>
    <dgm:pt modelId="{87C4C098-D928-4405-9A8F-E49DE53EE28F}">
      <dgm:prSet phldrT="[Текст]" custT="1"/>
      <dgm:spPr/>
      <dgm:t>
        <a:bodyPr/>
        <a:lstStyle/>
        <a:p>
          <a:r>
            <a: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спекулянты, применяющие технический анализ</a:t>
          </a:r>
        </a:p>
      </dgm:t>
    </dgm:pt>
    <dgm:pt modelId="{D8F7B61C-F5B9-4A60-991C-36CD7C66EA3B}" type="parTrans" cxnId="{A1F4D1F7-3382-47D2-A74A-AB6751026225}">
      <dgm:prSet/>
      <dgm:spPr/>
      <dgm:t>
        <a:bodyPr/>
        <a:lstStyle/>
        <a:p>
          <a:endParaRPr lang="ru-RU"/>
        </a:p>
      </dgm:t>
    </dgm:pt>
    <dgm:pt modelId="{68584EAB-E880-4FB5-8806-AEE9985303F0}" type="sibTrans" cxnId="{A1F4D1F7-3382-47D2-A74A-AB6751026225}">
      <dgm:prSet/>
      <dgm:spPr/>
      <dgm:t>
        <a:bodyPr/>
        <a:lstStyle/>
        <a:p>
          <a:endParaRPr lang="ru-RU"/>
        </a:p>
      </dgm:t>
    </dgm:pt>
    <dgm:pt modelId="{B065C1D6-3382-4E25-847A-7ED0BE613321}" type="pres">
      <dgm:prSet presAssocID="{D4471B8B-C6A5-4905-BC75-2682D1C847C7}" presName="Name0" presStyleCnt="0">
        <dgm:presLayoutVars>
          <dgm:dir/>
          <dgm:animLvl val="lvl"/>
          <dgm:resizeHandles val="exact"/>
        </dgm:presLayoutVars>
      </dgm:prSet>
      <dgm:spPr/>
    </dgm:pt>
    <dgm:pt modelId="{5076469E-47D3-42D0-AD98-21ECB391265E}" type="pres">
      <dgm:prSet presAssocID="{FE4DB480-BC15-4B98-A1DC-C7633368F66F}" presName="linNode" presStyleCnt="0"/>
      <dgm:spPr/>
    </dgm:pt>
    <dgm:pt modelId="{3F0FFA21-9C85-4417-BF37-45A465F4B0BC}" type="pres">
      <dgm:prSet presAssocID="{FE4DB480-BC15-4B98-A1DC-C7633368F66F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89977BE0-69AA-4555-AC26-1CD2E1CBDFF5}" type="pres">
      <dgm:prSet presAssocID="{FE4DB480-BC15-4B98-A1DC-C7633368F66F}" presName="descendantText" presStyleLbl="alignAccFollowNode1" presStyleIdx="0" presStyleCnt="6">
        <dgm:presLayoutVars>
          <dgm:bulletEnabled val="1"/>
        </dgm:presLayoutVars>
      </dgm:prSet>
      <dgm:spPr/>
    </dgm:pt>
    <dgm:pt modelId="{DDE56610-7A30-46E3-9015-98E39CCDE624}" type="pres">
      <dgm:prSet presAssocID="{D8E39546-10AC-49E7-BA06-6F43B5285E17}" presName="sp" presStyleCnt="0"/>
      <dgm:spPr/>
    </dgm:pt>
    <dgm:pt modelId="{BB18AE97-D6C2-4DD1-BE22-0A65543BDBEC}" type="pres">
      <dgm:prSet presAssocID="{8E8D0E92-4873-427C-AE43-823F7C3BD044}" presName="linNode" presStyleCnt="0"/>
      <dgm:spPr/>
    </dgm:pt>
    <dgm:pt modelId="{61F7B726-05D0-41C0-B702-06BEF121A5C4}" type="pres">
      <dgm:prSet presAssocID="{8E8D0E92-4873-427C-AE43-823F7C3BD044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63578F96-5176-46F5-B203-EF1385C4C2BA}" type="pres">
      <dgm:prSet presAssocID="{8E8D0E92-4873-427C-AE43-823F7C3BD044}" presName="descendantText" presStyleLbl="alignAccFollowNode1" presStyleIdx="1" presStyleCnt="6">
        <dgm:presLayoutVars>
          <dgm:bulletEnabled val="1"/>
        </dgm:presLayoutVars>
      </dgm:prSet>
      <dgm:spPr/>
    </dgm:pt>
    <dgm:pt modelId="{96F208FD-D7D3-478C-9B83-64FC165B7C2E}" type="pres">
      <dgm:prSet presAssocID="{407418B8-6566-43E7-9F4E-D92FF5258653}" presName="sp" presStyleCnt="0"/>
      <dgm:spPr/>
    </dgm:pt>
    <dgm:pt modelId="{9A9CEF9D-E87E-48D8-98F1-2BA394850B23}" type="pres">
      <dgm:prSet presAssocID="{DAC1FE11-8319-44F8-9448-4B6589C043B8}" presName="linNode" presStyleCnt="0"/>
      <dgm:spPr/>
    </dgm:pt>
    <dgm:pt modelId="{DF2BE9F6-C999-456B-954A-D18A4B939BE2}" type="pres">
      <dgm:prSet presAssocID="{DAC1FE11-8319-44F8-9448-4B6589C043B8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C72EBD0A-AB6B-45CF-9927-53A7135DB0CA}" type="pres">
      <dgm:prSet presAssocID="{DAC1FE11-8319-44F8-9448-4B6589C043B8}" presName="descendantText" presStyleLbl="alignAccFollowNode1" presStyleIdx="2" presStyleCnt="6">
        <dgm:presLayoutVars>
          <dgm:bulletEnabled val="1"/>
        </dgm:presLayoutVars>
      </dgm:prSet>
      <dgm:spPr/>
    </dgm:pt>
    <dgm:pt modelId="{1D56D496-C161-4707-8FFF-39753C098EE2}" type="pres">
      <dgm:prSet presAssocID="{EF03C322-618B-496F-A5C5-7AE91A02DA74}" presName="sp" presStyleCnt="0"/>
      <dgm:spPr/>
    </dgm:pt>
    <dgm:pt modelId="{A9A9246E-2D3E-4F11-AE15-DB66BBC27CE8}" type="pres">
      <dgm:prSet presAssocID="{9B82222A-D4E2-4F71-9581-8FFA440A742C}" presName="linNode" presStyleCnt="0"/>
      <dgm:spPr/>
    </dgm:pt>
    <dgm:pt modelId="{8884029B-9942-4740-B018-F678B6CB7F08}" type="pres">
      <dgm:prSet presAssocID="{9B82222A-D4E2-4F71-9581-8FFA440A742C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F68F9971-F917-41E3-8F36-53829939BB93}" type="pres">
      <dgm:prSet presAssocID="{9B82222A-D4E2-4F71-9581-8FFA440A742C}" presName="descendantText" presStyleLbl="alignAccFollowNode1" presStyleIdx="3" presStyleCnt="6">
        <dgm:presLayoutVars>
          <dgm:bulletEnabled val="1"/>
        </dgm:presLayoutVars>
      </dgm:prSet>
      <dgm:spPr/>
    </dgm:pt>
    <dgm:pt modelId="{305D891B-AD00-4CD0-ABAC-2F0926306A3F}" type="pres">
      <dgm:prSet presAssocID="{4F054FA2-169B-4604-96D0-475F85F73975}" presName="sp" presStyleCnt="0"/>
      <dgm:spPr/>
    </dgm:pt>
    <dgm:pt modelId="{9BCA107B-6A97-4377-94FF-5D041DBB8FC2}" type="pres">
      <dgm:prSet presAssocID="{4C1C54F6-D908-4A45-9AA6-2AD8E4E58917}" presName="linNode" presStyleCnt="0"/>
      <dgm:spPr/>
    </dgm:pt>
    <dgm:pt modelId="{47F067B0-6C09-434A-BA35-4F9E2D78C728}" type="pres">
      <dgm:prSet presAssocID="{4C1C54F6-D908-4A45-9AA6-2AD8E4E58917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794E96E1-CA97-4175-B63C-D6EA859B1C20}" type="pres">
      <dgm:prSet presAssocID="{4C1C54F6-D908-4A45-9AA6-2AD8E4E58917}" presName="descendantText" presStyleLbl="alignAccFollowNode1" presStyleIdx="4" presStyleCnt="6">
        <dgm:presLayoutVars>
          <dgm:bulletEnabled val="1"/>
        </dgm:presLayoutVars>
      </dgm:prSet>
      <dgm:spPr/>
    </dgm:pt>
    <dgm:pt modelId="{5B42AFC9-DA22-4F12-8CD0-87EA45D3EF44}" type="pres">
      <dgm:prSet presAssocID="{EA924B3D-7529-4F08-8099-BC9AAB483EA3}" presName="sp" presStyleCnt="0"/>
      <dgm:spPr/>
    </dgm:pt>
    <dgm:pt modelId="{78BB8FD1-1BAF-43F3-BC19-A14D19204652}" type="pres">
      <dgm:prSet presAssocID="{86BBB736-0384-4DB9-8884-6FCA1AD3C722}" presName="linNode" presStyleCnt="0"/>
      <dgm:spPr/>
    </dgm:pt>
    <dgm:pt modelId="{E2EF6E82-AF76-4171-84A7-9E329F730F62}" type="pres">
      <dgm:prSet presAssocID="{86BBB736-0384-4DB9-8884-6FCA1AD3C722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F0A51A00-869D-4AFD-B53E-CDBF26238A6B}" type="pres">
      <dgm:prSet presAssocID="{86BBB736-0384-4DB9-8884-6FCA1AD3C722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759CE402-D373-4859-9AEB-4CA6D148CD1B}" srcId="{D4471B8B-C6A5-4905-BC75-2682D1C847C7}" destId="{9B82222A-D4E2-4F71-9581-8FFA440A742C}" srcOrd="3" destOrd="0" parTransId="{1F109BB9-2974-4854-8446-59FD6A3A00AF}" sibTransId="{4F054FA2-169B-4604-96D0-475F85F73975}"/>
    <dgm:cxn modelId="{C269FC0A-20B9-4136-8939-C760DB51C1DE}" srcId="{DAC1FE11-8319-44F8-9448-4B6589C043B8}" destId="{B903DB80-73CC-4AD3-B153-E0147308FF6B}" srcOrd="0" destOrd="0" parTransId="{45D76509-AC0C-4050-9A85-94B2C23CD95B}" sibTransId="{9DFE6F56-52C7-4384-8430-2E08002FE181}"/>
    <dgm:cxn modelId="{B7D8E50E-CD38-4494-B8F1-E7F74D6B7D95}" type="presOf" srcId="{8E8D0E92-4873-427C-AE43-823F7C3BD044}" destId="{61F7B726-05D0-41C0-B702-06BEF121A5C4}" srcOrd="0" destOrd="0" presId="urn:microsoft.com/office/officeart/2005/8/layout/vList5"/>
    <dgm:cxn modelId="{71505D16-CA98-452A-8523-4CC4FBF48F40}" srcId="{8E8D0E92-4873-427C-AE43-823F7C3BD044}" destId="{904F47CD-E006-4514-BA13-346EDFC56492}" srcOrd="1" destOrd="0" parTransId="{880196B4-FE58-4404-8C9D-98AAC711A6FB}" sibTransId="{9803CB16-D03D-4390-8588-197CB0CFC899}"/>
    <dgm:cxn modelId="{1FA76A28-A559-4544-BA3C-9614AB9AAEFF}" type="presOf" srcId="{DAC1FE11-8319-44F8-9448-4B6589C043B8}" destId="{DF2BE9F6-C999-456B-954A-D18A4B939BE2}" srcOrd="0" destOrd="0" presId="urn:microsoft.com/office/officeart/2005/8/layout/vList5"/>
    <dgm:cxn modelId="{F7D63A31-6750-4F7F-B718-C352FBCACADF}" srcId="{9B82222A-D4E2-4F71-9581-8FFA440A742C}" destId="{AB918438-CDA3-40FF-AF20-AB8B16CCD821}" srcOrd="2" destOrd="0" parTransId="{BDCC1CCB-D91A-4F5D-B20E-A564655D31A1}" sibTransId="{378147B2-E8CA-44A5-AFCA-25479CC49205}"/>
    <dgm:cxn modelId="{CB06F732-562A-453B-A6B2-296E9B09301C}" type="presOf" srcId="{D4471B8B-C6A5-4905-BC75-2682D1C847C7}" destId="{B065C1D6-3382-4E25-847A-7ED0BE613321}" srcOrd="0" destOrd="0" presId="urn:microsoft.com/office/officeart/2005/8/layout/vList5"/>
    <dgm:cxn modelId="{22A0D639-A0F0-4662-AD0F-5DAC705C8C4A}" type="presOf" srcId="{87C4C098-D928-4405-9A8F-E49DE53EE28F}" destId="{F0A51A00-869D-4AFD-B53E-CDBF26238A6B}" srcOrd="0" destOrd="1" presId="urn:microsoft.com/office/officeart/2005/8/layout/vList5"/>
    <dgm:cxn modelId="{8B0B003B-816D-4253-805A-83E82FC097FB}" srcId="{4C1C54F6-D908-4A45-9AA6-2AD8E4E58917}" destId="{C1F18DFF-FD3D-4FD0-9C99-D68A59EB5AC4}" srcOrd="1" destOrd="0" parTransId="{5E304932-3649-4DE3-B4CA-880092A3D7D8}" sibTransId="{B4B87D5C-CC6D-4DEF-9E4D-BA4DA0226FA5}"/>
    <dgm:cxn modelId="{AD92863C-1699-43DB-B443-5E551CAE89F6}" type="presOf" srcId="{7C5E68EC-3439-45D5-8147-E1EFCA9B0298}" destId="{F68F9971-F917-41E3-8F36-53829939BB93}" srcOrd="0" destOrd="0" presId="urn:microsoft.com/office/officeart/2005/8/layout/vList5"/>
    <dgm:cxn modelId="{F3FE3E61-14A9-4D18-96E5-55A3BA03B359}" type="presOf" srcId="{86BBB736-0384-4DB9-8884-6FCA1AD3C722}" destId="{E2EF6E82-AF76-4171-84A7-9E329F730F62}" srcOrd="0" destOrd="0" presId="urn:microsoft.com/office/officeart/2005/8/layout/vList5"/>
    <dgm:cxn modelId="{6E9C7161-94B1-440B-9102-EF45A47AAB07}" srcId="{8E8D0E92-4873-427C-AE43-823F7C3BD044}" destId="{BE19D314-D5D2-4C92-A9A0-84A1A9FFE533}" srcOrd="0" destOrd="0" parTransId="{6075D194-B46C-4288-AD09-DEBAB6B40965}" sibTransId="{F5B1D772-74B8-4020-BD93-371A32303E17}"/>
    <dgm:cxn modelId="{D7CCDD41-48DC-46D2-A8EA-3835D30B3179}" srcId="{FE4DB480-BC15-4B98-A1DC-C7633368F66F}" destId="{AA6BABD0-53F5-4DC2-8247-D18385DB8B9F}" srcOrd="0" destOrd="0" parTransId="{4CE9F5F2-A39C-4132-B9BD-8F7978C90C55}" sibTransId="{09C872A3-B36D-4C94-B799-25998D31CCDC}"/>
    <dgm:cxn modelId="{54475863-7D25-4755-A0DE-6ADADFD9DE07}" srcId="{8E8D0E92-4873-427C-AE43-823F7C3BD044}" destId="{D0BE5EF9-7B81-4328-AF78-60202EF177A8}" srcOrd="2" destOrd="0" parTransId="{D39E3760-A887-4A73-AC75-418FBD94C7DE}" sibTransId="{8E687366-BCCF-4929-B64B-D9138070D100}"/>
    <dgm:cxn modelId="{3A31E946-E569-4DEC-8418-9010C8F3DE81}" type="presOf" srcId="{AB918438-CDA3-40FF-AF20-AB8B16CCD821}" destId="{F68F9971-F917-41E3-8F36-53829939BB93}" srcOrd="0" destOrd="2" presId="urn:microsoft.com/office/officeart/2005/8/layout/vList5"/>
    <dgm:cxn modelId="{72503E68-B868-4FAF-86D2-89242C342B92}" srcId="{DAC1FE11-8319-44F8-9448-4B6589C043B8}" destId="{484441B4-7F88-4CFF-A40E-D8DEBF26CC1A}" srcOrd="1" destOrd="0" parTransId="{35EF42DE-E571-4116-B31D-6A1E30B7A800}" sibTransId="{D726EA30-EA68-48ED-9700-7EFD569D774C}"/>
    <dgm:cxn modelId="{0A8F6868-9534-41F9-B189-C4E245640BF7}" type="presOf" srcId="{46FCA12B-E664-4B35-BC94-C626B6DC3292}" destId="{89977BE0-69AA-4555-AC26-1CD2E1CBDFF5}" srcOrd="0" destOrd="1" presId="urn:microsoft.com/office/officeart/2005/8/layout/vList5"/>
    <dgm:cxn modelId="{8FBBF34F-4CD2-4B83-BE05-472FCEE5FE7D}" type="presOf" srcId="{904F47CD-E006-4514-BA13-346EDFC56492}" destId="{63578F96-5176-46F5-B203-EF1385C4C2BA}" srcOrd="0" destOrd="1" presId="urn:microsoft.com/office/officeart/2005/8/layout/vList5"/>
    <dgm:cxn modelId="{48CEFE52-2B1A-4F40-8DBA-33DA80D139E3}" type="presOf" srcId="{5478D32B-B6A6-40BE-83EF-3BA11F7C640C}" destId="{F0A51A00-869D-4AFD-B53E-CDBF26238A6B}" srcOrd="0" destOrd="0" presId="urn:microsoft.com/office/officeart/2005/8/layout/vList5"/>
    <dgm:cxn modelId="{3F412C54-2CA3-4716-9BD2-C44EDAAE9ECA}" type="presOf" srcId="{FE4DB480-BC15-4B98-A1DC-C7633368F66F}" destId="{3F0FFA21-9C85-4417-BF37-45A465F4B0BC}" srcOrd="0" destOrd="0" presId="urn:microsoft.com/office/officeart/2005/8/layout/vList5"/>
    <dgm:cxn modelId="{43179158-19D6-4D3E-9976-80F1323202E7}" srcId="{9B82222A-D4E2-4F71-9581-8FFA440A742C}" destId="{7C5E68EC-3439-45D5-8147-E1EFCA9B0298}" srcOrd="0" destOrd="0" parTransId="{F09E87DE-E895-4E48-A13F-5ADF29F4EA0F}" sibTransId="{67637242-4D5D-478A-9FB8-7E909942D64A}"/>
    <dgm:cxn modelId="{CB163E87-98E0-4C33-9A42-74530F1C0FA0}" srcId="{86BBB736-0384-4DB9-8884-6FCA1AD3C722}" destId="{5478D32B-B6A6-40BE-83EF-3BA11F7C640C}" srcOrd="0" destOrd="0" parTransId="{614E7E8F-DA59-48D9-B7D5-5266248B1AFF}" sibTransId="{26D46201-0FB1-4155-A1E2-23759230DA16}"/>
    <dgm:cxn modelId="{46103AAB-194A-4A4E-A809-91D08A4A947D}" srcId="{FE4DB480-BC15-4B98-A1DC-C7633368F66F}" destId="{46FCA12B-E664-4B35-BC94-C626B6DC3292}" srcOrd="1" destOrd="0" parTransId="{E47D24F3-9A24-45AC-8537-3FCAE1BDC957}" sibTransId="{A33E6782-DDA1-47DA-A97F-22CD9885098D}"/>
    <dgm:cxn modelId="{301A99AC-AEC1-47FD-9344-54D1350F8DB2}" srcId="{9B82222A-D4E2-4F71-9581-8FFA440A742C}" destId="{FDA7993E-F73A-4ACA-A46C-7C62C791C5C7}" srcOrd="1" destOrd="0" parTransId="{6708C50A-1DC8-40BE-AED5-D375720E1A75}" sibTransId="{F66F5F06-301A-49A6-A26D-F7491B06F15B}"/>
    <dgm:cxn modelId="{70C72DAF-E839-4023-BC55-D57ECB7EAD20}" type="presOf" srcId="{B903DB80-73CC-4AD3-B153-E0147308FF6B}" destId="{C72EBD0A-AB6B-45CF-9927-53A7135DB0CA}" srcOrd="0" destOrd="0" presId="urn:microsoft.com/office/officeart/2005/8/layout/vList5"/>
    <dgm:cxn modelId="{9CB69EB9-654D-45D1-A1A1-51A52C13FAB1}" srcId="{4C1C54F6-D908-4A45-9AA6-2AD8E4E58917}" destId="{8FAECA02-2116-428D-AD87-A4102B9EB3EC}" srcOrd="0" destOrd="0" parTransId="{F10B72E2-24C9-4D9C-8FE6-4CEEABD61642}" sibTransId="{46B4C6CB-872F-4E5D-8345-F6D0C4ED17F2}"/>
    <dgm:cxn modelId="{0A7D82BD-B251-4E41-8742-45629EAED216}" srcId="{D4471B8B-C6A5-4905-BC75-2682D1C847C7}" destId="{DAC1FE11-8319-44F8-9448-4B6589C043B8}" srcOrd="2" destOrd="0" parTransId="{A9D6D022-F3D5-4ED7-8072-4B256C100692}" sibTransId="{EF03C322-618B-496F-A5C5-7AE91A02DA74}"/>
    <dgm:cxn modelId="{60915CC1-456A-4464-A4FE-5D4A95043D0A}" type="presOf" srcId="{9B82222A-D4E2-4F71-9581-8FFA440A742C}" destId="{8884029B-9942-4740-B018-F678B6CB7F08}" srcOrd="0" destOrd="0" presId="urn:microsoft.com/office/officeart/2005/8/layout/vList5"/>
    <dgm:cxn modelId="{13A147C2-90D1-407D-9EAE-7DF2A58C92ED}" srcId="{D4471B8B-C6A5-4905-BC75-2682D1C847C7}" destId="{4C1C54F6-D908-4A45-9AA6-2AD8E4E58917}" srcOrd="4" destOrd="0" parTransId="{2DAEF24C-ADFD-4D6B-9FF6-B26A5AC388A8}" sibTransId="{EA924B3D-7529-4F08-8099-BC9AAB483EA3}"/>
    <dgm:cxn modelId="{5152F7C5-B66A-489E-A46E-23C419033100}" type="presOf" srcId="{BE19D314-D5D2-4C92-A9A0-84A1A9FFE533}" destId="{63578F96-5176-46F5-B203-EF1385C4C2BA}" srcOrd="0" destOrd="0" presId="urn:microsoft.com/office/officeart/2005/8/layout/vList5"/>
    <dgm:cxn modelId="{B341CECC-5807-46AD-918A-312B83466CCB}" type="presOf" srcId="{AA6BABD0-53F5-4DC2-8247-D18385DB8B9F}" destId="{89977BE0-69AA-4555-AC26-1CD2E1CBDFF5}" srcOrd="0" destOrd="0" presId="urn:microsoft.com/office/officeart/2005/8/layout/vList5"/>
    <dgm:cxn modelId="{E0857DD0-2DCA-4A61-A46F-3DEE938E1B28}" srcId="{D4471B8B-C6A5-4905-BC75-2682D1C847C7}" destId="{FE4DB480-BC15-4B98-A1DC-C7633368F66F}" srcOrd="0" destOrd="0" parTransId="{E94770E4-3DE0-4CE4-B285-7651BE3DFB21}" sibTransId="{D8E39546-10AC-49E7-BA06-6F43B5285E17}"/>
    <dgm:cxn modelId="{8F9390D0-BF18-46A6-AF19-5EC38936960D}" type="presOf" srcId="{D0BE5EF9-7B81-4328-AF78-60202EF177A8}" destId="{63578F96-5176-46F5-B203-EF1385C4C2BA}" srcOrd="0" destOrd="2" presId="urn:microsoft.com/office/officeart/2005/8/layout/vList5"/>
    <dgm:cxn modelId="{6F7228D5-77BE-4495-849E-230A6725F2E0}" srcId="{D4471B8B-C6A5-4905-BC75-2682D1C847C7}" destId="{8E8D0E92-4873-427C-AE43-823F7C3BD044}" srcOrd="1" destOrd="0" parTransId="{B37E4CC6-D0A9-4044-AF7E-7A99BBCB9580}" sibTransId="{407418B8-6566-43E7-9F4E-D92FF5258653}"/>
    <dgm:cxn modelId="{351143D5-6C5C-4215-9616-E904675549A0}" type="presOf" srcId="{FDA7993E-F73A-4ACA-A46C-7C62C791C5C7}" destId="{F68F9971-F917-41E3-8F36-53829939BB93}" srcOrd="0" destOrd="1" presId="urn:microsoft.com/office/officeart/2005/8/layout/vList5"/>
    <dgm:cxn modelId="{B1C544E4-D35D-44DE-8DBB-401A73315D31}" type="presOf" srcId="{8FAECA02-2116-428D-AD87-A4102B9EB3EC}" destId="{794E96E1-CA97-4175-B63C-D6EA859B1C20}" srcOrd="0" destOrd="0" presId="urn:microsoft.com/office/officeart/2005/8/layout/vList5"/>
    <dgm:cxn modelId="{0A21DEE8-4F97-403D-9E23-06C9ED4BC76A}" type="presOf" srcId="{484441B4-7F88-4CFF-A40E-D8DEBF26CC1A}" destId="{C72EBD0A-AB6B-45CF-9927-53A7135DB0CA}" srcOrd="0" destOrd="1" presId="urn:microsoft.com/office/officeart/2005/8/layout/vList5"/>
    <dgm:cxn modelId="{B100BCEA-FA8A-43FB-B869-89BD67FC7B2B}" srcId="{D4471B8B-C6A5-4905-BC75-2682D1C847C7}" destId="{86BBB736-0384-4DB9-8884-6FCA1AD3C722}" srcOrd="5" destOrd="0" parTransId="{C3618B64-EF12-4411-A1FE-B422E295F69F}" sibTransId="{36DE506A-9E5C-4C1A-B38C-84D4EB00EAE0}"/>
    <dgm:cxn modelId="{0876CCEF-0C95-4943-939A-AB95029E6B31}" type="presOf" srcId="{4C1C54F6-D908-4A45-9AA6-2AD8E4E58917}" destId="{47F067B0-6C09-434A-BA35-4F9E2D78C728}" srcOrd="0" destOrd="0" presId="urn:microsoft.com/office/officeart/2005/8/layout/vList5"/>
    <dgm:cxn modelId="{C17352F2-52DE-4B7D-9718-4B504460A9B0}" type="presOf" srcId="{C1F18DFF-FD3D-4FD0-9C99-D68A59EB5AC4}" destId="{794E96E1-CA97-4175-B63C-D6EA859B1C20}" srcOrd="0" destOrd="1" presId="urn:microsoft.com/office/officeart/2005/8/layout/vList5"/>
    <dgm:cxn modelId="{A1F4D1F7-3382-47D2-A74A-AB6751026225}" srcId="{86BBB736-0384-4DB9-8884-6FCA1AD3C722}" destId="{87C4C098-D928-4405-9A8F-E49DE53EE28F}" srcOrd="1" destOrd="0" parTransId="{D8F7B61C-F5B9-4A60-991C-36CD7C66EA3B}" sibTransId="{68584EAB-E880-4FB5-8806-AEE9985303F0}"/>
    <dgm:cxn modelId="{B8CB078B-B1B6-42BC-8F36-C8FC85AE2B11}" type="presParOf" srcId="{B065C1D6-3382-4E25-847A-7ED0BE613321}" destId="{5076469E-47D3-42D0-AD98-21ECB391265E}" srcOrd="0" destOrd="0" presId="urn:microsoft.com/office/officeart/2005/8/layout/vList5"/>
    <dgm:cxn modelId="{3F73B5DE-D79E-4CF5-93D8-5FA4FE35E211}" type="presParOf" srcId="{5076469E-47D3-42D0-AD98-21ECB391265E}" destId="{3F0FFA21-9C85-4417-BF37-45A465F4B0BC}" srcOrd="0" destOrd="0" presId="urn:microsoft.com/office/officeart/2005/8/layout/vList5"/>
    <dgm:cxn modelId="{CA3A6ACF-3018-424D-BD40-D4B7765D770B}" type="presParOf" srcId="{5076469E-47D3-42D0-AD98-21ECB391265E}" destId="{89977BE0-69AA-4555-AC26-1CD2E1CBDFF5}" srcOrd="1" destOrd="0" presId="urn:microsoft.com/office/officeart/2005/8/layout/vList5"/>
    <dgm:cxn modelId="{161792D6-28D8-457E-B068-FA237E70299C}" type="presParOf" srcId="{B065C1D6-3382-4E25-847A-7ED0BE613321}" destId="{DDE56610-7A30-46E3-9015-98E39CCDE624}" srcOrd="1" destOrd="0" presId="urn:microsoft.com/office/officeart/2005/8/layout/vList5"/>
    <dgm:cxn modelId="{DE88287C-2E68-45FA-A7F0-05B6BD21397D}" type="presParOf" srcId="{B065C1D6-3382-4E25-847A-7ED0BE613321}" destId="{BB18AE97-D6C2-4DD1-BE22-0A65543BDBEC}" srcOrd="2" destOrd="0" presId="urn:microsoft.com/office/officeart/2005/8/layout/vList5"/>
    <dgm:cxn modelId="{CB287442-4E2D-4184-8D20-116B648D79E9}" type="presParOf" srcId="{BB18AE97-D6C2-4DD1-BE22-0A65543BDBEC}" destId="{61F7B726-05D0-41C0-B702-06BEF121A5C4}" srcOrd="0" destOrd="0" presId="urn:microsoft.com/office/officeart/2005/8/layout/vList5"/>
    <dgm:cxn modelId="{0CF2411A-1E92-4BB8-B9FE-07353BE0F154}" type="presParOf" srcId="{BB18AE97-D6C2-4DD1-BE22-0A65543BDBEC}" destId="{63578F96-5176-46F5-B203-EF1385C4C2BA}" srcOrd="1" destOrd="0" presId="urn:microsoft.com/office/officeart/2005/8/layout/vList5"/>
    <dgm:cxn modelId="{05447F42-05F4-433E-BFDC-07086CAC2940}" type="presParOf" srcId="{B065C1D6-3382-4E25-847A-7ED0BE613321}" destId="{96F208FD-D7D3-478C-9B83-64FC165B7C2E}" srcOrd="3" destOrd="0" presId="urn:microsoft.com/office/officeart/2005/8/layout/vList5"/>
    <dgm:cxn modelId="{F9293656-F8CE-4056-AFB3-DA7E9ED4BF20}" type="presParOf" srcId="{B065C1D6-3382-4E25-847A-7ED0BE613321}" destId="{9A9CEF9D-E87E-48D8-98F1-2BA394850B23}" srcOrd="4" destOrd="0" presId="urn:microsoft.com/office/officeart/2005/8/layout/vList5"/>
    <dgm:cxn modelId="{0A1426B9-86E2-4584-8D94-3849210AC31E}" type="presParOf" srcId="{9A9CEF9D-E87E-48D8-98F1-2BA394850B23}" destId="{DF2BE9F6-C999-456B-954A-D18A4B939BE2}" srcOrd="0" destOrd="0" presId="urn:microsoft.com/office/officeart/2005/8/layout/vList5"/>
    <dgm:cxn modelId="{5B44E126-F1EF-4D0F-A5BA-5C30F7FE9C7D}" type="presParOf" srcId="{9A9CEF9D-E87E-48D8-98F1-2BA394850B23}" destId="{C72EBD0A-AB6B-45CF-9927-53A7135DB0CA}" srcOrd="1" destOrd="0" presId="urn:microsoft.com/office/officeart/2005/8/layout/vList5"/>
    <dgm:cxn modelId="{FDF572A0-EF71-483E-82A3-B2D8A1E8BDF0}" type="presParOf" srcId="{B065C1D6-3382-4E25-847A-7ED0BE613321}" destId="{1D56D496-C161-4707-8FFF-39753C098EE2}" srcOrd="5" destOrd="0" presId="urn:microsoft.com/office/officeart/2005/8/layout/vList5"/>
    <dgm:cxn modelId="{4AB8CB77-0E5E-47B6-9766-FED7E4FD5E38}" type="presParOf" srcId="{B065C1D6-3382-4E25-847A-7ED0BE613321}" destId="{A9A9246E-2D3E-4F11-AE15-DB66BBC27CE8}" srcOrd="6" destOrd="0" presId="urn:microsoft.com/office/officeart/2005/8/layout/vList5"/>
    <dgm:cxn modelId="{53680262-7008-4B96-A120-7DE7A85EC203}" type="presParOf" srcId="{A9A9246E-2D3E-4F11-AE15-DB66BBC27CE8}" destId="{8884029B-9942-4740-B018-F678B6CB7F08}" srcOrd="0" destOrd="0" presId="urn:microsoft.com/office/officeart/2005/8/layout/vList5"/>
    <dgm:cxn modelId="{88AE963E-5FEC-4A05-9DF8-4C754207143A}" type="presParOf" srcId="{A9A9246E-2D3E-4F11-AE15-DB66BBC27CE8}" destId="{F68F9971-F917-41E3-8F36-53829939BB93}" srcOrd="1" destOrd="0" presId="urn:microsoft.com/office/officeart/2005/8/layout/vList5"/>
    <dgm:cxn modelId="{FA2195D9-955C-47B0-B6FE-DD8FF89F2586}" type="presParOf" srcId="{B065C1D6-3382-4E25-847A-7ED0BE613321}" destId="{305D891B-AD00-4CD0-ABAC-2F0926306A3F}" srcOrd="7" destOrd="0" presId="urn:microsoft.com/office/officeart/2005/8/layout/vList5"/>
    <dgm:cxn modelId="{F8E5706F-CEE8-4A33-8FE6-9F9422DE8686}" type="presParOf" srcId="{B065C1D6-3382-4E25-847A-7ED0BE613321}" destId="{9BCA107B-6A97-4377-94FF-5D041DBB8FC2}" srcOrd="8" destOrd="0" presId="urn:microsoft.com/office/officeart/2005/8/layout/vList5"/>
    <dgm:cxn modelId="{2D935BFD-DDD2-4D03-9D3F-A40F2C03013A}" type="presParOf" srcId="{9BCA107B-6A97-4377-94FF-5D041DBB8FC2}" destId="{47F067B0-6C09-434A-BA35-4F9E2D78C728}" srcOrd="0" destOrd="0" presId="urn:microsoft.com/office/officeart/2005/8/layout/vList5"/>
    <dgm:cxn modelId="{D8CF02D9-66A3-41D2-B533-0FDBB855901D}" type="presParOf" srcId="{9BCA107B-6A97-4377-94FF-5D041DBB8FC2}" destId="{794E96E1-CA97-4175-B63C-D6EA859B1C20}" srcOrd="1" destOrd="0" presId="urn:microsoft.com/office/officeart/2005/8/layout/vList5"/>
    <dgm:cxn modelId="{8B9A88A5-0911-4C4B-8965-6723253BBE14}" type="presParOf" srcId="{B065C1D6-3382-4E25-847A-7ED0BE613321}" destId="{5B42AFC9-DA22-4F12-8CD0-87EA45D3EF44}" srcOrd="9" destOrd="0" presId="urn:microsoft.com/office/officeart/2005/8/layout/vList5"/>
    <dgm:cxn modelId="{6E7D48DD-5FDB-48F1-B5B8-046FA8FCC763}" type="presParOf" srcId="{B065C1D6-3382-4E25-847A-7ED0BE613321}" destId="{78BB8FD1-1BAF-43F3-BC19-A14D19204652}" srcOrd="10" destOrd="0" presId="urn:microsoft.com/office/officeart/2005/8/layout/vList5"/>
    <dgm:cxn modelId="{069B7E75-E686-4EA0-9DDD-9F7D6726D750}" type="presParOf" srcId="{78BB8FD1-1BAF-43F3-BC19-A14D19204652}" destId="{E2EF6E82-AF76-4171-84A7-9E329F730F62}" srcOrd="0" destOrd="0" presId="urn:microsoft.com/office/officeart/2005/8/layout/vList5"/>
    <dgm:cxn modelId="{874B0B52-C7F9-43B7-BF35-547A076494FD}" type="presParOf" srcId="{78BB8FD1-1BAF-43F3-BC19-A14D19204652}" destId="{F0A51A00-869D-4AFD-B53E-CDBF26238A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7563AA2-8D5F-4BE0-98B7-43283A442FC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3A1E86-0688-4E3E-A2FE-1CBD578F8DE9}">
      <dgm:prSet phldrT="[Текст]" custT="1"/>
      <dgm:spPr/>
      <dgm:t>
        <a:bodyPr/>
        <a:lstStyle/>
        <a:p>
          <a:r>
            <a:rPr lang="ru-RU" sz="3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внутрирыночная</a:t>
          </a:r>
          <a:r>
            <a:rPr lang="ru-RU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 сделка </a:t>
          </a:r>
        </a:p>
      </dgm:t>
    </dgm:pt>
    <dgm:pt modelId="{A89F064C-717B-4E4A-BCF6-2E140B424496}" type="parTrans" cxnId="{1922B5C1-5ADF-4730-B68C-814581B332CA}">
      <dgm:prSet/>
      <dgm:spPr/>
      <dgm:t>
        <a:bodyPr/>
        <a:lstStyle/>
        <a:p>
          <a:endParaRPr lang="ru-RU"/>
        </a:p>
      </dgm:t>
    </dgm:pt>
    <dgm:pt modelId="{E12890B9-37BB-4A27-9016-03D479F7F5EC}" type="sibTrans" cxnId="{1922B5C1-5ADF-4730-B68C-814581B332CA}">
      <dgm:prSet/>
      <dgm:spPr/>
      <dgm:t>
        <a:bodyPr/>
        <a:lstStyle/>
        <a:p>
          <a:endParaRPr lang="ru-RU"/>
        </a:p>
      </dgm:t>
    </dgm:pt>
    <dgm:pt modelId="{12E6C632-24EB-4331-A786-8CD4D51D4B5C}">
      <dgm:prSet phldrT="[Текст]" custT="1"/>
      <dgm:spPr/>
      <dgm:t>
        <a:bodyPr/>
        <a:lstStyle/>
        <a:p>
          <a:r>
            <a:rPr lang="ru-RU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межбиржевая сделка </a:t>
          </a:r>
        </a:p>
      </dgm:t>
    </dgm:pt>
    <dgm:pt modelId="{2E18520A-CA04-49F8-B4B2-07AA2D0FB595}" type="parTrans" cxnId="{B09B6BD5-ADD9-4F68-8D92-52E4142A356F}">
      <dgm:prSet/>
      <dgm:spPr/>
      <dgm:t>
        <a:bodyPr/>
        <a:lstStyle/>
        <a:p>
          <a:endParaRPr lang="ru-RU"/>
        </a:p>
      </dgm:t>
    </dgm:pt>
    <dgm:pt modelId="{502253B1-CE58-4D68-AB4E-483E72215616}" type="sibTrans" cxnId="{B09B6BD5-ADD9-4F68-8D92-52E4142A356F}">
      <dgm:prSet/>
      <dgm:spPr/>
      <dgm:t>
        <a:bodyPr/>
        <a:lstStyle/>
        <a:p>
          <a:endParaRPr lang="ru-RU"/>
        </a:p>
      </dgm:t>
    </dgm:pt>
    <dgm:pt modelId="{8498025F-C18C-45E5-833B-C0C00B42CEF4}">
      <dgm:prSet phldrT="[Текст]" custT="1"/>
      <dgm:spPr/>
      <dgm:t>
        <a:bodyPr/>
        <a:lstStyle/>
        <a:p>
          <a:r>
            <a:rPr lang="ru-RU" sz="3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межтоварная</a:t>
          </a:r>
          <a:r>
            <a:rPr lang="ru-RU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 сделка </a:t>
          </a:r>
        </a:p>
      </dgm:t>
    </dgm:pt>
    <dgm:pt modelId="{E078BABA-462F-41FC-B4BD-5E4706014782}" type="parTrans" cxnId="{7746B19E-8385-4FC7-AFF8-C29DB43E8594}">
      <dgm:prSet/>
      <dgm:spPr/>
      <dgm:t>
        <a:bodyPr/>
        <a:lstStyle/>
        <a:p>
          <a:endParaRPr lang="ru-RU"/>
        </a:p>
      </dgm:t>
    </dgm:pt>
    <dgm:pt modelId="{385EC121-4B45-4535-8C77-094B9038386B}" type="sibTrans" cxnId="{7746B19E-8385-4FC7-AFF8-C29DB43E8594}">
      <dgm:prSet/>
      <dgm:spPr/>
      <dgm:t>
        <a:bodyPr/>
        <a:lstStyle/>
        <a:p>
          <a:endParaRPr lang="ru-RU"/>
        </a:p>
      </dgm:t>
    </dgm:pt>
    <dgm:pt modelId="{64829768-2D3F-451B-833A-E91768133254}">
      <dgm:prSet phldrT="[Текст]" custT="1"/>
      <dgm:spPr/>
      <dgm:t>
        <a:bodyPr/>
        <a:lstStyle/>
        <a:p>
          <a:r>
            <a:rPr lang="ru-RU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сделка сырье</a:t>
          </a:r>
          <a:r>
            <a:rPr lang="en-US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полуфабрикат </a:t>
          </a:r>
        </a:p>
      </dgm:t>
    </dgm:pt>
    <dgm:pt modelId="{FCECB766-B8A7-4405-B192-6011FC520A5D}" type="parTrans" cxnId="{704884A8-5E16-41C7-9E86-79FBAA14B36B}">
      <dgm:prSet/>
      <dgm:spPr/>
      <dgm:t>
        <a:bodyPr/>
        <a:lstStyle/>
        <a:p>
          <a:endParaRPr lang="ru-RU"/>
        </a:p>
      </dgm:t>
    </dgm:pt>
    <dgm:pt modelId="{370F76A8-B615-4A1D-A000-4ADB2433CEB0}" type="sibTrans" cxnId="{704884A8-5E16-41C7-9E86-79FBAA14B36B}">
      <dgm:prSet/>
      <dgm:spPr/>
      <dgm:t>
        <a:bodyPr/>
        <a:lstStyle/>
        <a:p>
          <a:endParaRPr lang="ru-RU"/>
        </a:p>
      </dgm:t>
    </dgm:pt>
    <dgm:pt modelId="{7EE03A71-A6B3-4B0E-9F0A-83E4C1789583}" type="pres">
      <dgm:prSet presAssocID="{97563AA2-8D5F-4BE0-98B7-43283A442FC6}" presName="Name0" presStyleCnt="0">
        <dgm:presLayoutVars>
          <dgm:chMax val="7"/>
          <dgm:chPref val="7"/>
          <dgm:dir/>
        </dgm:presLayoutVars>
      </dgm:prSet>
      <dgm:spPr/>
    </dgm:pt>
    <dgm:pt modelId="{2867C88F-37E4-4D75-BF89-A50BC0ECE4BD}" type="pres">
      <dgm:prSet presAssocID="{97563AA2-8D5F-4BE0-98B7-43283A442FC6}" presName="Name1" presStyleCnt="0"/>
      <dgm:spPr/>
    </dgm:pt>
    <dgm:pt modelId="{E13C217F-C5EA-4515-8365-46AC511D2EB0}" type="pres">
      <dgm:prSet presAssocID="{97563AA2-8D5F-4BE0-98B7-43283A442FC6}" presName="cycle" presStyleCnt="0"/>
      <dgm:spPr/>
    </dgm:pt>
    <dgm:pt modelId="{821416E0-8C64-4B5D-B109-465802C84228}" type="pres">
      <dgm:prSet presAssocID="{97563AA2-8D5F-4BE0-98B7-43283A442FC6}" presName="srcNode" presStyleLbl="node1" presStyleIdx="0" presStyleCnt="4"/>
      <dgm:spPr/>
    </dgm:pt>
    <dgm:pt modelId="{46C1732D-C1AD-494C-A088-F857D12DE3AB}" type="pres">
      <dgm:prSet presAssocID="{97563AA2-8D5F-4BE0-98B7-43283A442FC6}" presName="conn" presStyleLbl="parChTrans1D2" presStyleIdx="0" presStyleCnt="1"/>
      <dgm:spPr/>
    </dgm:pt>
    <dgm:pt modelId="{7D006E65-C459-4CCA-8565-8FEE32EFE9F8}" type="pres">
      <dgm:prSet presAssocID="{97563AA2-8D5F-4BE0-98B7-43283A442FC6}" presName="extraNode" presStyleLbl="node1" presStyleIdx="0" presStyleCnt="4"/>
      <dgm:spPr/>
    </dgm:pt>
    <dgm:pt modelId="{488F578D-71AD-42BE-BBCB-D332E0BDE1D8}" type="pres">
      <dgm:prSet presAssocID="{97563AA2-8D5F-4BE0-98B7-43283A442FC6}" presName="dstNode" presStyleLbl="node1" presStyleIdx="0" presStyleCnt="4"/>
      <dgm:spPr/>
    </dgm:pt>
    <dgm:pt modelId="{97A21CB0-DBD0-4CC0-B3BB-D4E9FE520816}" type="pres">
      <dgm:prSet presAssocID="{073A1E86-0688-4E3E-A2FE-1CBD578F8DE9}" presName="text_1" presStyleLbl="node1" presStyleIdx="0" presStyleCnt="4">
        <dgm:presLayoutVars>
          <dgm:bulletEnabled val="1"/>
        </dgm:presLayoutVars>
      </dgm:prSet>
      <dgm:spPr/>
    </dgm:pt>
    <dgm:pt modelId="{AC81BF1C-5005-4310-98F1-B64D8119CB46}" type="pres">
      <dgm:prSet presAssocID="{073A1E86-0688-4E3E-A2FE-1CBD578F8DE9}" presName="accent_1" presStyleCnt="0"/>
      <dgm:spPr/>
    </dgm:pt>
    <dgm:pt modelId="{8724B819-F7AA-4FD8-8569-1DFCE91CCDC8}" type="pres">
      <dgm:prSet presAssocID="{073A1E86-0688-4E3E-A2FE-1CBD578F8DE9}" presName="accentRepeatNode" presStyleLbl="solidFgAcc1" presStyleIdx="0" presStyleCnt="4"/>
      <dgm:spPr/>
    </dgm:pt>
    <dgm:pt modelId="{C3E9086F-1947-41E3-A39D-4DC1F143EB8C}" type="pres">
      <dgm:prSet presAssocID="{12E6C632-24EB-4331-A786-8CD4D51D4B5C}" presName="text_2" presStyleLbl="node1" presStyleIdx="1" presStyleCnt="4">
        <dgm:presLayoutVars>
          <dgm:bulletEnabled val="1"/>
        </dgm:presLayoutVars>
      </dgm:prSet>
      <dgm:spPr/>
    </dgm:pt>
    <dgm:pt modelId="{0DD2933C-9D47-4AB1-A0EF-751B92B63040}" type="pres">
      <dgm:prSet presAssocID="{12E6C632-24EB-4331-A786-8CD4D51D4B5C}" presName="accent_2" presStyleCnt="0"/>
      <dgm:spPr/>
    </dgm:pt>
    <dgm:pt modelId="{D7A091D2-074E-404B-93B0-29D616684433}" type="pres">
      <dgm:prSet presAssocID="{12E6C632-24EB-4331-A786-8CD4D51D4B5C}" presName="accentRepeatNode" presStyleLbl="solidFgAcc1" presStyleIdx="1" presStyleCnt="4"/>
      <dgm:spPr/>
    </dgm:pt>
    <dgm:pt modelId="{79D62C47-1B3F-468B-9B24-0F98D7AC3639}" type="pres">
      <dgm:prSet presAssocID="{8498025F-C18C-45E5-833B-C0C00B42CEF4}" presName="text_3" presStyleLbl="node1" presStyleIdx="2" presStyleCnt="4">
        <dgm:presLayoutVars>
          <dgm:bulletEnabled val="1"/>
        </dgm:presLayoutVars>
      </dgm:prSet>
      <dgm:spPr/>
    </dgm:pt>
    <dgm:pt modelId="{F9F477C5-C776-4033-A558-7C1E48B8233D}" type="pres">
      <dgm:prSet presAssocID="{8498025F-C18C-45E5-833B-C0C00B42CEF4}" presName="accent_3" presStyleCnt="0"/>
      <dgm:spPr/>
    </dgm:pt>
    <dgm:pt modelId="{DFC80B64-94F3-44C7-ACB0-C1906387619A}" type="pres">
      <dgm:prSet presAssocID="{8498025F-C18C-45E5-833B-C0C00B42CEF4}" presName="accentRepeatNode" presStyleLbl="solidFgAcc1" presStyleIdx="2" presStyleCnt="4"/>
      <dgm:spPr/>
    </dgm:pt>
    <dgm:pt modelId="{DFE15BFA-1A2D-4DCE-9EE4-89F4FA655786}" type="pres">
      <dgm:prSet presAssocID="{64829768-2D3F-451B-833A-E91768133254}" presName="text_4" presStyleLbl="node1" presStyleIdx="3" presStyleCnt="4">
        <dgm:presLayoutVars>
          <dgm:bulletEnabled val="1"/>
        </dgm:presLayoutVars>
      </dgm:prSet>
      <dgm:spPr/>
    </dgm:pt>
    <dgm:pt modelId="{F1325AE8-AFC7-4413-B2D6-6B68DD63D9FC}" type="pres">
      <dgm:prSet presAssocID="{64829768-2D3F-451B-833A-E91768133254}" presName="accent_4" presStyleCnt="0"/>
      <dgm:spPr/>
    </dgm:pt>
    <dgm:pt modelId="{339FCF76-1FEA-4862-A68E-4A241C22190D}" type="pres">
      <dgm:prSet presAssocID="{64829768-2D3F-451B-833A-E91768133254}" presName="accentRepeatNode" presStyleLbl="solidFgAcc1" presStyleIdx="3" presStyleCnt="4"/>
      <dgm:spPr/>
    </dgm:pt>
  </dgm:ptLst>
  <dgm:cxnLst>
    <dgm:cxn modelId="{49B28D00-78E6-46E3-9E7A-5EA5646191FD}" type="presOf" srcId="{073A1E86-0688-4E3E-A2FE-1CBD578F8DE9}" destId="{97A21CB0-DBD0-4CC0-B3BB-D4E9FE520816}" srcOrd="0" destOrd="0" presId="urn:microsoft.com/office/officeart/2008/layout/VerticalCurvedList"/>
    <dgm:cxn modelId="{B954BB0A-4992-4449-B3AE-05BE858CD30E}" type="presOf" srcId="{64829768-2D3F-451B-833A-E91768133254}" destId="{DFE15BFA-1A2D-4DCE-9EE4-89F4FA655786}" srcOrd="0" destOrd="0" presId="urn:microsoft.com/office/officeart/2008/layout/VerticalCurvedList"/>
    <dgm:cxn modelId="{5BBAA06B-988C-4AC1-B89D-747C097116B1}" type="presOf" srcId="{8498025F-C18C-45E5-833B-C0C00B42CEF4}" destId="{79D62C47-1B3F-468B-9B24-0F98D7AC3639}" srcOrd="0" destOrd="0" presId="urn:microsoft.com/office/officeart/2008/layout/VerticalCurvedList"/>
    <dgm:cxn modelId="{7746B19E-8385-4FC7-AFF8-C29DB43E8594}" srcId="{97563AA2-8D5F-4BE0-98B7-43283A442FC6}" destId="{8498025F-C18C-45E5-833B-C0C00B42CEF4}" srcOrd="2" destOrd="0" parTransId="{E078BABA-462F-41FC-B4BD-5E4706014782}" sibTransId="{385EC121-4B45-4535-8C77-094B9038386B}"/>
    <dgm:cxn modelId="{704884A8-5E16-41C7-9E86-79FBAA14B36B}" srcId="{97563AA2-8D5F-4BE0-98B7-43283A442FC6}" destId="{64829768-2D3F-451B-833A-E91768133254}" srcOrd="3" destOrd="0" parTransId="{FCECB766-B8A7-4405-B192-6011FC520A5D}" sibTransId="{370F76A8-B615-4A1D-A000-4ADB2433CEB0}"/>
    <dgm:cxn modelId="{04CE40A9-801F-4EBA-8E06-77F36DECC94F}" type="presOf" srcId="{E12890B9-37BB-4A27-9016-03D479F7F5EC}" destId="{46C1732D-C1AD-494C-A088-F857D12DE3AB}" srcOrd="0" destOrd="0" presId="urn:microsoft.com/office/officeart/2008/layout/VerticalCurvedList"/>
    <dgm:cxn modelId="{1922B5C1-5ADF-4730-B68C-814581B332CA}" srcId="{97563AA2-8D5F-4BE0-98B7-43283A442FC6}" destId="{073A1E86-0688-4E3E-A2FE-1CBD578F8DE9}" srcOrd="0" destOrd="0" parTransId="{A89F064C-717B-4E4A-BCF6-2E140B424496}" sibTransId="{E12890B9-37BB-4A27-9016-03D479F7F5EC}"/>
    <dgm:cxn modelId="{B09B6BD5-ADD9-4F68-8D92-52E4142A356F}" srcId="{97563AA2-8D5F-4BE0-98B7-43283A442FC6}" destId="{12E6C632-24EB-4331-A786-8CD4D51D4B5C}" srcOrd="1" destOrd="0" parTransId="{2E18520A-CA04-49F8-B4B2-07AA2D0FB595}" sibTransId="{502253B1-CE58-4D68-AB4E-483E72215616}"/>
    <dgm:cxn modelId="{A92F23DA-89C1-4A7B-BE65-CB628501034B}" type="presOf" srcId="{12E6C632-24EB-4331-A786-8CD4D51D4B5C}" destId="{C3E9086F-1947-41E3-A39D-4DC1F143EB8C}" srcOrd="0" destOrd="0" presId="urn:microsoft.com/office/officeart/2008/layout/VerticalCurvedList"/>
    <dgm:cxn modelId="{929527FE-F579-4226-BDE3-DA092EC52E1F}" type="presOf" srcId="{97563AA2-8D5F-4BE0-98B7-43283A442FC6}" destId="{7EE03A71-A6B3-4B0E-9F0A-83E4C1789583}" srcOrd="0" destOrd="0" presId="urn:microsoft.com/office/officeart/2008/layout/VerticalCurvedList"/>
    <dgm:cxn modelId="{D12BAEE7-3E7B-462D-9F89-0B12A8199681}" type="presParOf" srcId="{7EE03A71-A6B3-4B0E-9F0A-83E4C1789583}" destId="{2867C88F-37E4-4D75-BF89-A50BC0ECE4BD}" srcOrd="0" destOrd="0" presId="urn:microsoft.com/office/officeart/2008/layout/VerticalCurvedList"/>
    <dgm:cxn modelId="{FE522BE8-F00B-41DD-AEB4-B9D786A7764E}" type="presParOf" srcId="{2867C88F-37E4-4D75-BF89-A50BC0ECE4BD}" destId="{E13C217F-C5EA-4515-8365-46AC511D2EB0}" srcOrd="0" destOrd="0" presId="urn:microsoft.com/office/officeart/2008/layout/VerticalCurvedList"/>
    <dgm:cxn modelId="{ADFBFFC5-F135-4993-8F7D-6FD1122CC71B}" type="presParOf" srcId="{E13C217F-C5EA-4515-8365-46AC511D2EB0}" destId="{821416E0-8C64-4B5D-B109-465802C84228}" srcOrd="0" destOrd="0" presId="urn:microsoft.com/office/officeart/2008/layout/VerticalCurvedList"/>
    <dgm:cxn modelId="{EDFC0346-6C7B-4409-B254-067A5578061B}" type="presParOf" srcId="{E13C217F-C5EA-4515-8365-46AC511D2EB0}" destId="{46C1732D-C1AD-494C-A088-F857D12DE3AB}" srcOrd="1" destOrd="0" presId="urn:microsoft.com/office/officeart/2008/layout/VerticalCurvedList"/>
    <dgm:cxn modelId="{1D43E84E-5428-4132-B9E9-9DC73714D0E8}" type="presParOf" srcId="{E13C217F-C5EA-4515-8365-46AC511D2EB0}" destId="{7D006E65-C459-4CCA-8565-8FEE32EFE9F8}" srcOrd="2" destOrd="0" presId="urn:microsoft.com/office/officeart/2008/layout/VerticalCurvedList"/>
    <dgm:cxn modelId="{44E6544C-8C88-4FDC-B6BC-4F8A1B103470}" type="presParOf" srcId="{E13C217F-C5EA-4515-8365-46AC511D2EB0}" destId="{488F578D-71AD-42BE-BBCB-D332E0BDE1D8}" srcOrd="3" destOrd="0" presId="urn:microsoft.com/office/officeart/2008/layout/VerticalCurvedList"/>
    <dgm:cxn modelId="{48C8EE55-5829-449E-9C55-57A3B319C7D1}" type="presParOf" srcId="{2867C88F-37E4-4D75-BF89-A50BC0ECE4BD}" destId="{97A21CB0-DBD0-4CC0-B3BB-D4E9FE520816}" srcOrd="1" destOrd="0" presId="urn:microsoft.com/office/officeart/2008/layout/VerticalCurvedList"/>
    <dgm:cxn modelId="{0E71643B-7F12-404E-9063-4490254F3B22}" type="presParOf" srcId="{2867C88F-37E4-4D75-BF89-A50BC0ECE4BD}" destId="{AC81BF1C-5005-4310-98F1-B64D8119CB46}" srcOrd="2" destOrd="0" presId="urn:microsoft.com/office/officeart/2008/layout/VerticalCurvedList"/>
    <dgm:cxn modelId="{EC674056-BE3E-4870-AD09-A18FD3D38C61}" type="presParOf" srcId="{AC81BF1C-5005-4310-98F1-B64D8119CB46}" destId="{8724B819-F7AA-4FD8-8569-1DFCE91CCDC8}" srcOrd="0" destOrd="0" presId="urn:microsoft.com/office/officeart/2008/layout/VerticalCurvedList"/>
    <dgm:cxn modelId="{685EABA8-16CB-4EF2-930C-47E981455E88}" type="presParOf" srcId="{2867C88F-37E4-4D75-BF89-A50BC0ECE4BD}" destId="{C3E9086F-1947-41E3-A39D-4DC1F143EB8C}" srcOrd="3" destOrd="0" presId="urn:microsoft.com/office/officeart/2008/layout/VerticalCurvedList"/>
    <dgm:cxn modelId="{F3C7489F-D64A-4136-BF54-0813EDC67B63}" type="presParOf" srcId="{2867C88F-37E4-4D75-BF89-A50BC0ECE4BD}" destId="{0DD2933C-9D47-4AB1-A0EF-751B92B63040}" srcOrd="4" destOrd="0" presId="urn:microsoft.com/office/officeart/2008/layout/VerticalCurvedList"/>
    <dgm:cxn modelId="{88A6E08A-E9A8-42CC-B9E8-8F4956FDFB62}" type="presParOf" srcId="{0DD2933C-9D47-4AB1-A0EF-751B92B63040}" destId="{D7A091D2-074E-404B-93B0-29D616684433}" srcOrd="0" destOrd="0" presId="urn:microsoft.com/office/officeart/2008/layout/VerticalCurvedList"/>
    <dgm:cxn modelId="{428B5F7C-2E97-456A-8D64-D382967A9076}" type="presParOf" srcId="{2867C88F-37E4-4D75-BF89-A50BC0ECE4BD}" destId="{79D62C47-1B3F-468B-9B24-0F98D7AC3639}" srcOrd="5" destOrd="0" presId="urn:microsoft.com/office/officeart/2008/layout/VerticalCurvedList"/>
    <dgm:cxn modelId="{A540784B-161F-47CD-BB21-1C412041650C}" type="presParOf" srcId="{2867C88F-37E4-4D75-BF89-A50BC0ECE4BD}" destId="{F9F477C5-C776-4033-A558-7C1E48B8233D}" srcOrd="6" destOrd="0" presId="urn:microsoft.com/office/officeart/2008/layout/VerticalCurvedList"/>
    <dgm:cxn modelId="{51572B3E-59E9-476F-B278-2476D3C83039}" type="presParOf" srcId="{F9F477C5-C776-4033-A558-7C1E48B8233D}" destId="{DFC80B64-94F3-44C7-ACB0-C1906387619A}" srcOrd="0" destOrd="0" presId="urn:microsoft.com/office/officeart/2008/layout/VerticalCurvedList"/>
    <dgm:cxn modelId="{AE273CD0-1CFC-46E2-8120-E2E15224F9EF}" type="presParOf" srcId="{2867C88F-37E4-4D75-BF89-A50BC0ECE4BD}" destId="{DFE15BFA-1A2D-4DCE-9EE4-89F4FA655786}" srcOrd="7" destOrd="0" presId="urn:microsoft.com/office/officeart/2008/layout/VerticalCurvedList"/>
    <dgm:cxn modelId="{F22DCE8C-BA35-4DB1-B2E1-E3EF13CB2EF6}" type="presParOf" srcId="{2867C88F-37E4-4D75-BF89-A50BC0ECE4BD}" destId="{F1325AE8-AFC7-4413-B2D6-6B68DD63D9FC}" srcOrd="8" destOrd="0" presId="urn:microsoft.com/office/officeart/2008/layout/VerticalCurvedList"/>
    <dgm:cxn modelId="{D253A1A1-3F06-4467-9DD5-C73961F2388F}" type="presParOf" srcId="{F1325AE8-AFC7-4413-B2D6-6B68DD63D9FC}" destId="{339FCF76-1FEA-4862-A68E-4A241C2219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199537A-808B-4497-80D9-6E8D9AFC9C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C92BA4-02AA-4627-B462-F3F262E5D239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крупный оптовый рынок, на котором валюта, ценные бумаги, товары продаются стандартными партиями</a:t>
          </a:r>
        </a:p>
      </dgm:t>
    </dgm:pt>
    <dgm:pt modelId="{0108039A-897A-4C3D-A7CE-2D6D25C062BA}" type="parTrans" cxnId="{DEF4D618-23AC-4A5B-BFE8-1A2D66057EB0}">
      <dgm:prSet/>
      <dgm:spPr/>
      <dgm:t>
        <a:bodyPr/>
        <a:lstStyle/>
        <a:p>
          <a:endParaRPr lang="ru-RU"/>
        </a:p>
      </dgm:t>
    </dgm:pt>
    <dgm:pt modelId="{40B52166-CD93-48EC-B5D0-F941E6341C5D}" type="sibTrans" cxnId="{DEF4D618-23AC-4A5B-BFE8-1A2D66057EB0}">
      <dgm:prSet/>
      <dgm:spPr/>
      <dgm:t>
        <a:bodyPr/>
        <a:lstStyle/>
        <a:p>
          <a:endParaRPr lang="ru-RU"/>
        </a:p>
      </dgm:t>
    </dgm:pt>
    <dgm:pt modelId="{61ABA1D0-8CAB-49D1-8873-6DD3F2FA42A9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рынок, торговля на котором ведется в отсутствии товара</a:t>
          </a:r>
        </a:p>
      </dgm:t>
    </dgm:pt>
    <dgm:pt modelId="{4E09487D-7A47-4D1D-90F3-F9CD034CDBFD}" type="parTrans" cxnId="{DA06693C-2234-4595-8B85-873D937A5978}">
      <dgm:prSet/>
      <dgm:spPr/>
      <dgm:t>
        <a:bodyPr/>
        <a:lstStyle/>
        <a:p>
          <a:endParaRPr lang="ru-RU"/>
        </a:p>
      </dgm:t>
    </dgm:pt>
    <dgm:pt modelId="{B10114A7-0369-43AD-B6AE-84746DC5022F}" type="sibTrans" cxnId="{DA06693C-2234-4595-8B85-873D937A5978}">
      <dgm:prSet/>
      <dgm:spPr/>
      <dgm:t>
        <a:bodyPr/>
        <a:lstStyle/>
        <a:p>
          <a:endParaRPr lang="ru-RU"/>
        </a:p>
      </dgm:t>
    </dgm:pt>
    <dgm:pt modelId="{51A63F50-8DAA-4BCC-93E4-5110885FCB89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рынок посредников представляющих интересы продавцов и покупателей</a:t>
          </a:r>
        </a:p>
      </dgm:t>
    </dgm:pt>
    <dgm:pt modelId="{6D281D4E-4440-41AF-8F11-8A6434CE6F2B}" type="parTrans" cxnId="{C994892E-C7D7-4F0C-B03B-C5B5C3E126C1}">
      <dgm:prSet/>
      <dgm:spPr/>
      <dgm:t>
        <a:bodyPr/>
        <a:lstStyle/>
        <a:p>
          <a:endParaRPr lang="ru-RU"/>
        </a:p>
      </dgm:t>
    </dgm:pt>
    <dgm:pt modelId="{00FE9D65-2307-49F2-912C-F69FAC0C614E}" type="sibTrans" cxnId="{C994892E-C7D7-4F0C-B03B-C5B5C3E126C1}">
      <dgm:prSet/>
      <dgm:spPr/>
      <dgm:t>
        <a:bodyPr/>
        <a:lstStyle/>
        <a:p>
          <a:endParaRPr lang="ru-RU"/>
        </a:p>
      </dgm:t>
    </dgm:pt>
    <dgm:pt modelId="{E4112A2E-EED7-460B-A027-2CBAA686260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рынок совершенной конкуренции, цены на котором формируются под воздействием спроса и предложения, а все участники торговли находятся в абсолютно одинаковых условиях и подчиняются единым правилам, установленным биржей</a:t>
          </a:r>
        </a:p>
      </dgm:t>
    </dgm:pt>
    <dgm:pt modelId="{A8026B63-F7EA-4538-AE8C-97E40408762D}" type="parTrans" cxnId="{89D3A6E8-8E38-43DF-89CA-241D3B1B8F10}">
      <dgm:prSet/>
      <dgm:spPr/>
      <dgm:t>
        <a:bodyPr/>
        <a:lstStyle/>
        <a:p>
          <a:endParaRPr lang="ru-RU"/>
        </a:p>
      </dgm:t>
    </dgm:pt>
    <dgm:pt modelId="{F27FB394-A472-407E-A525-E9CCABDD40D2}" type="sibTrans" cxnId="{89D3A6E8-8E38-43DF-89CA-241D3B1B8F10}">
      <dgm:prSet/>
      <dgm:spPr/>
      <dgm:t>
        <a:bodyPr/>
        <a:lstStyle/>
        <a:p>
          <a:endParaRPr lang="ru-RU"/>
        </a:p>
      </dgm:t>
    </dgm:pt>
    <dgm:pt modelId="{31DE493E-BBB0-47F9-BB27-F3404B4225B7}" type="pres">
      <dgm:prSet presAssocID="{1199537A-808B-4497-80D9-6E8D9AFC9CCC}" presName="Name0" presStyleCnt="0">
        <dgm:presLayoutVars>
          <dgm:chMax val="7"/>
          <dgm:chPref val="7"/>
          <dgm:dir/>
        </dgm:presLayoutVars>
      </dgm:prSet>
      <dgm:spPr/>
    </dgm:pt>
    <dgm:pt modelId="{F88CFAD0-E9E3-4FF9-A551-17175C4371DC}" type="pres">
      <dgm:prSet presAssocID="{1199537A-808B-4497-80D9-6E8D9AFC9CCC}" presName="Name1" presStyleCnt="0"/>
      <dgm:spPr/>
    </dgm:pt>
    <dgm:pt modelId="{D09A4D00-4863-454A-893F-0CD9BCD97204}" type="pres">
      <dgm:prSet presAssocID="{1199537A-808B-4497-80D9-6E8D9AFC9CCC}" presName="cycle" presStyleCnt="0"/>
      <dgm:spPr/>
    </dgm:pt>
    <dgm:pt modelId="{1C81EB8E-CAE6-4293-885D-15A7C1762884}" type="pres">
      <dgm:prSet presAssocID="{1199537A-808B-4497-80D9-6E8D9AFC9CCC}" presName="srcNode" presStyleLbl="node1" presStyleIdx="0" presStyleCnt="4"/>
      <dgm:spPr/>
    </dgm:pt>
    <dgm:pt modelId="{7B479546-E095-4D67-A354-4CBC8857419A}" type="pres">
      <dgm:prSet presAssocID="{1199537A-808B-4497-80D9-6E8D9AFC9CCC}" presName="conn" presStyleLbl="parChTrans1D2" presStyleIdx="0" presStyleCnt="1"/>
      <dgm:spPr/>
    </dgm:pt>
    <dgm:pt modelId="{9E34EAA1-8EAA-4802-AD75-3BBA94DF2DEA}" type="pres">
      <dgm:prSet presAssocID="{1199537A-808B-4497-80D9-6E8D9AFC9CCC}" presName="extraNode" presStyleLbl="node1" presStyleIdx="0" presStyleCnt="4"/>
      <dgm:spPr/>
    </dgm:pt>
    <dgm:pt modelId="{E538AE9D-264D-4CC7-8B77-749C0DAAE69B}" type="pres">
      <dgm:prSet presAssocID="{1199537A-808B-4497-80D9-6E8D9AFC9CCC}" presName="dstNode" presStyleLbl="node1" presStyleIdx="0" presStyleCnt="4"/>
      <dgm:spPr/>
    </dgm:pt>
    <dgm:pt modelId="{B03AC65B-0475-4F38-ABF9-E0799049EC9F}" type="pres">
      <dgm:prSet presAssocID="{9BC92BA4-02AA-4627-B462-F3F262E5D239}" presName="text_1" presStyleLbl="node1" presStyleIdx="0" presStyleCnt="4">
        <dgm:presLayoutVars>
          <dgm:bulletEnabled val="1"/>
        </dgm:presLayoutVars>
      </dgm:prSet>
      <dgm:spPr/>
    </dgm:pt>
    <dgm:pt modelId="{B54190B9-5846-4544-B7E7-F872570368BF}" type="pres">
      <dgm:prSet presAssocID="{9BC92BA4-02AA-4627-B462-F3F262E5D239}" presName="accent_1" presStyleCnt="0"/>
      <dgm:spPr/>
    </dgm:pt>
    <dgm:pt modelId="{32546B23-4E02-4C10-BB78-BD954B23CADC}" type="pres">
      <dgm:prSet presAssocID="{9BC92BA4-02AA-4627-B462-F3F262E5D239}" presName="accentRepeatNode" presStyleLbl="solidFgAcc1" presStyleIdx="0" presStyleCnt="4"/>
      <dgm:spPr/>
    </dgm:pt>
    <dgm:pt modelId="{E52B24CF-B486-441C-B2A4-A97E18F027E4}" type="pres">
      <dgm:prSet presAssocID="{61ABA1D0-8CAB-49D1-8873-6DD3F2FA42A9}" presName="text_2" presStyleLbl="node1" presStyleIdx="1" presStyleCnt="4">
        <dgm:presLayoutVars>
          <dgm:bulletEnabled val="1"/>
        </dgm:presLayoutVars>
      </dgm:prSet>
      <dgm:spPr/>
    </dgm:pt>
    <dgm:pt modelId="{C1406D86-C775-48C5-8695-3D704EED402A}" type="pres">
      <dgm:prSet presAssocID="{61ABA1D0-8CAB-49D1-8873-6DD3F2FA42A9}" presName="accent_2" presStyleCnt="0"/>
      <dgm:spPr/>
    </dgm:pt>
    <dgm:pt modelId="{D468E637-1DF0-4591-8D4A-DBB50CDD4992}" type="pres">
      <dgm:prSet presAssocID="{61ABA1D0-8CAB-49D1-8873-6DD3F2FA42A9}" presName="accentRepeatNode" presStyleLbl="solidFgAcc1" presStyleIdx="1" presStyleCnt="4"/>
      <dgm:spPr/>
    </dgm:pt>
    <dgm:pt modelId="{4922B3C6-CDFE-4817-AF0D-AFB88716073D}" type="pres">
      <dgm:prSet presAssocID="{51A63F50-8DAA-4BCC-93E4-5110885FCB89}" presName="text_3" presStyleLbl="node1" presStyleIdx="2" presStyleCnt="4">
        <dgm:presLayoutVars>
          <dgm:bulletEnabled val="1"/>
        </dgm:presLayoutVars>
      </dgm:prSet>
      <dgm:spPr/>
    </dgm:pt>
    <dgm:pt modelId="{FDE8D199-61F5-4CE0-9CA8-D73F85F1B900}" type="pres">
      <dgm:prSet presAssocID="{51A63F50-8DAA-4BCC-93E4-5110885FCB89}" presName="accent_3" presStyleCnt="0"/>
      <dgm:spPr/>
    </dgm:pt>
    <dgm:pt modelId="{BC17E787-DB25-406C-B38D-588318EF76F3}" type="pres">
      <dgm:prSet presAssocID="{51A63F50-8DAA-4BCC-93E4-5110885FCB89}" presName="accentRepeatNode" presStyleLbl="solidFgAcc1" presStyleIdx="2" presStyleCnt="4"/>
      <dgm:spPr/>
    </dgm:pt>
    <dgm:pt modelId="{5C221234-A0E6-4577-B626-7610134A368D}" type="pres">
      <dgm:prSet presAssocID="{E4112A2E-EED7-460B-A027-2CBAA6862607}" presName="text_4" presStyleLbl="node1" presStyleIdx="3" presStyleCnt="4">
        <dgm:presLayoutVars>
          <dgm:bulletEnabled val="1"/>
        </dgm:presLayoutVars>
      </dgm:prSet>
      <dgm:spPr/>
    </dgm:pt>
    <dgm:pt modelId="{2BBA7DD2-9267-4952-AB00-50D6E9AE4821}" type="pres">
      <dgm:prSet presAssocID="{E4112A2E-EED7-460B-A027-2CBAA6862607}" presName="accent_4" presStyleCnt="0"/>
      <dgm:spPr/>
    </dgm:pt>
    <dgm:pt modelId="{93BE221D-FB4C-45CC-A260-FD0528327217}" type="pres">
      <dgm:prSet presAssocID="{E4112A2E-EED7-460B-A027-2CBAA6862607}" presName="accentRepeatNode" presStyleLbl="solidFgAcc1" presStyleIdx="3" presStyleCnt="4"/>
      <dgm:spPr/>
    </dgm:pt>
  </dgm:ptLst>
  <dgm:cxnLst>
    <dgm:cxn modelId="{DEF4D618-23AC-4A5B-BFE8-1A2D66057EB0}" srcId="{1199537A-808B-4497-80D9-6E8D9AFC9CCC}" destId="{9BC92BA4-02AA-4627-B462-F3F262E5D239}" srcOrd="0" destOrd="0" parTransId="{0108039A-897A-4C3D-A7CE-2D6D25C062BA}" sibTransId="{40B52166-CD93-48EC-B5D0-F941E6341C5D}"/>
    <dgm:cxn modelId="{C994892E-C7D7-4F0C-B03B-C5B5C3E126C1}" srcId="{1199537A-808B-4497-80D9-6E8D9AFC9CCC}" destId="{51A63F50-8DAA-4BCC-93E4-5110885FCB89}" srcOrd="2" destOrd="0" parTransId="{6D281D4E-4440-41AF-8F11-8A6434CE6F2B}" sibTransId="{00FE9D65-2307-49F2-912C-F69FAC0C614E}"/>
    <dgm:cxn modelId="{DA06693C-2234-4595-8B85-873D937A5978}" srcId="{1199537A-808B-4497-80D9-6E8D9AFC9CCC}" destId="{61ABA1D0-8CAB-49D1-8873-6DD3F2FA42A9}" srcOrd="1" destOrd="0" parTransId="{4E09487D-7A47-4D1D-90F3-F9CD034CDBFD}" sibTransId="{B10114A7-0369-43AD-B6AE-84746DC5022F}"/>
    <dgm:cxn modelId="{3524D03F-CE5E-49E4-9008-269F7BC9B8DA}" type="presOf" srcId="{1199537A-808B-4497-80D9-6E8D9AFC9CCC}" destId="{31DE493E-BBB0-47F9-BB27-F3404B4225B7}" srcOrd="0" destOrd="0" presId="urn:microsoft.com/office/officeart/2008/layout/VerticalCurvedList"/>
    <dgm:cxn modelId="{4CD7175B-9CE7-4877-968E-C2BAE793D106}" type="presOf" srcId="{9BC92BA4-02AA-4627-B462-F3F262E5D239}" destId="{B03AC65B-0475-4F38-ABF9-E0799049EC9F}" srcOrd="0" destOrd="0" presId="urn:microsoft.com/office/officeart/2008/layout/VerticalCurvedList"/>
    <dgm:cxn modelId="{22DF0B7C-24A3-4CEC-8346-B111817DD4BB}" type="presOf" srcId="{40B52166-CD93-48EC-B5D0-F941E6341C5D}" destId="{7B479546-E095-4D67-A354-4CBC8857419A}" srcOrd="0" destOrd="0" presId="urn:microsoft.com/office/officeart/2008/layout/VerticalCurvedList"/>
    <dgm:cxn modelId="{DF7BE39B-0CEE-434E-A4C1-D6C38F06B195}" type="presOf" srcId="{51A63F50-8DAA-4BCC-93E4-5110885FCB89}" destId="{4922B3C6-CDFE-4817-AF0D-AFB88716073D}" srcOrd="0" destOrd="0" presId="urn:microsoft.com/office/officeart/2008/layout/VerticalCurvedList"/>
    <dgm:cxn modelId="{D0FEAABC-2D8E-457A-BBF0-B35AB0F0C19A}" type="presOf" srcId="{E4112A2E-EED7-460B-A027-2CBAA6862607}" destId="{5C221234-A0E6-4577-B626-7610134A368D}" srcOrd="0" destOrd="0" presId="urn:microsoft.com/office/officeart/2008/layout/VerticalCurvedList"/>
    <dgm:cxn modelId="{89D3A6E8-8E38-43DF-89CA-241D3B1B8F10}" srcId="{1199537A-808B-4497-80D9-6E8D9AFC9CCC}" destId="{E4112A2E-EED7-460B-A027-2CBAA6862607}" srcOrd="3" destOrd="0" parTransId="{A8026B63-F7EA-4538-AE8C-97E40408762D}" sibTransId="{F27FB394-A472-407E-A525-E9CCABDD40D2}"/>
    <dgm:cxn modelId="{C3B760F5-A267-4D0C-97CB-A002D812E219}" type="presOf" srcId="{61ABA1D0-8CAB-49D1-8873-6DD3F2FA42A9}" destId="{E52B24CF-B486-441C-B2A4-A97E18F027E4}" srcOrd="0" destOrd="0" presId="urn:microsoft.com/office/officeart/2008/layout/VerticalCurvedList"/>
    <dgm:cxn modelId="{12304D41-4677-438F-98F5-29F2A11BCB48}" type="presParOf" srcId="{31DE493E-BBB0-47F9-BB27-F3404B4225B7}" destId="{F88CFAD0-E9E3-4FF9-A551-17175C4371DC}" srcOrd="0" destOrd="0" presId="urn:microsoft.com/office/officeart/2008/layout/VerticalCurvedList"/>
    <dgm:cxn modelId="{F37FFE76-02CE-4D41-9249-76228255576E}" type="presParOf" srcId="{F88CFAD0-E9E3-4FF9-A551-17175C4371DC}" destId="{D09A4D00-4863-454A-893F-0CD9BCD97204}" srcOrd="0" destOrd="0" presId="urn:microsoft.com/office/officeart/2008/layout/VerticalCurvedList"/>
    <dgm:cxn modelId="{0575ADAE-7768-4944-B597-80F6FB74DE16}" type="presParOf" srcId="{D09A4D00-4863-454A-893F-0CD9BCD97204}" destId="{1C81EB8E-CAE6-4293-885D-15A7C1762884}" srcOrd="0" destOrd="0" presId="urn:microsoft.com/office/officeart/2008/layout/VerticalCurvedList"/>
    <dgm:cxn modelId="{6E9D8F9B-F732-4BED-9987-F8B0D2F69E83}" type="presParOf" srcId="{D09A4D00-4863-454A-893F-0CD9BCD97204}" destId="{7B479546-E095-4D67-A354-4CBC8857419A}" srcOrd="1" destOrd="0" presId="urn:microsoft.com/office/officeart/2008/layout/VerticalCurvedList"/>
    <dgm:cxn modelId="{C13D6554-6DF1-4DF2-988B-CBBA6453FA6A}" type="presParOf" srcId="{D09A4D00-4863-454A-893F-0CD9BCD97204}" destId="{9E34EAA1-8EAA-4802-AD75-3BBA94DF2DEA}" srcOrd="2" destOrd="0" presId="urn:microsoft.com/office/officeart/2008/layout/VerticalCurvedList"/>
    <dgm:cxn modelId="{593BE269-5F7C-42E5-B95A-0C3322F6EF6E}" type="presParOf" srcId="{D09A4D00-4863-454A-893F-0CD9BCD97204}" destId="{E538AE9D-264D-4CC7-8B77-749C0DAAE69B}" srcOrd="3" destOrd="0" presId="urn:microsoft.com/office/officeart/2008/layout/VerticalCurvedList"/>
    <dgm:cxn modelId="{7AE0590F-66DD-41A0-B646-EB5D3C3B46DC}" type="presParOf" srcId="{F88CFAD0-E9E3-4FF9-A551-17175C4371DC}" destId="{B03AC65B-0475-4F38-ABF9-E0799049EC9F}" srcOrd="1" destOrd="0" presId="urn:microsoft.com/office/officeart/2008/layout/VerticalCurvedList"/>
    <dgm:cxn modelId="{2F778681-A32E-4044-A56F-3F9FF6EF499C}" type="presParOf" srcId="{F88CFAD0-E9E3-4FF9-A551-17175C4371DC}" destId="{B54190B9-5846-4544-B7E7-F872570368BF}" srcOrd="2" destOrd="0" presId="urn:microsoft.com/office/officeart/2008/layout/VerticalCurvedList"/>
    <dgm:cxn modelId="{2A777208-A0AF-4198-B357-AF0493D632AB}" type="presParOf" srcId="{B54190B9-5846-4544-B7E7-F872570368BF}" destId="{32546B23-4E02-4C10-BB78-BD954B23CADC}" srcOrd="0" destOrd="0" presId="urn:microsoft.com/office/officeart/2008/layout/VerticalCurvedList"/>
    <dgm:cxn modelId="{2337518F-BC5F-46A6-8F35-B5AC7260236B}" type="presParOf" srcId="{F88CFAD0-E9E3-4FF9-A551-17175C4371DC}" destId="{E52B24CF-B486-441C-B2A4-A97E18F027E4}" srcOrd="3" destOrd="0" presId="urn:microsoft.com/office/officeart/2008/layout/VerticalCurvedList"/>
    <dgm:cxn modelId="{340777BB-F0A9-468D-AFF6-D83DADE2DF1A}" type="presParOf" srcId="{F88CFAD0-E9E3-4FF9-A551-17175C4371DC}" destId="{C1406D86-C775-48C5-8695-3D704EED402A}" srcOrd="4" destOrd="0" presId="urn:microsoft.com/office/officeart/2008/layout/VerticalCurvedList"/>
    <dgm:cxn modelId="{B8ACAFDB-9B11-4EED-9FCD-5327BCE28C3E}" type="presParOf" srcId="{C1406D86-C775-48C5-8695-3D704EED402A}" destId="{D468E637-1DF0-4591-8D4A-DBB50CDD4992}" srcOrd="0" destOrd="0" presId="urn:microsoft.com/office/officeart/2008/layout/VerticalCurvedList"/>
    <dgm:cxn modelId="{9DE81453-95CE-4A47-8590-4A66F38742A3}" type="presParOf" srcId="{F88CFAD0-E9E3-4FF9-A551-17175C4371DC}" destId="{4922B3C6-CDFE-4817-AF0D-AFB88716073D}" srcOrd="5" destOrd="0" presId="urn:microsoft.com/office/officeart/2008/layout/VerticalCurvedList"/>
    <dgm:cxn modelId="{480FAA6B-F180-441E-83DC-297B34EB95DD}" type="presParOf" srcId="{F88CFAD0-E9E3-4FF9-A551-17175C4371DC}" destId="{FDE8D199-61F5-4CE0-9CA8-D73F85F1B900}" srcOrd="6" destOrd="0" presId="urn:microsoft.com/office/officeart/2008/layout/VerticalCurvedList"/>
    <dgm:cxn modelId="{65FB96E6-A92C-4AD5-BF22-6132C89E2240}" type="presParOf" srcId="{FDE8D199-61F5-4CE0-9CA8-D73F85F1B900}" destId="{BC17E787-DB25-406C-B38D-588318EF76F3}" srcOrd="0" destOrd="0" presId="urn:microsoft.com/office/officeart/2008/layout/VerticalCurvedList"/>
    <dgm:cxn modelId="{74644922-112F-4748-B90F-14B406A52C49}" type="presParOf" srcId="{F88CFAD0-E9E3-4FF9-A551-17175C4371DC}" destId="{5C221234-A0E6-4577-B626-7610134A368D}" srcOrd="7" destOrd="0" presId="urn:microsoft.com/office/officeart/2008/layout/VerticalCurvedList"/>
    <dgm:cxn modelId="{1F0D94A6-22AE-4620-91EA-7FE4A3C78D33}" type="presParOf" srcId="{F88CFAD0-E9E3-4FF9-A551-17175C4371DC}" destId="{2BBA7DD2-9267-4952-AB00-50D6E9AE4821}" srcOrd="8" destOrd="0" presId="urn:microsoft.com/office/officeart/2008/layout/VerticalCurvedList"/>
    <dgm:cxn modelId="{3BFF2669-D63C-4C63-B378-9AA2BA73FAEB}" type="presParOf" srcId="{2BBA7DD2-9267-4952-AB00-50D6E9AE4821}" destId="{93BE221D-FB4C-45CC-A260-FD05283272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9CC8AF-CDED-414E-BEC5-9D3971BE79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97E439-C9CA-451A-A1BC-3544BE5D4C30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Биржевые сделки</a:t>
          </a:r>
        </a:p>
      </dgm:t>
    </dgm:pt>
    <dgm:pt modelId="{231750A0-BF63-4ECF-B043-1BC9DCAA7F6F}" type="parTrans" cxnId="{2DED3AFF-62B8-4349-8DF7-5BD43BDD4628}">
      <dgm:prSet/>
      <dgm:spPr/>
      <dgm:t>
        <a:bodyPr/>
        <a:lstStyle/>
        <a:p>
          <a:endParaRPr lang="ru-RU"/>
        </a:p>
      </dgm:t>
    </dgm:pt>
    <dgm:pt modelId="{71116B0F-3E8F-47EC-A4FE-B24808C4CC9B}" type="sibTrans" cxnId="{2DED3AFF-62B8-4349-8DF7-5BD43BDD4628}">
      <dgm:prSet/>
      <dgm:spPr/>
      <dgm:t>
        <a:bodyPr/>
        <a:lstStyle/>
        <a:p>
          <a:endParaRPr lang="ru-RU"/>
        </a:p>
      </dgm:t>
    </dgm:pt>
    <dgm:pt modelId="{788F1F5A-4808-47C6-B3D7-A0E088B01881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Сделки с реальным товаром</a:t>
          </a:r>
        </a:p>
      </dgm:t>
    </dgm:pt>
    <dgm:pt modelId="{C1AD9927-9161-4B6F-A571-22A60A8DB9B4}" type="parTrans" cxnId="{635CA250-7E70-457E-A77A-53CFC060D0CA}">
      <dgm:prSet/>
      <dgm:spPr/>
      <dgm:t>
        <a:bodyPr/>
        <a:lstStyle/>
        <a:p>
          <a:endParaRPr lang="ru-RU"/>
        </a:p>
      </dgm:t>
    </dgm:pt>
    <dgm:pt modelId="{E0B60039-FE17-4225-9F7B-EEF24D27B9A4}" type="sibTrans" cxnId="{635CA250-7E70-457E-A77A-53CFC060D0CA}">
      <dgm:prSet/>
      <dgm:spPr/>
      <dgm:t>
        <a:bodyPr/>
        <a:lstStyle/>
        <a:p>
          <a:endParaRPr lang="ru-RU"/>
        </a:p>
      </dgm:t>
    </dgm:pt>
    <dgm:pt modelId="{1BBDA043-F0EA-4352-BBAF-9E01A5B09EC9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Кассовые сделки</a:t>
          </a:r>
        </a:p>
      </dgm:t>
    </dgm:pt>
    <dgm:pt modelId="{04C3402D-3F46-4B42-97A8-94075E727451}" type="parTrans" cxnId="{7BA20252-53BF-45BA-88ED-A3D4D6F63EBD}">
      <dgm:prSet/>
      <dgm:spPr/>
      <dgm:t>
        <a:bodyPr/>
        <a:lstStyle/>
        <a:p>
          <a:endParaRPr lang="ru-RU"/>
        </a:p>
      </dgm:t>
    </dgm:pt>
    <dgm:pt modelId="{CB9FE948-1D5B-4F38-AF81-28FF9C2315B3}" type="sibTrans" cxnId="{7BA20252-53BF-45BA-88ED-A3D4D6F63EBD}">
      <dgm:prSet/>
      <dgm:spPr/>
      <dgm:t>
        <a:bodyPr/>
        <a:lstStyle/>
        <a:p>
          <a:endParaRPr lang="ru-RU"/>
        </a:p>
      </dgm:t>
    </dgm:pt>
    <dgm:pt modelId="{3B399309-675F-4A01-9D04-8E1987C6B533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Форвардные сделки</a:t>
          </a:r>
        </a:p>
      </dgm:t>
    </dgm:pt>
    <dgm:pt modelId="{48124924-A47B-4300-956B-38D8608FB5C1}" type="parTrans" cxnId="{571A02CA-3005-407E-8CDD-DE13007D0415}">
      <dgm:prSet/>
      <dgm:spPr/>
      <dgm:t>
        <a:bodyPr/>
        <a:lstStyle/>
        <a:p>
          <a:endParaRPr lang="ru-RU"/>
        </a:p>
      </dgm:t>
    </dgm:pt>
    <dgm:pt modelId="{722DDBE7-428B-4EF3-B8E5-894E5926BCE1}" type="sibTrans" cxnId="{571A02CA-3005-407E-8CDD-DE13007D0415}">
      <dgm:prSet/>
      <dgm:spPr/>
      <dgm:t>
        <a:bodyPr/>
        <a:lstStyle/>
        <a:p>
          <a:endParaRPr lang="ru-RU"/>
        </a:p>
      </dgm:t>
    </dgm:pt>
    <dgm:pt modelId="{55FBB60F-751D-48E0-91EE-ABA59B21F8A1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Фиктивные сделки</a:t>
          </a:r>
        </a:p>
      </dgm:t>
    </dgm:pt>
    <dgm:pt modelId="{F58BEBFC-6629-4618-8B4A-9EB9C91C467F}" type="parTrans" cxnId="{B2BD77CE-7A63-4A15-9315-1D19C3281A1E}">
      <dgm:prSet/>
      <dgm:spPr/>
      <dgm:t>
        <a:bodyPr/>
        <a:lstStyle/>
        <a:p>
          <a:endParaRPr lang="ru-RU"/>
        </a:p>
      </dgm:t>
    </dgm:pt>
    <dgm:pt modelId="{1832C66D-F08E-4830-84EE-19BE76A524E3}" type="sibTrans" cxnId="{B2BD77CE-7A63-4A15-9315-1D19C3281A1E}">
      <dgm:prSet/>
      <dgm:spPr/>
      <dgm:t>
        <a:bodyPr/>
        <a:lstStyle/>
        <a:p>
          <a:endParaRPr lang="ru-RU"/>
        </a:p>
      </dgm:t>
    </dgm:pt>
    <dgm:pt modelId="{B112FC86-E11A-4E86-AF8E-C988B8A23582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Фьючерсные сделки</a:t>
          </a:r>
        </a:p>
      </dgm:t>
    </dgm:pt>
    <dgm:pt modelId="{3566583A-625B-4866-9A74-02CCF84A8FAD}" type="parTrans" cxnId="{C8E0FF7C-BE4F-4164-8584-7288A8687548}">
      <dgm:prSet/>
      <dgm:spPr/>
      <dgm:t>
        <a:bodyPr/>
        <a:lstStyle/>
        <a:p>
          <a:endParaRPr lang="ru-RU"/>
        </a:p>
      </dgm:t>
    </dgm:pt>
    <dgm:pt modelId="{6901063E-89E7-48FC-98CA-8F1320419BB3}" type="sibTrans" cxnId="{C8E0FF7C-BE4F-4164-8584-7288A8687548}">
      <dgm:prSet/>
      <dgm:spPr/>
      <dgm:t>
        <a:bodyPr/>
        <a:lstStyle/>
        <a:p>
          <a:endParaRPr lang="ru-RU"/>
        </a:p>
      </dgm:t>
    </dgm:pt>
    <dgm:pt modelId="{6177B67C-A914-4E1A-B964-6ACF21F0416F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Бартерные сделки</a:t>
          </a:r>
        </a:p>
      </dgm:t>
    </dgm:pt>
    <dgm:pt modelId="{69AAA87B-8CFB-4582-B879-9A78B142D4E5}" type="parTrans" cxnId="{B4EC9D6E-A397-4005-908C-8B67AF4A3C77}">
      <dgm:prSet/>
      <dgm:spPr/>
      <dgm:t>
        <a:bodyPr/>
        <a:lstStyle/>
        <a:p>
          <a:endParaRPr lang="ru-RU"/>
        </a:p>
      </dgm:t>
    </dgm:pt>
    <dgm:pt modelId="{C73CF37E-4F77-42F0-B263-D0069CC1A20F}" type="sibTrans" cxnId="{B4EC9D6E-A397-4005-908C-8B67AF4A3C77}">
      <dgm:prSet/>
      <dgm:spPr/>
      <dgm:t>
        <a:bodyPr/>
        <a:lstStyle/>
        <a:p>
          <a:endParaRPr lang="ru-RU"/>
        </a:p>
      </dgm:t>
    </dgm:pt>
    <dgm:pt modelId="{36D4BB5E-974D-403B-A2EC-2C0A4ECAD769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Условные сделки</a:t>
          </a:r>
        </a:p>
      </dgm:t>
    </dgm:pt>
    <dgm:pt modelId="{750CC3C6-EB90-4CF1-AF43-42B681CD6E75}" type="parTrans" cxnId="{BB043E97-B06E-430F-8EC0-715ADE68B3DC}">
      <dgm:prSet/>
      <dgm:spPr/>
      <dgm:t>
        <a:bodyPr/>
        <a:lstStyle/>
        <a:p>
          <a:endParaRPr lang="ru-RU"/>
        </a:p>
      </dgm:t>
    </dgm:pt>
    <dgm:pt modelId="{362EA974-12B1-407B-9C27-F1C51F27CAE9}" type="sibTrans" cxnId="{BB043E97-B06E-430F-8EC0-715ADE68B3DC}">
      <dgm:prSet/>
      <dgm:spPr/>
      <dgm:t>
        <a:bodyPr/>
        <a:lstStyle/>
        <a:p>
          <a:endParaRPr lang="ru-RU"/>
        </a:p>
      </dgm:t>
    </dgm:pt>
    <dgm:pt modelId="{96214A46-ED6E-4034-BDF3-99FFAED3440D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Опционные сделки</a:t>
          </a:r>
        </a:p>
      </dgm:t>
    </dgm:pt>
    <dgm:pt modelId="{B69283EA-F1E4-4406-8500-4789743BA7B6}" type="parTrans" cxnId="{8522BBC9-FCD9-4906-A125-0B86300251CD}">
      <dgm:prSet/>
      <dgm:spPr/>
      <dgm:t>
        <a:bodyPr/>
        <a:lstStyle/>
        <a:p>
          <a:endParaRPr lang="ru-RU"/>
        </a:p>
      </dgm:t>
    </dgm:pt>
    <dgm:pt modelId="{03FA4D50-0FBD-43F1-8D36-4214227FA25F}" type="sibTrans" cxnId="{8522BBC9-FCD9-4906-A125-0B86300251CD}">
      <dgm:prSet/>
      <dgm:spPr/>
      <dgm:t>
        <a:bodyPr/>
        <a:lstStyle/>
        <a:p>
          <a:endParaRPr lang="ru-RU"/>
        </a:p>
      </dgm:t>
    </dgm:pt>
    <dgm:pt modelId="{371E1EA7-F65D-4715-BA85-958727AF607D}" type="pres">
      <dgm:prSet presAssocID="{3B9CC8AF-CDED-414E-BEC5-9D3971BE79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7CCEFD-FB5C-4FBA-A729-18379CCFC7AB}" type="pres">
      <dgm:prSet presAssocID="{4597E439-C9CA-451A-A1BC-3544BE5D4C30}" presName="hierRoot1" presStyleCnt="0"/>
      <dgm:spPr/>
    </dgm:pt>
    <dgm:pt modelId="{3BECA367-FD00-4C07-990B-96FD1BA1FD40}" type="pres">
      <dgm:prSet presAssocID="{4597E439-C9CA-451A-A1BC-3544BE5D4C30}" presName="composite" presStyleCnt="0"/>
      <dgm:spPr/>
    </dgm:pt>
    <dgm:pt modelId="{101C2D21-749E-4EEE-8B88-B16077709E15}" type="pres">
      <dgm:prSet presAssocID="{4597E439-C9CA-451A-A1BC-3544BE5D4C30}" presName="background" presStyleLbl="node0" presStyleIdx="0" presStyleCnt="1"/>
      <dgm:spPr/>
    </dgm:pt>
    <dgm:pt modelId="{BF38D88B-2BB1-41D1-8B1A-3668F8AFA795}" type="pres">
      <dgm:prSet presAssocID="{4597E439-C9CA-451A-A1BC-3544BE5D4C30}" presName="text" presStyleLbl="fgAcc0" presStyleIdx="0" presStyleCnt="1" custScaleX="128408" custScaleY="134556" custLinFactNeighborX="2686">
        <dgm:presLayoutVars>
          <dgm:chPref val="3"/>
        </dgm:presLayoutVars>
      </dgm:prSet>
      <dgm:spPr/>
    </dgm:pt>
    <dgm:pt modelId="{58736AD9-303B-4005-8E00-D28ED4F61BE2}" type="pres">
      <dgm:prSet presAssocID="{4597E439-C9CA-451A-A1BC-3544BE5D4C30}" presName="hierChild2" presStyleCnt="0"/>
      <dgm:spPr/>
    </dgm:pt>
    <dgm:pt modelId="{FF36EF35-F001-4995-B922-949496D4664D}" type="pres">
      <dgm:prSet presAssocID="{C1AD9927-9161-4B6F-A571-22A60A8DB9B4}" presName="Name10" presStyleLbl="parChTrans1D2" presStyleIdx="0" presStyleCnt="2"/>
      <dgm:spPr/>
    </dgm:pt>
    <dgm:pt modelId="{049D5A24-8040-4DD4-8781-9B1F60620B80}" type="pres">
      <dgm:prSet presAssocID="{788F1F5A-4808-47C6-B3D7-A0E088B01881}" presName="hierRoot2" presStyleCnt="0"/>
      <dgm:spPr/>
    </dgm:pt>
    <dgm:pt modelId="{4E975AE5-6F50-46BA-9ED5-6B55CDB547D7}" type="pres">
      <dgm:prSet presAssocID="{788F1F5A-4808-47C6-B3D7-A0E088B01881}" presName="composite2" presStyleCnt="0"/>
      <dgm:spPr/>
    </dgm:pt>
    <dgm:pt modelId="{4CD25EEE-07FD-4CB2-933E-026049381EF1}" type="pres">
      <dgm:prSet presAssocID="{788F1F5A-4808-47C6-B3D7-A0E088B01881}" presName="background2" presStyleLbl="node2" presStyleIdx="0" presStyleCnt="2"/>
      <dgm:spPr/>
    </dgm:pt>
    <dgm:pt modelId="{1E30FE58-E20D-449A-A397-CB68ED9AD746}" type="pres">
      <dgm:prSet presAssocID="{788F1F5A-4808-47C6-B3D7-A0E088B01881}" presName="text2" presStyleLbl="fgAcc2" presStyleIdx="0" presStyleCnt="2" custScaleX="118688" custScaleY="127495">
        <dgm:presLayoutVars>
          <dgm:chPref val="3"/>
        </dgm:presLayoutVars>
      </dgm:prSet>
      <dgm:spPr/>
    </dgm:pt>
    <dgm:pt modelId="{DB24C6DD-D79B-48EC-AD9F-2124B8F20B2C}" type="pres">
      <dgm:prSet presAssocID="{788F1F5A-4808-47C6-B3D7-A0E088B01881}" presName="hierChild3" presStyleCnt="0"/>
      <dgm:spPr/>
    </dgm:pt>
    <dgm:pt modelId="{88AC24E8-4E3F-41C2-9827-4E507BF5C472}" type="pres">
      <dgm:prSet presAssocID="{04C3402D-3F46-4B42-97A8-94075E727451}" presName="Name17" presStyleLbl="parChTrans1D3" presStyleIdx="0" presStyleCnt="6"/>
      <dgm:spPr/>
    </dgm:pt>
    <dgm:pt modelId="{01AC91E0-8DF8-48B9-AC10-9B4EDD091CF3}" type="pres">
      <dgm:prSet presAssocID="{1BBDA043-F0EA-4352-BBAF-9E01A5B09EC9}" presName="hierRoot3" presStyleCnt="0"/>
      <dgm:spPr/>
    </dgm:pt>
    <dgm:pt modelId="{86546073-902D-46E6-B335-0E3472F0C393}" type="pres">
      <dgm:prSet presAssocID="{1BBDA043-F0EA-4352-BBAF-9E01A5B09EC9}" presName="composite3" presStyleCnt="0"/>
      <dgm:spPr/>
    </dgm:pt>
    <dgm:pt modelId="{BF886A80-732A-4055-8B1A-5A1FE5E1B18A}" type="pres">
      <dgm:prSet presAssocID="{1BBDA043-F0EA-4352-BBAF-9E01A5B09EC9}" presName="background3" presStyleLbl="node3" presStyleIdx="0" presStyleCnt="6"/>
      <dgm:spPr/>
    </dgm:pt>
    <dgm:pt modelId="{61606E89-DDAF-45B4-B5F3-9982CCA22446}" type="pres">
      <dgm:prSet presAssocID="{1BBDA043-F0EA-4352-BBAF-9E01A5B09EC9}" presName="text3" presStyleLbl="fgAcc3" presStyleIdx="0" presStyleCnt="6">
        <dgm:presLayoutVars>
          <dgm:chPref val="3"/>
        </dgm:presLayoutVars>
      </dgm:prSet>
      <dgm:spPr/>
    </dgm:pt>
    <dgm:pt modelId="{849DD538-8C18-4470-B798-87B7CD7A3122}" type="pres">
      <dgm:prSet presAssocID="{1BBDA043-F0EA-4352-BBAF-9E01A5B09EC9}" presName="hierChild4" presStyleCnt="0"/>
      <dgm:spPr/>
    </dgm:pt>
    <dgm:pt modelId="{80189AEE-A7CA-43EC-991D-9BABB72707C1}" type="pres">
      <dgm:prSet presAssocID="{48124924-A47B-4300-956B-38D8608FB5C1}" presName="Name17" presStyleLbl="parChTrans1D3" presStyleIdx="1" presStyleCnt="6"/>
      <dgm:spPr/>
    </dgm:pt>
    <dgm:pt modelId="{A869AEAE-D678-4841-B789-DE4E2BCABDD7}" type="pres">
      <dgm:prSet presAssocID="{3B399309-675F-4A01-9D04-8E1987C6B533}" presName="hierRoot3" presStyleCnt="0"/>
      <dgm:spPr/>
    </dgm:pt>
    <dgm:pt modelId="{3BBBCA09-4F36-412D-A5D2-5815A44B44ED}" type="pres">
      <dgm:prSet presAssocID="{3B399309-675F-4A01-9D04-8E1987C6B533}" presName="composite3" presStyleCnt="0"/>
      <dgm:spPr/>
    </dgm:pt>
    <dgm:pt modelId="{E4248239-BFEE-4F16-B866-344E1969496C}" type="pres">
      <dgm:prSet presAssocID="{3B399309-675F-4A01-9D04-8E1987C6B533}" presName="background3" presStyleLbl="node3" presStyleIdx="1" presStyleCnt="6"/>
      <dgm:spPr/>
    </dgm:pt>
    <dgm:pt modelId="{152BAF48-E48B-4FB2-93D3-415BF05DBB13}" type="pres">
      <dgm:prSet presAssocID="{3B399309-675F-4A01-9D04-8E1987C6B533}" presName="text3" presStyleLbl="fgAcc3" presStyleIdx="1" presStyleCnt="6">
        <dgm:presLayoutVars>
          <dgm:chPref val="3"/>
        </dgm:presLayoutVars>
      </dgm:prSet>
      <dgm:spPr/>
    </dgm:pt>
    <dgm:pt modelId="{F16D7BB8-00F3-427D-8B14-436784F525B2}" type="pres">
      <dgm:prSet presAssocID="{3B399309-675F-4A01-9D04-8E1987C6B533}" presName="hierChild4" presStyleCnt="0"/>
      <dgm:spPr/>
    </dgm:pt>
    <dgm:pt modelId="{F886E42F-C620-44BF-9FE2-3F15C5BFD6CE}" type="pres">
      <dgm:prSet presAssocID="{69AAA87B-8CFB-4582-B879-9A78B142D4E5}" presName="Name17" presStyleLbl="parChTrans1D3" presStyleIdx="2" presStyleCnt="6"/>
      <dgm:spPr/>
    </dgm:pt>
    <dgm:pt modelId="{85357367-6710-4D83-9938-342409B42634}" type="pres">
      <dgm:prSet presAssocID="{6177B67C-A914-4E1A-B964-6ACF21F0416F}" presName="hierRoot3" presStyleCnt="0"/>
      <dgm:spPr/>
    </dgm:pt>
    <dgm:pt modelId="{904793F6-DCA3-4199-9C33-F93AC1CC66C7}" type="pres">
      <dgm:prSet presAssocID="{6177B67C-A914-4E1A-B964-6ACF21F0416F}" presName="composite3" presStyleCnt="0"/>
      <dgm:spPr/>
    </dgm:pt>
    <dgm:pt modelId="{626E21F1-2A9C-4085-811C-8A7B97E3B89D}" type="pres">
      <dgm:prSet presAssocID="{6177B67C-A914-4E1A-B964-6ACF21F0416F}" presName="background3" presStyleLbl="node3" presStyleIdx="2" presStyleCnt="6"/>
      <dgm:spPr/>
    </dgm:pt>
    <dgm:pt modelId="{A11F07AB-015E-4E29-8B7A-0F8D7B0C62A5}" type="pres">
      <dgm:prSet presAssocID="{6177B67C-A914-4E1A-B964-6ACF21F0416F}" presName="text3" presStyleLbl="fgAcc3" presStyleIdx="2" presStyleCnt="6">
        <dgm:presLayoutVars>
          <dgm:chPref val="3"/>
        </dgm:presLayoutVars>
      </dgm:prSet>
      <dgm:spPr/>
    </dgm:pt>
    <dgm:pt modelId="{F4037F6B-AF5B-44A9-BA2F-F364A5530698}" type="pres">
      <dgm:prSet presAssocID="{6177B67C-A914-4E1A-B964-6ACF21F0416F}" presName="hierChild4" presStyleCnt="0"/>
      <dgm:spPr/>
    </dgm:pt>
    <dgm:pt modelId="{EE5E9F43-F2A7-4971-9F12-F2F14C056E31}" type="pres">
      <dgm:prSet presAssocID="{750CC3C6-EB90-4CF1-AF43-42B681CD6E75}" presName="Name17" presStyleLbl="parChTrans1D3" presStyleIdx="3" presStyleCnt="6"/>
      <dgm:spPr/>
    </dgm:pt>
    <dgm:pt modelId="{3BE91391-F0D1-44A4-B35D-AD5E1847B86B}" type="pres">
      <dgm:prSet presAssocID="{36D4BB5E-974D-403B-A2EC-2C0A4ECAD769}" presName="hierRoot3" presStyleCnt="0"/>
      <dgm:spPr/>
    </dgm:pt>
    <dgm:pt modelId="{466B22CD-BD79-4646-823B-4F336054D820}" type="pres">
      <dgm:prSet presAssocID="{36D4BB5E-974D-403B-A2EC-2C0A4ECAD769}" presName="composite3" presStyleCnt="0"/>
      <dgm:spPr/>
    </dgm:pt>
    <dgm:pt modelId="{875C9691-7525-462A-BCCB-E32A33E1AFEA}" type="pres">
      <dgm:prSet presAssocID="{36D4BB5E-974D-403B-A2EC-2C0A4ECAD769}" presName="background3" presStyleLbl="node3" presStyleIdx="3" presStyleCnt="6"/>
      <dgm:spPr/>
    </dgm:pt>
    <dgm:pt modelId="{9C04A224-5997-4F9C-9E3C-97B48B23AC5F}" type="pres">
      <dgm:prSet presAssocID="{36D4BB5E-974D-403B-A2EC-2C0A4ECAD769}" presName="text3" presStyleLbl="fgAcc3" presStyleIdx="3" presStyleCnt="6">
        <dgm:presLayoutVars>
          <dgm:chPref val="3"/>
        </dgm:presLayoutVars>
      </dgm:prSet>
      <dgm:spPr/>
    </dgm:pt>
    <dgm:pt modelId="{5072D13E-01F7-478F-855E-682F8C0FF5EF}" type="pres">
      <dgm:prSet presAssocID="{36D4BB5E-974D-403B-A2EC-2C0A4ECAD769}" presName="hierChild4" presStyleCnt="0"/>
      <dgm:spPr/>
    </dgm:pt>
    <dgm:pt modelId="{CAA33981-0EC3-44CB-8A81-402660633797}" type="pres">
      <dgm:prSet presAssocID="{F58BEBFC-6629-4618-8B4A-9EB9C91C467F}" presName="Name10" presStyleLbl="parChTrans1D2" presStyleIdx="1" presStyleCnt="2"/>
      <dgm:spPr/>
    </dgm:pt>
    <dgm:pt modelId="{1CCDE717-E523-4C6D-BE39-C2E2223EDCF8}" type="pres">
      <dgm:prSet presAssocID="{55FBB60F-751D-48E0-91EE-ABA59B21F8A1}" presName="hierRoot2" presStyleCnt="0"/>
      <dgm:spPr/>
    </dgm:pt>
    <dgm:pt modelId="{78B46020-34B4-4E88-80D5-B1B799A92544}" type="pres">
      <dgm:prSet presAssocID="{55FBB60F-751D-48E0-91EE-ABA59B21F8A1}" presName="composite2" presStyleCnt="0"/>
      <dgm:spPr/>
    </dgm:pt>
    <dgm:pt modelId="{400D8B57-3CDD-4E71-A2BA-B1AA8464FC06}" type="pres">
      <dgm:prSet presAssocID="{55FBB60F-751D-48E0-91EE-ABA59B21F8A1}" presName="background2" presStyleLbl="node2" presStyleIdx="1" presStyleCnt="2"/>
      <dgm:spPr/>
    </dgm:pt>
    <dgm:pt modelId="{CB08BBB0-3422-4CC9-9D17-82CB29314302}" type="pres">
      <dgm:prSet presAssocID="{55FBB60F-751D-48E0-91EE-ABA59B21F8A1}" presName="text2" presStyleLbl="fgAcc2" presStyleIdx="1" presStyleCnt="2" custScaleX="120073" custScaleY="123921">
        <dgm:presLayoutVars>
          <dgm:chPref val="3"/>
        </dgm:presLayoutVars>
      </dgm:prSet>
      <dgm:spPr/>
    </dgm:pt>
    <dgm:pt modelId="{A9620D3D-8C0C-426D-8841-DF1323519305}" type="pres">
      <dgm:prSet presAssocID="{55FBB60F-751D-48E0-91EE-ABA59B21F8A1}" presName="hierChild3" presStyleCnt="0"/>
      <dgm:spPr/>
    </dgm:pt>
    <dgm:pt modelId="{08021B2C-D880-4664-AB92-DDE383CD050C}" type="pres">
      <dgm:prSet presAssocID="{3566583A-625B-4866-9A74-02CCF84A8FAD}" presName="Name17" presStyleLbl="parChTrans1D3" presStyleIdx="4" presStyleCnt="6"/>
      <dgm:spPr/>
    </dgm:pt>
    <dgm:pt modelId="{87D80527-C7E0-46E4-B9C7-9B655BB46D33}" type="pres">
      <dgm:prSet presAssocID="{B112FC86-E11A-4E86-AF8E-C988B8A23582}" presName="hierRoot3" presStyleCnt="0"/>
      <dgm:spPr/>
    </dgm:pt>
    <dgm:pt modelId="{1F290252-870E-4C7A-974E-EE4F1F3767C5}" type="pres">
      <dgm:prSet presAssocID="{B112FC86-E11A-4E86-AF8E-C988B8A23582}" presName="composite3" presStyleCnt="0"/>
      <dgm:spPr/>
    </dgm:pt>
    <dgm:pt modelId="{1FEFF140-6493-4598-A7CC-304ACA43B99D}" type="pres">
      <dgm:prSet presAssocID="{B112FC86-E11A-4E86-AF8E-C988B8A23582}" presName="background3" presStyleLbl="node3" presStyleIdx="4" presStyleCnt="6"/>
      <dgm:spPr/>
    </dgm:pt>
    <dgm:pt modelId="{A7E78B4C-53F7-45D4-823D-256FA32CD1E6}" type="pres">
      <dgm:prSet presAssocID="{B112FC86-E11A-4E86-AF8E-C988B8A23582}" presName="text3" presStyleLbl="fgAcc3" presStyleIdx="4" presStyleCnt="6">
        <dgm:presLayoutVars>
          <dgm:chPref val="3"/>
        </dgm:presLayoutVars>
      </dgm:prSet>
      <dgm:spPr/>
    </dgm:pt>
    <dgm:pt modelId="{C2105210-AB3C-4145-88B0-2907B8D9FC99}" type="pres">
      <dgm:prSet presAssocID="{B112FC86-E11A-4E86-AF8E-C988B8A23582}" presName="hierChild4" presStyleCnt="0"/>
      <dgm:spPr/>
    </dgm:pt>
    <dgm:pt modelId="{A6A6CFEF-35D8-4DEF-B8AD-4659F1D05A7D}" type="pres">
      <dgm:prSet presAssocID="{B69283EA-F1E4-4406-8500-4789743BA7B6}" presName="Name17" presStyleLbl="parChTrans1D3" presStyleIdx="5" presStyleCnt="6"/>
      <dgm:spPr/>
    </dgm:pt>
    <dgm:pt modelId="{6DD4209B-DF76-4C84-8B03-A80DA957963D}" type="pres">
      <dgm:prSet presAssocID="{96214A46-ED6E-4034-BDF3-99FFAED3440D}" presName="hierRoot3" presStyleCnt="0"/>
      <dgm:spPr/>
    </dgm:pt>
    <dgm:pt modelId="{4D1E9DFC-CB7C-48F8-A9D1-63AAE8D39428}" type="pres">
      <dgm:prSet presAssocID="{96214A46-ED6E-4034-BDF3-99FFAED3440D}" presName="composite3" presStyleCnt="0"/>
      <dgm:spPr/>
    </dgm:pt>
    <dgm:pt modelId="{29B0001E-CDC9-401C-8C77-AA708A489CDB}" type="pres">
      <dgm:prSet presAssocID="{96214A46-ED6E-4034-BDF3-99FFAED3440D}" presName="background3" presStyleLbl="node3" presStyleIdx="5" presStyleCnt="6"/>
      <dgm:spPr/>
    </dgm:pt>
    <dgm:pt modelId="{D95A52FF-577A-4257-A7CD-BF234B0AF5FE}" type="pres">
      <dgm:prSet presAssocID="{96214A46-ED6E-4034-BDF3-99FFAED3440D}" presName="text3" presStyleLbl="fgAcc3" presStyleIdx="5" presStyleCnt="6">
        <dgm:presLayoutVars>
          <dgm:chPref val="3"/>
        </dgm:presLayoutVars>
      </dgm:prSet>
      <dgm:spPr/>
    </dgm:pt>
    <dgm:pt modelId="{DA880AF0-0D0F-4280-8493-1DD5BB96E081}" type="pres">
      <dgm:prSet presAssocID="{96214A46-ED6E-4034-BDF3-99FFAED3440D}" presName="hierChild4" presStyleCnt="0"/>
      <dgm:spPr/>
    </dgm:pt>
  </dgm:ptLst>
  <dgm:cxnLst>
    <dgm:cxn modelId="{F3881720-3AFD-4353-B6E1-95D7D82E36E4}" type="presOf" srcId="{6177B67C-A914-4E1A-B964-6ACF21F0416F}" destId="{A11F07AB-015E-4E29-8B7A-0F8D7B0C62A5}" srcOrd="0" destOrd="0" presId="urn:microsoft.com/office/officeart/2005/8/layout/hierarchy1"/>
    <dgm:cxn modelId="{A0203E22-0B98-42B2-B9DF-8ADDD33F2CDF}" type="presOf" srcId="{3B9CC8AF-CDED-414E-BEC5-9D3971BE791D}" destId="{371E1EA7-F65D-4715-BA85-958727AF607D}" srcOrd="0" destOrd="0" presId="urn:microsoft.com/office/officeart/2005/8/layout/hierarchy1"/>
    <dgm:cxn modelId="{576D585D-FDE0-4768-A0D1-3E8A0FCBE086}" type="presOf" srcId="{1BBDA043-F0EA-4352-BBAF-9E01A5B09EC9}" destId="{61606E89-DDAF-45B4-B5F3-9982CCA22446}" srcOrd="0" destOrd="0" presId="urn:microsoft.com/office/officeart/2005/8/layout/hierarchy1"/>
    <dgm:cxn modelId="{1D208245-D601-466A-9DAD-6A53AD6E530A}" type="presOf" srcId="{B112FC86-E11A-4E86-AF8E-C988B8A23582}" destId="{A7E78B4C-53F7-45D4-823D-256FA32CD1E6}" srcOrd="0" destOrd="0" presId="urn:microsoft.com/office/officeart/2005/8/layout/hierarchy1"/>
    <dgm:cxn modelId="{B4EC9D6E-A397-4005-908C-8B67AF4A3C77}" srcId="{788F1F5A-4808-47C6-B3D7-A0E088B01881}" destId="{6177B67C-A914-4E1A-B964-6ACF21F0416F}" srcOrd="2" destOrd="0" parTransId="{69AAA87B-8CFB-4582-B879-9A78B142D4E5}" sibTransId="{C73CF37E-4F77-42F0-B263-D0069CC1A20F}"/>
    <dgm:cxn modelId="{3304F56F-F3C0-4F81-B4F6-59A6AEE6F724}" type="presOf" srcId="{96214A46-ED6E-4034-BDF3-99FFAED3440D}" destId="{D95A52FF-577A-4257-A7CD-BF234B0AF5FE}" srcOrd="0" destOrd="0" presId="urn:microsoft.com/office/officeart/2005/8/layout/hierarchy1"/>
    <dgm:cxn modelId="{635CA250-7E70-457E-A77A-53CFC060D0CA}" srcId="{4597E439-C9CA-451A-A1BC-3544BE5D4C30}" destId="{788F1F5A-4808-47C6-B3D7-A0E088B01881}" srcOrd="0" destOrd="0" parTransId="{C1AD9927-9161-4B6F-A571-22A60A8DB9B4}" sibTransId="{E0B60039-FE17-4225-9F7B-EEF24D27B9A4}"/>
    <dgm:cxn modelId="{7BA20252-53BF-45BA-88ED-A3D4D6F63EBD}" srcId="{788F1F5A-4808-47C6-B3D7-A0E088B01881}" destId="{1BBDA043-F0EA-4352-BBAF-9E01A5B09EC9}" srcOrd="0" destOrd="0" parTransId="{04C3402D-3F46-4B42-97A8-94075E727451}" sibTransId="{CB9FE948-1D5B-4F38-AF81-28FF9C2315B3}"/>
    <dgm:cxn modelId="{1522BC57-3DA2-4F86-8D11-B840EDEB8E99}" type="presOf" srcId="{04C3402D-3F46-4B42-97A8-94075E727451}" destId="{88AC24E8-4E3F-41C2-9827-4E507BF5C472}" srcOrd="0" destOrd="0" presId="urn:microsoft.com/office/officeart/2005/8/layout/hierarchy1"/>
    <dgm:cxn modelId="{8A4E7F59-6A34-458D-A57C-B372E2EFF1F3}" type="presOf" srcId="{750CC3C6-EB90-4CF1-AF43-42B681CD6E75}" destId="{EE5E9F43-F2A7-4971-9F12-F2F14C056E31}" srcOrd="0" destOrd="0" presId="urn:microsoft.com/office/officeart/2005/8/layout/hierarchy1"/>
    <dgm:cxn modelId="{C8A1A67A-EB23-43CB-830B-C132C1D9EFD2}" type="presOf" srcId="{55FBB60F-751D-48E0-91EE-ABA59B21F8A1}" destId="{CB08BBB0-3422-4CC9-9D17-82CB29314302}" srcOrd="0" destOrd="0" presId="urn:microsoft.com/office/officeart/2005/8/layout/hierarchy1"/>
    <dgm:cxn modelId="{C8E0FF7C-BE4F-4164-8584-7288A8687548}" srcId="{55FBB60F-751D-48E0-91EE-ABA59B21F8A1}" destId="{B112FC86-E11A-4E86-AF8E-C988B8A23582}" srcOrd="0" destOrd="0" parTransId="{3566583A-625B-4866-9A74-02CCF84A8FAD}" sibTransId="{6901063E-89E7-48FC-98CA-8F1320419BB3}"/>
    <dgm:cxn modelId="{DB3BBA7D-81BB-470F-9B9D-3218388C661B}" type="presOf" srcId="{3566583A-625B-4866-9A74-02CCF84A8FAD}" destId="{08021B2C-D880-4664-AB92-DDE383CD050C}" srcOrd="0" destOrd="0" presId="urn:microsoft.com/office/officeart/2005/8/layout/hierarchy1"/>
    <dgm:cxn modelId="{7355C57E-9EBA-4F16-836F-81D93B9CB7C8}" type="presOf" srcId="{788F1F5A-4808-47C6-B3D7-A0E088B01881}" destId="{1E30FE58-E20D-449A-A397-CB68ED9AD746}" srcOrd="0" destOrd="0" presId="urn:microsoft.com/office/officeart/2005/8/layout/hierarchy1"/>
    <dgm:cxn modelId="{15D5FB86-314E-4A3A-BAB6-3C544D0936EF}" type="presOf" srcId="{B69283EA-F1E4-4406-8500-4789743BA7B6}" destId="{A6A6CFEF-35D8-4DEF-B8AD-4659F1D05A7D}" srcOrd="0" destOrd="0" presId="urn:microsoft.com/office/officeart/2005/8/layout/hierarchy1"/>
    <dgm:cxn modelId="{BB043E97-B06E-430F-8EC0-715ADE68B3DC}" srcId="{788F1F5A-4808-47C6-B3D7-A0E088B01881}" destId="{36D4BB5E-974D-403B-A2EC-2C0A4ECAD769}" srcOrd="3" destOrd="0" parTransId="{750CC3C6-EB90-4CF1-AF43-42B681CD6E75}" sibTransId="{362EA974-12B1-407B-9C27-F1C51F27CAE9}"/>
    <dgm:cxn modelId="{9B676F9C-AC56-47CF-BF84-95A9CF6681CD}" type="presOf" srcId="{36D4BB5E-974D-403B-A2EC-2C0A4ECAD769}" destId="{9C04A224-5997-4F9C-9E3C-97B48B23AC5F}" srcOrd="0" destOrd="0" presId="urn:microsoft.com/office/officeart/2005/8/layout/hierarchy1"/>
    <dgm:cxn modelId="{907780AE-FF72-432C-B3C2-BAE1FE5E21AB}" type="presOf" srcId="{C1AD9927-9161-4B6F-A571-22A60A8DB9B4}" destId="{FF36EF35-F001-4995-B922-949496D4664D}" srcOrd="0" destOrd="0" presId="urn:microsoft.com/office/officeart/2005/8/layout/hierarchy1"/>
    <dgm:cxn modelId="{297336BE-36AF-4A95-B2AD-6BA0FA0D42BD}" type="presOf" srcId="{3B399309-675F-4A01-9D04-8E1987C6B533}" destId="{152BAF48-E48B-4FB2-93D3-415BF05DBB13}" srcOrd="0" destOrd="0" presId="urn:microsoft.com/office/officeart/2005/8/layout/hierarchy1"/>
    <dgm:cxn modelId="{E2C265BE-122E-4C13-BD5B-521AC64B822F}" type="presOf" srcId="{69AAA87B-8CFB-4582-B879-9A78B142D4E5}" destId="{F886E42F-C620-44BF-9FE2-3F15C5BFD6CE}" srcOrd="0" destOrd="0" presId="urn:microsoft.com/office/officeart/2005/8/layout/hierarchy1"/>
    <dgm:cxn modelId="{D1829DC2-A8E8-4DFF-8EE1-7EA9B4A699A9}" type="presOf" srcId="{4597E439-C9CA-451A-A1BC-3544BE5D4C30}" destId="{BF38D88B-2BB1-41D1-8B1A-3668F8AFA795}" srcOrd="0" destOrd="0" presId="urn:microsoft.com/office/officeart/2005/8/layout/hierarchy1"/>
    <dgm:cxn modelId="{8522BBC9-FCD9-4906-A125-0B86300251CD}" srcId="{55FBB60F-751D-48E0-91EE-ABA59B21F8A1}" destId="{96214A46-ED6E-4034-BDF3-99FFAED3440D}" srcOrd="1" destOrd="0" parTransId="{B69283EA-F1E4-4406-8500-4789743BA7B6}" sibTransId="{03FA4D50-0FBD-43F1-8D36-4214227FA25F}"/>
    <dgm:cxn modelId="{571A02CA-3005-407E-8CDD-DE13007D0415}" srcId="{788F1F5A-4808-47C6-B3D7-A0E088B01881}" destId="{3B399309-675F-4A01-9D04-8E1987C6B533}" srcOrd="1" destOrd="0" parTransId="{48124924-A47B-4300-956B-38D8608FB5C1}" sibTransId="{722DDBE7-428B-4EF3-B8E5-894E5926BCE1}"/>
    <dgm:cxn modelId="{B2BD77CE-7A63-4A15-9315-1D19C3281A1E}" srcId="{4597E439-C9CA-451A-A1BC-3544BE5D4C30}" destId="{55FBB60F-751D-48E0-91EE-ABA59B21F8A1}" srcOrd="1" destOrd="0" parTransId="{F58BEBFC-6629-4618-8B4A-9EB9C91C467F}" sibTransId="{1832C66D-F08E-4830-84EE-19BE76A524E3}"/>
    <dgm:cxn modelId="{A82195D0-4D41-4CCC-86E3-4885E3C57168}" type="presOf" srcId="{48124924-A47B-4300-956B-38D8608FB5C1}" destId="{80189AEE-A7CA-43EC-991D-9BABB72707C1}" srcOrd="0" destOrd="0" presId="urn:microsoft.com/office/officeart/2005/8/layout/hierarchy1"/>
    <dgm:cxn modelId="{5B8561E7-5F25-4308-8662-430F8B37A179}" type="presOf" srcId="{F58BEBFC-6629-4618-8B4A-9EB9C91C467F}" destId="{CAA33981-0EC3-44CB-8A81-402660633797}" srcOrd="0" destOrd="0" presId="urn:microsoft.com/office/officeart/2005/8/layout/hierarchy1"/>
    <dgm:cxn modelId="{2DED3AFF-62B8-4349-8DF7-5BD43BDD4628}" srcId="{3B9CC8AF-CDED-414E-BEC5-9D3971BE791D}" destId="{4597E439-C9CA-451A-A1BC-3544BE5D4C30}" srcOrd="0" destOrd="0" parTransId="{231750A0-BF63-4ECF-B043-1BC9DCAA7F6F}" sibTransId="{71116B0F-3E8F-47EC-A4FE-B24808C4CC9B}"/>
    <dgm:cxn modelId="{F073CF3A-B8FE-4A8D-8C64-BEDB99A081FB}" type="presParOf" srcId="{371E1EA7-F65D-4715-BA85-958727AF607D}" destId="{EF7CCEFD-FB5C-4FBA-A729-18379CCFC7AB}" srcOrd="0" destOrd="0" presId="urn:microsoft.com/office/officeart/2005/8/layout/hierarchy1"/>
    <dgm:cxn modelId="{EFA989B7-16B4-42B6-9C85-2DBF6A68DFE1}" type="presParOf" srcId="{EF7CCEFD-FB5C-4FBA-A729-18379CCFC7AB}" destId="{3BECA367-FD00-4C07-990B-96FD1BA1FD40}" srcOrd="0" destOrd="0" presId="urn:microsoft.com/office/officeart/2005/8/layout/hierarchy1"/>
    <dgm:cxn modelId="{DF4906F7-2086-40B6-90B2-DDFC99659DA7}" type="presParOf" srcId="{3BECA367-FD00-4C07-990B-96FD1BA1FD40}" destId="{101C2D21-749E-4EEE-8B88-B16077709E15}" srcOrd="0" destOrd="0" presId="urn:microsoft.com/office/officeart/2005/8/layout/hierarchy1"/>
    <dgm:cxn modelId="{67275858-8886-41B8-BF74-21993AB52E13}" type="presParOf" srcId="{3BECA367-FD00-4C07-990B-96FD1BA1FD40}" destId="{BF38D88B-2BB1-41D1-8B1A-3668F8AFA795}" srcOrd="1" destOrd="0" presId="urn:microsoft.com/office/officeart/2005/8/layout/hierarchy1"/>
    <dgm:cxn modelId="{13DB2342-1EA0-4663-83F0-F03ADF598B9D}" type="presParOf" srcId="{EF7CCEFD-FB5C-4FBA-A729-18379CCFC7AB}" destId="{58736AD9-303B-4005-8E00-D28ED4F61BE2}" srcOrd="1" destOrd="0" presId="urn:microsoft.com/office/officeart/2005/8/layout/hierarchy1"/>
    <dgm:cxn modelId="{48016050-8246-40D2-8349-2250392296ED}" type="presParOf" srcId="{58736AD9-303B-4005-8E00-D28ED4F61BE2}" destId="{FF36EF35-F001-4995-B922-949496D4664D}" srcOrd="0" destOrd="0" presId="urn:microsoft.com/office/officeart/2005/8/layout/hierarchy1"/>
    <dgm:cxn modelId="{BBFD53C3-A458-45A2-8D8C-38BB4D0F92E0}" type="presParOf" srcId="{58736AD9-303B-4005-8E00-D28ED4F61BE2}" destId="{049D5A24-8040-4DD4-8781-9B1F60620B80}" srcOrd="1" destOrd="0" presId="urn:microsoft.com/office/officeart/2005/8/layout/hierarchy1"/>
    <dgm:cxn modelId="{9A7E69D5-F64B-4DDF-A37F-698ABE4D2ECD}" type="presParOf" srcId="{049D5A24-8040-4DD4-8781-9B1F60620B80}" destId="{4E975AE5-6F50-46BA-9ED5-6B55CDB547D7}" srcOrd="0" destOrd="0" presId="urn:microsoft.com/office/officeart/2005/8/layout/hierarchy1"/>
    <dgm:cxn modelId="{3F8269C1-D6B2-4ACD-A6B7-D57F9D5916E6}" type="presParOf" srcId="{4E975AE5-6F50-46BA-9ED5-6B55CDB547D7}" destId="{4CD25EEE-07FD-4CB2-933E-026049381EF1}" srcOrd="0" destOrd="0" presId="urn:microsoft.com/office/officeart/2005/8/layout/hierarchy1"/>
    <dgm:cxn modelId="{071181EE-69D6-4223-A9C8-DB0C06317525}" type="presParOf" srcId="{4E975AE5-6F50-46BA-9ED5-6B55CDB547D7}" destId="{1E30FE58-E20D-449A-A397-CB68ED9AD746}" srcOrd="1" destOrd="0" presId="urn:microsoft.com/office/officeart/2005/8/layout/hierarchy1"/>
    <dgm:cxn modelId="{FAB988C2-E96C-4B08-9146-F60909257BDB}" type="presParOf" srcId="{049D5A24-8040-4DD4-8781-9B1F60620B80}" destId="{DB24C6DD-D79B-48EC-AD9F-2124B8F20B2C}" srcOrd="1" destOrd="0" presId="urn:microsoft.com/office/officeart/2005/8/layout/hierarchy1"/>
    <dgm:cxn modelId="{53013FE7-63B1-4DF6-9DD3-1614A2AD3069}" type="presParOf" srcId="{DB24C6DD-D79B-48EC-AD9F-2124B8F20B2C}" destId="{88AC24E8-4E3F-41C2-9827-4E507BF5C472}" srcOrd="0" destOrd="0" presId="urn:microsoft.com/office/officeart/2005/8/layout/hierarchy1"/>
    <dgm:cxn modelId="{68B3EF2A-289D-45F4-8FA7-F08EED5A9517}" type="presParOf" srcId="{DB24C6DD-D79B-48EC-AD9F-2124B8F20B2C}" destId="{01AC91E0-8DF8-48B9-AC10-9B4EDD091CF3}" srcOrd="1" destOrd="0" presId="urn:microsoft.com/office/officeart/2005/8/layout/hierarchy1"/>
    <dgm:cxn modelId="{1B8A810E-A575-46DF-B889-6222F0326873}" type="presParOf" srcId="{01AC91E0-8DF8-48B9-AC10-9B4EDD091CF3}" destId="{86546073-902D-46E6-B335-0E3472F0C393}" srcOrd="0" destOrd="0" presId="urn:microsoft.com/office/officeart/2005/8/layout/hierarchy1"/>
    <dgm:cxn modelId="{E53C85EF-92E3-4DE2-A68A-E47CE13735AE}" type="presParOf" srcId="{86546073-902D-46E6-B335-0E3472F0C393}" destId="{BF886A80-732A-4055-8B1A-5A1FE5E1B18A}" srcOrd="0" destOrd="0" presId="urn:microsoft.com/office/officeart/2005/8/layout/hierarchy1"/>
    <dgm:cxn modelId="{6DFFC44D-6070-48B6-B5D8-153EB458C56E}" type="presParOf" srcId="{86546073-902D-46E6-B335-0E3472F0C393}" destId="{61606E89-DDAF-45B4-B5F3-9982CCA22446}" srcOrd="1" destOrd="0" presId="urn:microsoft.com/office/officeart/2005/8/layout/hierarchy1"/>
    <dgm:cxn modelId="{1B7F3680-4009-4C04-8158-D120A7D93827}" type="presParOf" srcId="{01AC91E0-8DF8-48B9-AC10-9B4EDD091CF3}" destId="{849DD538-8C18-4470-B798-87B7CD7A3122}" srcOrd="1" destOrd="0" presId="urn:microsoft.com/office/officeart/2005/8/layout/hierarchy1"/>
    <dgm:cxn modelId="{2FC9E38C-E2DE-4E33-962E-E607D80F3254}" type="presParOf" srcId="{DB24C6DD-D79B-48EC-AD9F-2124B8F20B2C}" destId="{80189AEE-A7CA-43EC-991D-9BABB72707C1}" srcOrd="2" destOrd="0" presId="urn:microsoft.com/office/officeart/2005/8/layout/hierarchy1"/>
    <dgm:cxn modelId="{1C3B8162-70AA-4744-BB5A-EC4F61C4BB6B}" type="presParOf" srcId="{DB24C6DD-D79B-48EC-AD9F-2124B8F20B2C}" destId="{A869AEAE-D678-4841-B789-DE4E2BCABDD7}" srcOrd="3" destOrd="0" presId="urn:microsoft.com/office/officeart/2005/8/layout/hierarchy1"/>
    <dgm:cxn modelId="{36B9471A-2359-4402-82F2-7E5F86E9F516}" type="presParOf" srcId="{A869AEAE-D678-4841-B789-DE4E2BCABDD7}" destId="{3BBBCA09-4F36-412D-A5D2-5815A44B44ED}" srcOrd="0" destOrd="0" presId="urn:microsoft.com/office/officeart/2005/8/layout/hierarchy1"/>
    <dgm:cxn modelId="{2AC5174F-349B-44F9-9064-F707A3B8484A}" type="presParOf" srcId="{3BBBCA09-4F36-412D-A5D2-5815A44B44ED}" destId="{E4248239-BFEE-4F16-B866-344E1969496C}" srcOrd="0" destOrd="0" presId="urn:microsoft.com/office/officeart/2005/8/layout/hierarchy1"/>
    <dgm:cxn modelId="{5AD0BC19-8AA0-491F-A37D-FF3690A9599F}" type="presParOf" srcId="{3BBBCA09-4F36-412D-A5D2-5815A44B44ED}" destId="{152BAF48-E48B-4FB2-93D3-415BF05DBB13}" srcOrd="1" destOrd="0" presId="urn:microsoft.com/office/officeart/2005/8/layout/hierarchy1"/>
    <dgm:cxn modelId="{C3F9122F-259F-4485-8986-F05F89965E95}" type="presParOf" srcId="{A869AEAE-D678-4841-B789-DE4E2BCABDD7}" destId="{F16D7BB8-00F3-427D-8B14-436784F525B2}" srcOrd="1" destOrd="0" presId="urn:microsoft.com/office/officeart/2005/8/layout/hierarchy1"/>
    <dgm:cxn modelId="{15F53A41-967A-46C6-86AA-3A4E51D54E18}" type="presParOf" srcId="{DB24C6DD-D79B-48EC-AD9F-2124B8F20B2C}" destId="{F886E42F-C620-44BF-9FE2-3F15C5BFD6CE}" srcOrd="4" destOrd="0" presId="urn:microsoft.com/office/officeart/2005/8/layout/hierarchy1"/>
    <dgm:cxn modelId="{1ABE1ADA-1867-478D-A5C6-A529DDD42547}" type="presParOf" srcId="{DB24C6DD-D79B-48EC-AD9F-2124B8F20B2C}" destId="{85357367-6710-4D83-9938-342409B42634}" srcOrd="5" destOrd="0" presId="urn:microsoft.com/office/officeart/2005/8/layout/hierarchy1"/>
    <dgm:cxn modelId="{153ABECF-FD99-4BA4-BE24-CA235BE2E626}" type="presParOf" srcId="{85357367-6710-4D83-9938-342409B42634}" destId="{904793F6-DCA3-4199-9C33-F93AC1CC66C7}" srcOrd="0" destOrd="0" presId="urn:microsoft.com/office/officeart/2005/8/layout/hierarchy1"/>
    <dgm:cxn modelId="{28CECD2A-3B6F-4EFD-8BFF-29F499AAE5AC}" type="presParOf" srcId="{904793F6-DCA3-4199-9C33-F93AC1CC66C7}" destId="{626E21F1-2A9C-4085-811C-8A7B97E3B89D}" srcOrd="0" destOrd="0" presId="urn:microsoft.com/office/officeart/2005/8/layout/hierarchy1"/>
    <dgm:cxn modelId="{FDA7892E-C3C0-4D81-94A9-D7FC9BC9D592}" type="presParOf" srcId="{904793F6-DCA3-4199-9C33-F93AC1CC66C7}" destId="{A11F07AB-015E-4E29-8B7A-0F8D7B0C62A5}" srcOrd="1" destOrd="0" presId="urn:microsoft.com/office/officeart/2005/8/layout/hierarchy1"/>
    <dgm:cxn modelId="{C91C81FB-B19E-4F30-84D2-08496C2BC22C}" type="presParOf" srcId="{85357367-6710-4D83-9938-342409B42634}" destId="{F4037F6B-AF5B-44A9-BA2F-F364A5530698}" srcOrd="1" destOrd="0" presId="urn:microsoft.com/office/officeart/2005/8/layout/hierarchy1"/>
    <dgm:cxn modelId="{A04D261B-C290-45CC-8F8F-86688A31521C}" type="presParOf" srcId="{DB24C6DD-D79B-48EC-AD9F-2124B8F20B2C}" destId="{EE5E9F43-F2A7-4971-9F12-F2F14C056E31}" srcOrd="6" destOrd="0" presId="urn:microsoft.com/office/officeart/2005/8/layout/hierarchy1"/>
    <dgm:cxn modelId="{F7C02E78-9774-44C0-A9D3-B3A8F1E0BD4C}" type="presParOf" srcId="{DB24C6DD-D79B-48EC-AD9F-2124B8F20B2C}" destId="{3BE91391-F0D1-44A4-B35D-AD5E1847B86B}" srcOrd="7" destOrd="0" presId="urn:microsoft.com/office/officeart/2005/8/layout/hierarchy1"/>
    <dgm:cxn modelId="{D6586635-3D20-47D9-992F-91496752620E}" type="presParOf" srcId="{3BE91391-F0D1-44A4-B35D-AD5E1847B86B}" destId="{466B22CD-BD79-4646-823B-4F336054D820}" srcOrd="0" destOrd="0" presId="urn:microsoft.com/office/officeart/2005/8/layout/hierarchy1"/>
    <dgm:cxn modelId="{85BCC82F-4A48-4004-B51C-10DA91DF0E30}" type="presParOf" srcId="{466B22CD-BD79-4646-823B-4F336054D820}" destId="{875C9691-7525-462A-BCCB-E32A33E1AFEA}" srcOrd="0" destOrd="0" presId="urn:microsoft.com/office/officeart/2005/8/layout/hierarchy1"/>
    <dgm:cxn modelId="{5187C38E-2D0B-493B-958E-5D0E11D8B05E}" type="presParOf" srcId="{466B22CD-BD79-4646-823B-4F336054D820}" destId="{9C04A224-5997-4F9C-9E3C-97B48B23AC5F}" srcOrd="1" destOrd="0" presId="urn:microsoft.com/office/officeart/2005/8/layout/hierarchy1"/>
    <dgm:cxn modelId="{2A87F416-8704-491F-AFC6-A2A4C2C64453}" type="presParOf" srcId="{3BE91391-F0D1-44A4-B35D-AD5E1847B86B}" destId="{5072D13E-01F7-478F-855E-682F8C0FF5EF}" srcOrd="1" destOrd="0" presId="urn:microsoft.com/office/officeart/2005/8/layout/hierarchy1"/>
    <dgm:cxn modelId="{CB62E41E-E801-4734-932B-E23E162260A1}" type="presParOf" srcId="{58736AD9-303B-4005-8E00-D28ED4F61BE2}" destId="{CAA33981-0EC3-44CB-8A81-402660633797}" srcOrd="2" destOrd="0" presId="urn:microsoft.com/office/officeart/2005/8/layout/hierarchy1"/>
    <dgm:cxn modelId="{71213CF9-31BA-4934-B2BF-667D73DA6832}" type="presParOf" srcId="{58736AD9-303B-4005-8E00-D28ED4F61BE2}" destId="{1CCDE717-E523-4C6D-BE39-C2E2223EDCF8}" srcOrd="3" destOrd="0" presId="urn:microsoft.com/office/officeart/2005/8/layout/hierarchy1"/>
    <dgm:cxn modelId="{DF89BC8C-93C3-40D8-96CA-CCF136DFB4DA}" type="presParOf" srcId="{1CCDE717-E523-4C6D-BE39-C2E2223EDCF8}" destId="{78B46020-34B4-4E88-80D5-B1B799A92544}" srcOrd="0" destOrd="0" presId="urn:microsoft.com/office/officeart/2005/8/layout/hierarchy1"/>
    <dgm:cxn modelId="{FB94B501-563F-41B8-B9FC-EF680F647AB9}" type="presParOf" srcId="{78B46020-34B4-4E88-80D5-B1B799A92544}" destId="{400D8B57-3CDD-4E71-A2BA-B1AA8464FC06}" srcOrd="0" destOrd="0" presId="urn:microsoft.com/office/officeart/2005/8/layout/hierarchy1"/>
    <dgm:cxn modelId="{66F78CEF-54D3-4F4E-A6E6-2F592F44D215}" type="presParOf" srcId="{78B46020-34B4-4E88-80D5-B1B799A92544}" destId="{CB08BBB0-3422-4CC9-9D17-82CB29314302}" srcOrd="1" destOrd="0" presId="urn:microsoft.com/office/officeart/2005/8/layout/hierarchy1"/>
    <dgm:cxn modelId="{AFAF01ED-A805-45C2-AB8F-6C181F230597}" type="presParOf" srcId="{1CCDE717-E523-4C6D-BE39-C2E2223EDCF8}" destId="{A9620D3D-8C0C-426D-8841-DF1323519305}" srcOrd="1" destOrd="0" presId="urn:microsoft.com/office/officeart/2005/8/layout/hierarchy1"/>
    <dgm:cxn modelId="{E437F367-28E8-46DB-8B5D-98C244AF100E}" type="presParOf" srcId="{A9620D3D-8C0C-426D-8841-DF1323519305}" destId="{08021B2C-D880-4664-AB92-DDE383CD050C}" srcOrd="0" destOrd="0" presId="urn:microsoft.com/office/officeart/2005/8/layout/hierarchy1"/>
    <dgm:cxn modelId="{B7BB7AF6-F6AA-42EA-A124-592391EB5A86}" type="presParOf" srcId="{A9620D3D-8C0C-426D-8841-DF1323519305}" destId="{87D80527-C7E0-46E4-B9C7-9B655BB46D33}" srcOrd="1" destOrd="0" presId="urn:microsoft.com/office/officeart/2005/8/layout/hierarchy1"/>
    <dgm:cxn modelId="{6EB89836-28C5-4F00-9515-BF5918B15C27}" type="presParOf" srcId="{87D80527-C7E0-46E4-B9C7-9B655BB46D33}" destId="{1F290252-870E-4C7A-974E-EE4F1F3767C5}" srcOrd="0" destOrd="0" presId="urn:microsoft.com/office/officeart/2005/8/layout/hierarchy1"/>
    <dgm:cxn modelId="{922D0AF5-C538-48F9-A375-E5FC2A9E2D47}" type="presParOf" srcId="{1F290252-870E-4C7A-974E-EE4F1F3767C5}" destId="{1FEFF140-6493-4598-A7CC-304ACA43B99D}" srcOrd="0" destOrd="0" presId="urn:microsoft.com/office/officeart/2005/8/layout/hierarchy1"/>
    <dgm:cxn modelId="{5D39D67A-328F-4D04-B70D-78193819EB6F}" type="presParOf" srcId="{1F290252-870E-4C7A-974E-EE4F1F3767C5}" destId="{A7E78B4C-53F7-45D4-823D-256FA32CD1E6}" srcOrd="1" destOrd="0" presId="urn:microsoft.com/office/officeart/2005/8/layout/hierarchy1"/>
    <dgm:cxn modelId="{270C5888-1A26-498A-8129-8E4CB79553D3}" type="presParOf" srcId="{87D80527-C7E0-46E4-B9C7-9B655BB46D33}" destId="{C2105210-AB3C-4145-88B0-2907B8D9FC99}" srcOrd="1" destOrd="0" presId="urn:microsoft.com/office/officeart/2005/8/layout/hierarchy1"/>
    <dgm:cxn modelId="{081163C3-BC43-45D0-A16C-69B25B1B1A53}" type="presParOf" srcId="{A9620D3D-8C0C-426D-8841-DF1323519305}" destId="{A6A6CFEF-35D8-4DEF-B8AD-4659F1D05A7D}" srcOrd="2" destOrd="0" presId="urn:microsoft.com/office/officeart/2005/8/layout/hierarchy1"/>
    <dgm:cxn modelId="{B2EAA841-5369-4B4A-8F9C-60C652071E6D}" type="presParOf" srcId="{A9620D3D-8C0C-426D-8841-DF1323519305}" destId="{6DD4209B-DF76-4C84-8B03-A80DA957963D}" srcOrd="3" destOrd="0" presId="urn:microsoft.com/office/officeart/2005/8/layout/hierarchy1"/>
    <dgm:cxn modelId="{12671EAF-E068-478B-ACEA-B087B6AB49AA}" type="presParOf" srcId="{6DD4209B-DF76-4C84-8B03-A80DA957963D}" destId="{4D1E9DFC-CB7C-48F8-A9D1-63AAE8D39428}" srcOrd="0" destOrd="0" presId="urn:microsoft.com/office/officeart/2005/8/layout/hierarchy1"/>
    <dgm:cxn modelId="{AB33C455-853D-41CB-A2E0-DEFB53260441}" type="presParOf" srcId="{4D1E9DFC-CB7C-48F8-A9D1-63AAE8D39428}" destId="{29B0001E-CDC9-401C-8C77-AA708A489CDB}" srcOrd="0" destOrd="0" presId="urn:microsoft.com/office/officeart/2005/8/layout/hierarchy1"/>
    <dgm:cxn modelId="{750B9026-B33B-4773-84FE-E773CAA5D4FE}" type="presParOf" srcId="{4D1E9DFC-CB7C-48F8-A9D1-63AAE8D39428}" destId="{D95A52FF-577A-4257-A7CD-BF234B0AF5FE}" srcOrd="1" destOrd="0" presId="urn:microsoft.com/office/officeart/2005/8/layout/hierarchy1"/>
    <dgm:cxn modelId="{A0715029-7186-4356-9F2D-BF51848F7A5C}" type="presParOf" srcId="{6DD4209B-DF76-4C84-8B03-A80DA957963D}" destId="{DA880AF0-0D0F-4280-8493-1DD5BB96E0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A45B4A7-45E6-4281-A92F-D88996F9FBE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D34D59D-239F-4D8C-8BD5-D899BE0C6C9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биржа является центром сбора и переработки коммерческой информации</a:t>
          </a:r>
        </a:p>
      </dgm:t>
    </dgm:pt>
    <dgm:pt modelId="{91298CC6-6C74-4FB8-9EB2-4645F42881B8}" type="parTrans" cxnId="{571895FC-15C6-4711-A947-85BA476222D7}">
      <dgm:prSet/>
      <dgm:spPr/>
      <dgm:t>
        <a:bodyPr/>
        <a:lstStyle/>
        <a:p>
          <a:endParaRPr lang="ru-RU"/>
        </a:p>
      </dgm:t>
    </dgm:pt>
    <dgm:pt modelId="{4F53A586-E4E5-45A3-8104-040440463213}" type="sibTrans" cxnId="{571895FC-15C6-4711-A947-85BA476222D7}">
      <dgm:prSet/>
      <dgm:spPr/>
      <dgm:t>
        <a:bodyPr/>
        <a:lstStyle/>
        <a:p>
          <a:endParaRPr lang="ru-RU"/>
        </a:p>
      </dgm:t>
    </dgm:pt>
    <dgm:pt modelId="{CC1CB536-FA17-418C-9925-C8799676D17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биржа является самым эффективным инструментом рыночного ценообразования. Биржевой спрос сближает спрос и предложение и обеспечивает выведение равновесной цены</a:t>
          </a:r>
        </a:p>
      </dgm:t>
    </dgm:pt>
    <dgm:pt modelId="{EC46FF30-AAD4-4B74-A3DD-EEAC612DE9A1}" type="parTrans" cxnId="{EA25F468-4A65-4408-848F-3258A88A9873}">
      <dgm:prSet/>
      <dgm:spPr/>
      <dgm:t>
        <a:bodyPr/>
        <a:lstStyle/>
        <a:p>
          <a:endParaRPr lang="ru-RU"/>
        </a:p>
      </dgm:t>
    </dgm:pt>
    <dgm:pt modelId="{F9BCC56A-2A17-48FB-92FB-93DE1E45F2D1}" type="sibTrans" cxnId="{EA25F468-4A65-4408-848F-3258A88A9873}">
      <dgm:prSet/>
      <dgm:spPr/>
      <dgm:t>
        <a:bodyPr/>
        <a:lstStyle/>
        <a:p>
          <a:endParaRPr lang="ru-RU"/>
        </a:p>
      </dgm:t>
    </dgm:pt>
    <dgm:pt modelId="{894684E0-FEF4-4476-911B-7927618DBCC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заключая срочные сделки производители и потребители имеют возможность управлять ценовыми и кредитными рисками</a:t>
          </a:r>
        </a:p>
      </dgm:t>
    </dgm:pt>
    <dgm:pt modelId="{B8387742-8D84-43A1-B895-80D379DE8AF4}" type="parTrans" cxnId="{D8D9B662-1CAF-4976-905F-6B57329ABA6C}">
      <dgm:prSet/>
      <dgm:spPr/>
      <dgm:t>
        <a:bodyPr/>
        <a:lstStyle/>
        <a:p>
          <a:endParaRPr lang="ru-RU"/>
        </a:p>
      </dgm:t>
    </dgm:pt>
    <dgm:pt modelId="{E6C3ADF0-DAA5-4F6D-9F39-208C86EA869E}" type="sibTrans" cxnId="{D8D9B662-1CAF-4976-905F-6B57329ABA6C}">
      <dgm:prSet/>
      <dgm:spPr/>
      <dgm:t>
        <a:bodyPr/>
        <a:lstStyle/>
        <a:p>
          <a:endParaRPr lang="ru-RU"/>
        </a:p>
      </dgm:t>
    </dgm:pt>
    <dgm:pt modelId="{076F7A48-917E-46D2-8A27-2261F99A9503}" type="pres">
      <dgm:prSet presAssocID="{EA45B4A7-45E6-4281-A92F-D88996F9FBE6}" presName="linearFlow" presStyleCnt="0">
        <dgm:presLayoutVars>
          <dgm:dir/>
          <dgm:resizeHandles val="exact"/>
        </dgm:presLayoutVars>
      </dgm:prSet>
      <dgm:spPr/>
    </dgm:pt>
    <dgm:pt modelId="{C2261F23-74C6-4652-9DA7-32096B388CB1}" type="pres">
      <dgm:prSet presAssocID="{DD34D59D-239F-4D8C-8BD5-D899BE0C6C91}" presName="composite" presStyleCnt="0"/>
      <dgm:spPr/>
    </dgm:pt>
    <dgm:pt modelId="{BB26D4D6-9A00-4638-A8FE-D9D00EBD199D}" type="pres">
      <dgm:prSet presAssocID="{DD34D59D-239F-4D8C-8BD5-D899BE0C6C91}" presName="imgShp" presStyleLbl="fgImgPlace1" presStyleIdx="0" presStyleCnt="3"/>
      <dgm:spPr/>
    </dgm:pt>
    <dgm:pt modelId="{552F699C-182D-451C-BC88-BBD1DB458767}" type="pres">
      <dgm:prSet presAssocID="{DD34D59D-239F-4D8C-8BD5-D899BE0C6C91}" presName="txShp" presStyleLbl="node1" presStyleIdx="0" presStyleCnt="3" custScaleX="117484" custScaleY="376742">
        <dgm:presLayoutVars>
          <dgm:bulletEnabled val="1"/>
        </dgm:presLayoutVars>
      </dgm:prSet>
      <dgm:spPr/>
    </dgm:pt>
    <dgm:pt modelId="{F963B0EF-7C2F-46CF-882E-025DAC655A4D}" type="pres">
      <dgm:prSet presAssocID="{4F53A586-E4E5-45A3-8104-040440463213}" presName="spacing" presStyleCnt="0"/>
      <dgm:spPr/>
    </dgm:pt>
    <dgm:pt modelId="{B644F280-E671-40EE-8FBE-ADAA5F84428D}" type="pres">
      <dgm:prSet presAssocID="{CC1CB536-FA17-418C-9925-C8799676D17E}" presName="composite" presStyleCnt="0"/>
      <dgm:spPr/>
    </dgm:pt>
    <dgm:pt modelId="{1E98DF5C-7A69-450F-8CB8-58450258E88B}" type="pres">
      <dgm:prSet presAssocID="{CC1CB536-FA17-418C-9925-C8799676D17E}" presName="imgShp" presStyleLbl="fgImgPlace1" presStyleIdx="1" presStyleCnt="3"/>
      <dgm:spPr/>
    </dgm:pt>
    <dgm:pt modelId="{956A1C7F-24E2-46B9-9B63-61C382987E70}" type="pres">
      <dgm:prSet presAssocID="{CC1CB536-FA17-418C-9925-C8799676D17E}" presName="txShp" presStyleLbl="node1" presStyleIdx="1" presStyleCnt="3" custScaleX="117484" custScaleY="376742">
        <dgm:presLayoutVars>
          <dgm:bulletEnabled val="1"/>
        </dgm:presLayoutVars>
      </dgm:prSet>
      <dgm:spPr/>
    </dgm:pt>
    <dgm:pt modelId="{88247D88-2C2B-45BA-9F53-F47D641F8A09}" type="pres">
      <dgm:prSet presAssocID="{F9BCC56A-2A17-48FB-92FB-93DE1E45F2D1}" presName="spacing" presStyleCnt="0"/>
      <dgm:spPr/>
    </dgm:pt>
    <dgm:pt modelId="{CF94CAB1-8A1A-4083-9849-5FEFB87819BB}" type="pres">
      <dgm:prSet presAssocID="{894684E0-FEF4-4476-911B-7927618DBCC4}" presName="composite" presStyleCnt="0"/>
      <dgm:spPr/>
    </dgm:pt>
    <dgm:pt modelId="{6F1EC2D2-186F-485B-8319-4B9224EAC4D6}" type="pres">
      <dgm:prSet presAssocID="{894684E0-FEF4-4476-911B-7927618DBCC4}" presName="imgShp" presStyleLbl="fgImgPlace1" presStyleIdx="2" presStyleCnt="3"/>
      <dgm:spPr/>
    </dgm:pt>
    <dgm:pt modelId="{91A9AF9B-7AA5-4C1F-AD1E-43F12A7CD342}" type="pres">
      <dgm:prSet presAssocID="{894684E0-FEF4-4476-911B-7927618DBCC4}" presName="txShp" presStyleLbl="node1" presStyleIdx="2" presStyleCnt="3" custScaleX="117484" custScaleY="376742">
        <dgm:presLayoutVars>
          <dgm:bulletEnabled val="1"/>
        </dgm:presLayoutVars>
      </dgm:prSet>
      <dgm:spPr/>
    </dgm:pt>
  </dgm:ptLst>
  <dgm:cxnLst>
    <dgm:cxn modelId="{ED7C0233-BE20-439F-BCD8-CEDC93FC934E}" type="presOf" srcId="{EA45B4A7-45E6-4281-A92F-D88996F9FBE6}" destId="{076F7A48-917E-46D2-8A27-2261F99A9503}" srcOrd="0" destOrd="0" presId="urn:microsoft.com/office/officeart/2005/8/layout/vList3"/>
    <dgm:cxn modelId="{D8D9B662-1CAF-4976-905F-6B57329ABA6C}" srcId="{EA45B4A7-45E6-4281-A92F-D88996F9FBE6}" destId="{894684E0-FEF4-4476-911B-7927618DBCC4}" srcOrd="2" destOrd="0" parTransId="{B8387742-8D84-43A1-B895-80D379DE8AF4}" sibTransId="{E6C3ADF0-DAA5-4F6D-9F39-208C86EA869E}"/>
    <dgm:cxn modelId="{EA25F468-4A65-4408-848F-3258A88A9873}" srcId="{EA45B4A7-45E6-4281-A92F-D88996F9FBE6}" destId="{CC1CB536-FA17-418C-9925-C8799676D17E}" srcOrd="1" destOrd="0" parTransId="{EC46FF30-AAD4-4B74-A3DD-EEAC612DE9A1}" sibTransId="{F9BCC56A-2A17-48FB-92FB-93DE1E45F2D1}"/>
    <dgm:cxn modelId="{62FAC8B6-930E-4A8B-B927-00E6A40C0DCA}" type="presOf" srcId="{DD34D59D-239F-4D8C-8BD5-D899BE0C6C91}" destId="{552F699C-182D-451C-BC88-BBD1DB458767}" srcOrd="0" destOrd="0" presId="urn:microsoft.com/office/officeart/2005/8/layout/vList3"/>
    <dgm:cxn modelId="{BFBCE0E5-E1EF-41A7-9552-8C3F6A428C95}" type="presOf" srcId="{894684E0-FEF4-4476-911B-7927618DBCC4}" destId="{91A9AF9B-7AA5-4C1F-AD1E-43F12A7CD342}" srcOrd="0" destOrd="0" presId="urn:microsoft.com/office/officeart/2005/8/layout/vList3"/>
    <dgm:cxn modelId="{A0B6C4E9-B8C8-4F6B-A814-DAEC76023C07}" type="presOf" srcId="{CC1CB536-FA17-418C-9925-C8799676D17E}" destId="{956A1C7F-24E2-46B9-9B63-61C382987E70}" srcOrd="0" destOrd="0" presId="urn:microsoft.com/office/officeart/2005/8/layout/vList3"/>
    <dgm:cxn modelId="{571895FC-15C6-4711-A947-85BA476222D7}" srcId="{EA45B4A7-45E6-4281-A92F-D88996F9FBE6}" destId="{DD34D59D-239F-4D8C-8BD5-D899BE0C6C91}" srcOrd="0" destOrd="0" parTransId="{91298CC6-6C74-4FB8-9EB2-4645F42881B8}" sibTransId="{4F53A586-E4E5-45A3-8104-040440463213}"/>
    <dgm:cxn modelId="{4681BF21-FF53-4BC2-BC59-92E49186179D}" type="presParOf" srcId="{076F7A48-917E-46D2-8A27-2261F99A9503}" destId="{C2261F23-74C6-4652-9DA7-32096B388CB1}" srcOrd="0" destOrd="0" presId="urn:microsoft.com/office/officeart/2005/8/layout/vList3"/>
    <dgm:cxn modelId="{36336637-04C8-462D-BC9A-F480967656A8}" type="presParOf" srcId="{C2261F23-74C6-4652-9DA7-32096B388CB1}" destId="{BB26D4D6-9A00-4638-A8FE-D9D00EBD199D}" srcOrd="0" destOrd="0" presId="urn:microsoft.com/office/officeart/2005/8/layout/vList3"/>
    <dgm:cxn modelId="{5D111B0D-E6C3-49B3-905D-9586FC98D6ED}" type="presParOf" srcId="{C2261F23-74C6-4652-9DA7-32096B388CB1}" destId="{552F699C-182D-451C-BC88-BBD1DB458767}" srcOrd="1" destOrd="0" presId="urn:microsoft.com/office/officeart/2005/8/layout/vList3"/>
    <dgm:cxn modelId="{C9AF4B8C-6F85-41AC-AED7-23D51FAAB253}" type="presParOf" srcId="{076F7A48-917E-46D2-8A27-2261F99A9503}" destId="{F963B0EF-7C2F-46CF-882E-025DAC655A4D}" srcOrd="1" destOrd="0" presId="urn:microsoft.com/office/officeart/2005/8/layout/vList3"/>
    <dgm:cxn modelId="{22718B1B-2A4A-44AA-ABF9-CF6A13F14BAA}" type="presParOf" srcId="{076F7A48-917E-46D2-8A27-2261F99A9503}" destId="{B644F280-E671-40EE-8FBE-ADAA5F84428D}" srcOrd="2" destOrd="0" presId="urn:microsoft.com/office/officeart/2005/8/layout/vList3"/>
    <dgm:cxn modelId="{A344B7EA-0FBC-46D3-AF6C-0649CFD3F6F5}" type="presParOf" srcId="{B644F280-E671-40EE-8FBE-ADAA5F84428D}" destId="{1E98DF5C-7A69-450F-8CB8-58450258E88B}" srcOrd="0" destOrd="0" presId="urn:microsoft.com/office/officeart/2005/8/layout/vList3"/>
    <dgm:cxn modelId="{8C4EB665-194A-4898-BA35-0570BF914EEF}" type="presParOf" srcId="{B644F280-E671-40EE-8FBE-ADAA5F84428D}" destId="{956A1C7F-24E2-46B9-9B63-61C382987E70}" srcOrd="1" destOrd="0" presId="urn:microsoft.com/office/officeart/2005/8/layout/vList3"/>
    <dgm:cxn modelId="{14DF1F6B-AF8F-4011-B98D-51541AB4C8E8}" type="presParOf" srcId="{076F7A48-917E-46D2-8A27-2261F99A9503}" destId="{88247D88-2C2B-45BA-9F53-F47D641F8A09}" srcOrd="3" destOrd="0" presId="urn:microsoft.com/office/officeart/2005/8/layout/vList3"/>
    <dgm:cxn modelId="{B337765A-5E50-412A-B0D9-F5BDAA10E2AD}" type="presParOf" srcId="{076F7A48-917E-46D2-8A27-2261F99A9503}" destId="{CF94CAB1-8A1A-4083-9849-5FEFB87819BB}" srcOrd="4" destOrd="0" presId="urn:microsoft.com/office/officeart/2005/8/layout/vList3"/>
    <dgm:cxn modelId="{FCC85C37-80C2-422A-B9D1-220C3F572999}" type="presParOf" srcId="{CF94CAB1-8A1A-4083-9849-5FEFB87819BB}" destId="{6F1EC2D2-186F-485B-8319-4B9224EAC4D6}" srcOrd="0" destOrd="0" presId="urn:microsoft.com/office/officeart/2005/8/layout/vList3"/>
    <dgm:cxn modelId="{06CDECAF-ED9D-416A-A108-020A493AE492}" type="presParOf" srcId="{CF94CAB1-8A1A-4083-9849-5FEFB87819BB}" destId="{91A9AF9B-7AA5-4C1F-AD1E-43F12A7CD3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89DB177-E47D-4438-A3A6-AC11C44C9CE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5F732D-A26B-4971-9D10-C9FE5ECE240F}">
      <dgm:prSet phldrT="[Текст]"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приуроченность к определенному месту и времени</a:t>
          </a:r>
        </a:p>
      </dgm:t>
    </dgm:pt>
    <dgm:pt modelId="{38AE2ED2-B6F3-4AD9-93A0-5A7B49A43A24}" type="parTrans" cxnId="{FA00D621-706F-4644-9202-3B38545D7342}">
      <dgm:prSet/>
      <dgm:spPr/>
      <dgm:t>
        <a:bodyPr/>
        <a:lstStyle/>
        <a:p>
          <a:endParaRPr lang="ru-RU"/>
        </a:p>
      </dgm:t>
    </dgm:pt>
    <dgm:pt modelId="{FE1AF45C-E330-4B3A-ADB6-5D90227C1E2D}" type="sibTrans" cxnId="{FA00D621-706F-4644-9202-3B38545D7342}">
      <dgm:prSet/>
      <dgm:spPr/>
      <dgm:t>
        <a:bodyPr/>
        <a:lstStyle/>
        <a:p>
          <a:endParaRPr lang="ru-RU"/>
        </a:p>
      </dgm:t>
    </dgm:pt>
    <dgm:pt modelId="{A798205B-AE2B-48E3-ACAB-5210CBF6810F}">
      <dgm:prSet phldrT="[Текст]"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регулируемость со стороны государства и общественности</a:t>
          </a:r>
        </a:p>
      </dgm:t>
    </dgm:pt>
    <dgm:pt modelId="{4B2733CA-9059-42C7-9DC0-AF47113970C3}" type="parTrans" cxnId="{D46BB096-DD2B-4632-B7D1-CCCDE1D78ED5}">
      <dgm:prSet/>
      <dgm:spPr/>
      <dgm:t>
        <a:bodyPr/>
        <a:lstStyle/>
        <a:p>
          <a:endParaRPr lang="ru-RU"/>
        </a:p>
      </dgm:t>
    </dgm:pt>
    <dgm:pt modelId="{B83C07E6-15FC-4E70-9C98-C1E5707529ED}" type="sibTrans" cxnId="{D46BB096-DD2B-4632-B7D1-CCCDE1D78ED5}">
      <dgm:prSet/>
      <dgm:spPr/>
      <dgm:t>
        <a:bodyPr/>
        <a:lstStyle/>
        <a:p>
          <a:endParaRPr lang="ru-RU"/>
        </a:p>
      </dgm:t>
    </dgm:pt>
    <dgm:pt modelId="{F50C763B-DF77-4BFC-B917-6D3C7008B0F1}">
      <dgm:prSet phldrT="[Текст]"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котировальная работа  биржи</a:t>
          </a:r>
        </a:p>
      </dgm:t>
    </dgm:pt>
    <dgm:pt modelId="{5CD1A1D0-F67A-429A-A838-554160A65C61}" type="parTrans" cxnId="{09A6147F-928D-49EA-A377-D736E5496367}">
      <dgm:prSet/>
      <dgm:spPr/>
      <dgm:t>
        <a:bodyPr/>
        <a:lstStyle/>
        <a:p>
          <a:endParaRPr lang="ru-RU"/>
        </a:p>
      </dgm:t>
    </dgm:pt>
    <dgm:pt modelId="{1B8D8441-8E40-4A21-BC7F-A501C41889A0}" type="sibTrans" cxnId="{09A6147F-928D-49EA-A377-D736E5496367}">
      <dgm:prSet/>
      <dgm:spPr/>
      <dgm:t>
        <a:bodyPr/>
        <a:lstStyle/>
        <a:p>
          <a:endParaRPr lang="ru-RU"/>
        </a:p>
      </dgm:t>
    </dgm:pt>
    <dgm:pt modelId="{1244AFD7-90A6-4C50-BCA9-F20F07EDE2B1}">
      <dgm:prSet phldrT="[Текст]"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котировальная работа  биржи</a:t>
          </a:r>
        </a:p>
      </dgm:t>
    </dgm:pt>
    <dgm:pt modelId="{8D79F86C-F648-47D1-B101-F989CFC7D3D4}" type="parTrans" cxnId="{A537B5F5-6B26-490B-9DDA-463E925A5CD2}">
      <dgm:prSet/>
      <dgm:spPr/>
      <dgm:t>
        <a:bodyPr/>
        <a:lstStyle/>
        <a:p>
          <a:endParaRPr lang="ru-RU"/>
        </a:p>
      </dgm:t>
    </dgm:pt>
    <dgm:pt modelId="{B3AFCC1E-D0ED-4A4B-907F-B0FC7F5F8B3C}" type="sibTrans" cxnId="{A537B5F5-6B26-490B-9DDA-463E925A5CD2}">
      <dgm:prSet/>
      <dgm:spPr/>
      <dgm:t>
        <a:bodyPr/>
        <a:lstStyle/>
        <a:p>
          <a:endParaRPr lang="ru-RU"/>
        </a:p>
      </dgm:t>
    </dgm:pt>
    <dgm:pt modelId="{D559B397-F2FE-4006-A6C2-CBB6B0FB5EE9}">
      <dgm:prSet phldrT="[Текст]"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биржевых контрактов</a:t>
          </a:r>
        </a:p>
      </dgm:t>
    </dgm:pt>
    <dgm:pt modelId="{83DCA8EF-6E39-4DBB-839E-AABCCB1C81E6}" type="parTrans" cxnId="{E4A365A1-59BC-4A16-BE39-FDBD3802B118}">
      <dgm:prSet/>
      <dgm:spPr/>
      <dgm:t>
        <a:bodyPr/>
        <a:lstStyle/>
        <a:p>
          <a:endParaRPr lang="ru-RU"/>
        </a:p>
      </dgm:t>
    </dgm:pt>
    <dgm:pt modelId="{2D00A286-1AB0-45AA-83A4-EF3E860E0685}" type="sibTrans" cxnId="{E4A365A1-59BC-4A16-BE39-FDBD3802B118}">
      <dgm:prSet/>
      <dgm:spPr/>
      <dgm:t>
        <a:bodyPr/>
        <a:lstStyle/>
        <a:p>
          <a:endParaRPr lang="ru-RU"/>
        </a:p>
      </dgm:t>
    </dgm:pt>
    <dgm:pt modelId="{3435837D-3B9C-4A2B-861C-08847423C054}">
      <dgm:prSet phldrT="[Текст]"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биржевой арбитраж</a:t>
          </a:r>
        </a:p>
      </dgm:t>
    </dgm:pt>
    <dgm:pt modelId="{02B98A32-04CC-4B0C-A603-3EAC50D9705A}" type="parTrans" cxnId="{E3604973-FC68-4E6A-94B7-2ED364745CA1}">
      <dgm:prSet/>
      <dgm:spPr/>
      <dgm:t>
        <a:bodyPr/>
        <a:lstStyle/>
        <a:p>
          <a:endParaRPr lang="ru-RU"/>
        </a:p>
      </dgm:t>
    </dgm:pt>
    <dgm:pt modelId="{FE45F8DC-6C46-444D-81AF-6E65EDC592EA}" type="sibTrans" cxnId="{E3604973-FC68-4E6A-94B7-2ED364745CA1}">
      <dgm:prSet/>
      <dgm:spPr/>
      <dgm:t>
        <a:bodyPr/>
        <a:lstStyle/>
        <a:p>
          <a:endParaRPr lang="ru-RU"/>
        </a:p>
      </dgm:t>
    </dgm:pt>
    <dgm:pt modelId="{FE240EB9-2D4A-4754-A3BC-389738B9A9AD}" type="pres">
      <dgm:prSet presAssocID="{889DB177-E47D-4438-A3A6-AC11C44C9CE0}" presName="Name0" presStyleCnt="0">
        <dgm:presLayoutVars>
          <dgm:dir/>
          <dgm:resizeHandles val="exact"/>
        </dgm:presLayoutVars>
      </dgm:prSet>
      <dgm:spPr/>
    </dgm:pt>
    <dgm:pt modelId="{6A7A5D80-D0FC-4A01-BC4A-599D4CE013AB}" type="pres">
      <dgm:prSet presAssocID="{C65F732D-A26B-4971-9D10-C9FE5ECE240F}" presName="composite" presStyleCnt="0"/>
      <dgm:spPr/>
    </dgm:pt>
    <dgm:pt modelId="{C529BD88-93F7-4247-8266-8ADC8A63F0CF}" type="pres">
      <dgm:prSet presAssocID="{C65F732D-A26B-4971-9D10-C9FE5ECE240F}" presName="rect1" presStyleLbl="trAlignAcc1" presStyleIdx="0" presStyleCnt="6">
        <dgm:presLayoutVars>
          <dgm:bulletEnabled val="1"/>
        </dgm:presLayoutVars>
      </dgm:prSet>
      <dgm:spPr/>
    </dgm:pt>
    <dgm:pt modelId="{D13829B5-11FD-4715-BE8C-C277877BA4A3}" type="pres">
      <dgm:prSet presAssocID="{C65F732D-A26B-4971-9D10-C9FE5ECE240F}" presName="rect2" presStyleLbl="fgImgPlace1" presStyleIdx="0" presStyleCnt="6"/>
      <dgm:spPr/>
    </dgm:pt>
    <dgm:pt modelId="{C2BE3A34-7751-4450-838F-8B23C45879E8}" type="pres">
      <dgm:prSet presAssocID="{FE1AF45C-E330-4B3A-ADB6-5D90227C1E2D}" presName="sibTrans" presStyleCnt="0"/>
      <dgm:spPr/>
    </dgm:pt>
    <dgm:pt modelId="{46D1AFB2-F77B-4900-BE7A-A8E716286006}" type="pres">
      <dgm:prSet presAssocID="{A798205B-AE2B-48E3-ACAB-5210CBF6810F}" presName="composite" presStyleCnt="0"/>
      <dgm:spPr/>
    </dgm:pt>
    <dgm:pt modelId="{46A22189-0FEC-406B-8C97-7AE68FB0116E}" type="pres">
      <dgm:prSet presAssocID="{A798205B-AE2B-48E3-ACAB-5210CBF6810F}" presName="rect1" presStyleLbl="trAlignAcc1" presStyleIdx="1" presStyleCnt="6">
        <dgm:presLayoutVars>
          <dgm:bulletEnabled val="1"/>
        </dgm:presLayoutVars>
      </dgm:prSet>
      <dgm:spPr/>
    </dgm:pt>
    <dgm:pt modelId="{B8194F88-2163-43C5-AD0B-B2FAEF565A7F}" type="pres">
      <dgm:prSet presAssocID="{A798205B-AE2B-48E3-ACAB-5210CBF6810F}" presName="rect2" presStyleLbl="fgImgPlace1" presStyleIdx="1" presStyleCnt="6"/>
      <dgm:spPr/>
    </dgm:pt>
    <dgm:pt modelId="{3C94ABE1-F29C-4C29-A21A-FD932A5D183B}" type="pres">
      <dgm:prSet presAssocID="{B83C07E6-15FC-4E70-9C98-C1E5707529ED}" presName="sibTrans" presStyleCnt="0"/>
      <dgm:spPr/>
    </dgm:pt>
    <dgm:pt modelId="{353FB905-D47F-4135-A313-EBBDD780331A}" type="pres">
      <dgm:prSet presAssocID="{F50C763B-DF77-4BFC-B917-6D3C7008B0F1}" presName="composite" presStyleCnt="0"/>
      <dgm:spPr/>
    </dgm:pt>
    <dgm:pt modelId="{B47B36CF-7329-4C93-8B9E-D2495A118B6A}" type="pres">
      <dgm:prSet presAssocID="{F50C763B-DF77-4BFC-B917-6D3C7008B0F1}" presName="rect1" presStyleLbl="trAlignAcc1" presStyleIdx="2" presStyleCnt="6">
        <dgm:presLayoutVars>
          <dgm:bulletEnabled val="1"/>
        </dgm:presLayoutVars>
      </dgm:prSet>
      <dgm:spPr/>
    </dgm:pt>
    <dgm:pt modelId="{3C217118-56F5-4444-B7C2-992AF515B4C8}" type="pres">
      <dgm:prSet presAssocID="{F50C763B-DF77-4BFC-B917-6D3C7008B0F1}" presName="rect2" presStyleLbl="fgImgPlace1" presStyleIdx="2" presStyleCnt="6"/>
      <dgm:spPr/>
    </dgm:pt>
    <dgm:pt modelId="{95400FC4-0F7A-4B34-A14A-F1D17C9A6923}" type="pres">
      <dgm:prSet presAssocID="{1B8D8441-8E40-4A21-BC7F-A501C41889A0}" presName="sibTrans" presStyleCnt="0"/>
      <dgm:spPr/>
    </dgm:pt>
    <dgm:pt modelId="{9EFD7F29-D08F-44D6-9286-AC28F273F27C}" type="pres">
      <dgm:prSet presAssocID="{1244AFD7-90A6-4C50-BCA9-F20F07EDE2B1}" presName="composite" presStyleCnt="0"/>
      <dgm:spPr/>
    </dgm:pt>
    <dgm:pt modelId="{D4D57DE1-CA90-4B7B-825F-7ED1F7447ED8}" type="pres">
      <dgm:prSet presAssocID="{1244AFD7-90A6-4C50-BCA9-F20F07EDE2B1}" presName="rect1" presStyleLbl="trAlignAcc1" presStyleIdx="3" presStyleCnt="6">
        <dgm:presLayoutVars>
          <dgm:bulletEnabled val="1"/>
        </dgm:presLayoutVars>
      </dgm:prSet>
      <dgm:spPr/>
    </dgm:pt>
    <dgm:pt modelId="{5626B060-0F03-4DDD-BF7D-9156BC7FA691}" type="pres">
      <dgm:prSet presAssocID="{1244AFD7-90A6-4C50-BCA9-F20F07EDE2B1}" presName="rect2" presStyleLbl="fgImgPlace1" presStyleIdx="3" presStyleCnt="6"/>
      <dgm:spPr/>
    </dgm:pt>
    <dgm:pt modelId="{0655A777-FFBB-4A6B-A6EF-461CD48B08D6}" type="pres">
      <dgm:prSet presAssocID="{B3AFCC1E-D0ED-4A4B-907F-B0FC7F5F8B3C}" presName="sibTrans" presStyleCnt="0"/>
      <dgm:spPr/>
    </dgm:pt>
    <dgm:pt modelId="{76F9FD81-9035-4F8F-B28C-FF36ABA50013}" type="pres">
      <dgm:prSet presAssocID="{D559B397-F2FE-4006-A6C2-CBB6B0FB5EE9}" presName="composite" presStyleCnt="0"/>
      <dgm:spPr/>
    </dgm:pt>
    <dgm:pt modelId="{28571D1D-7845-4717-89AC-7EA24D23571F}" type="pres">
      <dgm:prSet presAssocID="{D559B397-F2FE-4006-A6C2-CBB6B0FB5EE9}" presName="rect1" presStyleLbl="trAlignAcc1" presStyleIdx="4" presStyleCnt="6">
        <dgm:presLayoutVars>
          <dgm:bulletEnabled val="1"/>
        </dgm:presLayoutVars>
      </dgm:prSet>
      <dgm:spPr/>
    </dgm:pt>
    <dgm:pt modelId="{72FC6612-7666-411C-AD54-ABF0F693E2CC}" type="pres">
      <dgm:prSet presAssocID="{D559B397-F2FE-4006-A6C2-CBB6B0FB5EE9}" presName="rect2" presStyleLbl="fgImgPlace1" presStyleIdx="4" presStyleCnt="6"/>
      <dgm:spPr/>
    </dgm:pt>
    <dgm:pt modelId="{B04999E9-4130-4F58-8C2C-F6821113DD0A}" type="pres">
      <dgm:prSet presAssocID="{2D00A286-1AB0-45AA-83A4-EF3E860E0685}" presName="sibTrans" presStyleCnt="0"/>
      <dgm:spPr/>
    </dgm:pt>
    <dgm:pt modelId="{48970B1D-0585-495B-9567-EFAAFCF43006}" type="pres">
      <dgm:prSet presAssocID="{3435837D-3B9C-4A2B-861C-08847423C054}" presName="composite" presStyleCnt="0"/>
      <dgm:spPr/>
    </dgm:pt>
    <dgm:pt modelId="{A0E0F886-E3F6-453D-833B-2EE577E23336}" type="pres">
      <dgm:prSet presAssocID="{3435837D-3B9C-4A2B-861C-08847423C054}" presName="rect1" presStyleLbl="trAlignAcc1" presStyleIdx="5" presStyleCnt="6">
        <dgm:presLayoutVars>
          <dgm:bulletEnabled val="1"/>
        </dgm:presLayoutVars>
      </dgm:prSet>
      <dgm:spPr/>
    </dgm:pt>
    <dgm:pt modelId="{4C794717-AC1D-4F83-8F27-1496493D03C7}" type="pres">
      <dgm:prSet presAssocID="{3435837D-3B9C-4A2B-861C-08847423C054}" presName="rect2" presStyleLbl="fgImgPlace1" presStyleIdx="5" presStyleCnt="6"/>
      <dgm:spPr/>
    </dgm:pt>
  </dgm:ptLst>
  <dgm:cxnLst>
    <dgm:cxn modelId="{2C55B500-3C33-4D35-A830-889EE3BE3221}" type="presOf" srcId="{889DB177-E47D-4438-A3A6-AC11C44C9CE0}" destId="{FE240EB9-2D4A-4754-A3BC-389738B9A9AD}" srcOrd="0" destOrd="0" presId="urn:microsoft.com/office/officeart/2008/layout/PictureStrips"/>
    <dgm:cxn modelId="{B6F41121-EFD7-4866-875F-A2532E6EEFE4}" type="presOf" srcId="{1244AFD7-90A6-4C50-BCA9-F20F07EDE2B1}" destId="{D4D57DE1-CA90-4B7B-825F-7ED1F7447ED8}" srcOrd="0" destOrd="0" presId="urn:microsoft.com/office/officeart/2008/layout/PictureStrips"/>
    <dgm:cxn modelId="{FA00D621-706F-4644-9202-3B38545D7342}" srcId="{889DB177-E47D-4438-A3A6-AC11C44C9CE0}" destId="{C65F732D-A26B-4971-9D10-C9FE5ECE240F}" srcOrd="0" destOrd="0" parTransId="{38AE2ED2-B6F3-4AD9-93A0-5A7B49A43A24}" sibTransId="{FE1AF45C-E330-4B3A-ADB6-5D90227C1E2D}"/>
    <dgm:cxn modelId="{F990066E-8E92-4A6C-A33E-3B7EAF5A9E32}" type="presOf" srcId="{D559B397-F2FE-4006-A6C2-CBB6B0FB5EE9}" destId="{28571D1D-7845-4717-89AC-7EA24D23571F}" srcOrd="0" destOrd="0" presId="urn:microsoft.com/office/officeart/2008/layout/PictureStrips"/>
    <dgm:cxn modelId="{E3604973-FC68-4E6A-94B7-2ED364745CA1}" srcId="{889DB177-E47D-4438-A3A6-AC11C44C9CE0}" destId="{3435837D-3B9C-4A2B-861C-08847423C054}" srcOrd="5" destOrd="0" parTransId="{02B98A32-04CC-4B0C-A603-3EAC50D9705A}" sibTransId="{FE45F8DC-6C46-444D-81AF-6E65EDC592EA}"/>
    <dgm:cxn modelId="{386F5A5A-04A9-4F98-AE07-735927EA12CA}" type="presOf" srcId="{3435837D-3B9C-4A2B-861C-08847423C054}" destId="{A0E0F886-E3F6-453D-833B-2EE577E23336}" srcOrd="0" destOrd="0" presId="urn:microsoft.com/office/officeart/2008/layout/PictureStrips"/>
    <dgm:cxn modelId="{09A6147F-928D-49EA-A377-D736E5496367}" srcId="{889DB177-E47D-4438-A3A6-AC11C44C9CE0}" destId="{F50C763B-DF77-4BFC-B917-6D3C7008B0F1}" srcOrd="2" destOrd="0" parTransId="{5CD1A1D0-F67A-429A-A838-554160A65C61}" sibTransId="{1B8D8441-8E40-4A21-BC7F-A501C41889A0}"/>
    <dgm:cxn modelId="{0824E38B-EA5A-452C-AD6B-7E36996C4B55}" type="presOf" srcId="{F50C763B-DF77-4BFC-B917-6D3C7008B0F1}" destId="{B47B36CF-7329-4C93-8B9E-D2495A118B6A}" srcOrd="0" destOrd="0" presId="urn:microsoft.com/office/officeart/2008/layout/PictureStrips"/>
    <dgm:cxn modelId="{D46BB096-DD2B-4632-B7D1-CCCDE1D78ED5}" srcId="{889DB177-E47D-4438-A3A6-AC11C44C9CE0}" destId="{A798205B-AE2B-48E3-ACAB-5210CBF6810F}" srcOrd="1" destOrd="0" parTransId="{4B2733CA-9059-42C7-9DC0-AF47113970C3}" sibTransId="{B83C07E6-15FC-4E70-9C98-C1E5707529ED}"/>
    <dgm:cxn modelId="{E4A365A1-59BC-4A16-BE39-FDBD3802B118}" srcId="{889DB177-E47D-4438-A3A6-AC11C44C9CE0}" destId="{D559B397-F2FE-4006-A6C2-CBB6B0FB5EE9}" srcOrd="4" destOrd="0" parTransId="{83DCA8EF-6E39-4DBB-839E-AABCCB1C81E6}" sibTransId="{2D00A286-1AB0-45AA-83A4-EF3E860E0685}"/>
    <dgm:cxn modelId="{9C88B9DB-D3BA-45BF-99DE-A0177D4400DA}" type="presOf" srcId="{C65F732D-A26B-4971-9D10-C9FE5ECE240F}" destId="{C529BD88-93F7-4247-8266-8ADC8A63F0CF}" srcOrd="0" destOrd="0" presId="urn:microsoft.com/office/officeart/2008/layout/PictureStrips"/>
    <dgm:cxn modelId="{D7A8CDE4-CCB4-488F-BFB3-8A91DF97BDEB}" type="presOf" srcId="{A798205B-AE2B-48E3-ACAB-5210CBF6810F}" destId="{46A22189-0FEC-406B-8C97-7AE68FB0116E}" srcOrd="0" destOrd="0" presId="urn:microsoft.com/office/officeart/2008/layout/PictureStrips"/>
    <dgm:cxn modelId="{A537B5F5-6B26-490B-9DDA-463E925A5CD2}" srcId="{889DB177-E47D-4438-A3A6-AC11C44C9CE0}" destId="{1244AFD7-90A6-4C50-BCA9-F20F07EDE2B1}" srcOrd="3" destOrd="0" parTransId="{8D79F86C-F648-47D1-B101-F989CFC7D3D4}" sibTransId="{B3AFCC1E-D0ED-4A4B-907F-B0FC7F5F8B3C}"/>
    <dgm:cxn modelId="{8F38DF57-CBB5-4A47-ABAE-D8573F8F22CE}" type="presParOf" srcId="{FE240EB9-2D4A-4754-A3BC-389738B9A9AD}" destId="{6A7A5D80-D0FC-4A01-BC4A-599D4CE013AB}" srcOrd="0" destOrd="0" presId="urn:microsoft.com/office/officeart/2008/layout/PictureStrips"/>
    <dgm:cxn modelId="{E907E75C-BF01-4662-8872-1BC4FBD5E0D3}" type="presParOf" srcId="{6A7A5D80-D0FC-4A01-BC4A-599D4CE013AB}" destId="{C529BD88-93F7-4247-8266-8ADC8A63F0CF}" srcOrd="0" destOrd="0" presId="urn:microsoft.com/office/officeart/2008/layout/PictureStrips"/>
    <dgm:cxn modelId="{38B2CB41-57C2-4B36-8163-1A5BB85B5C74}" type="presParOf" srcId="{6A7A5D80-D0FC-4A01-BC4A-599D4CE013AB}" destId="{D13829B5-11FD-4715-BE8C-C277877BA4A3}" srcOrd="1" destOrd="0" presId="urn:microsoft.com/office/officeart/2008/layout/PictureStrips"/>
    <dgm:cxn modelId="{2389FED8-E31D-442F-866C-EA4D7C4E9D7A}" type="presParOf" srcId="{FE240EB9-2D4A-4754-A3BC-389738B9A9AD}" destId="{C2BE3A34-7751-4450-838F-8B23C45879E8}" srcOrd="1" destOrd="0" presId="urn:microsoft.com/office/officeart/2008/layout/PictureStrips"/>
    <dgm:cxn modelId="{3DB7032B-FE02-4746-B264-E5595D4B1F41}" type="presParOf" srcId="{FE240EB9-2D4A-4754-A3BC-389738B9A9AD}" destId="{46D1AFB2-F77B-4900-BE7A-A8E716286006}" srcOrd="2" destOrd="0" presId="urn:microsoft.com/office/officeart/2008/layout/PictureStrips"/>
    <dgm:cxn modelId="{24453B3B-D7EA-4E34-A088-416786517222}" type="presParOf" srcId="{46D1AFB2-F77B-4900-BE7A-A8E716286006}" destId="{46A22189-0FEC-406B-8C97-7AE68FB0116E}" srcOrd="0" destOrd="0" presId="urn:microsoft.com/office/officeart/2008/layout/PictureStrips"/>
    <dgm:cxn modelId="{A5EFD5EE-BF90-432F-AFC6-B27048C94808}" type="presParOf" srcId="{46D1AFB2-F77B-4900-BE7A-A8E716286006}" destId="{B8194F88-2163-43C5-AD0B-B2FAEF565A7F}" srcOrd="1" destOrd="0" presId="urn:microsoft.com/office/officeart/2008/layout/PictureStrips"/>
    <dgm:cxn modelId="{151DE73D-BD86-4A57-9038-0EAE6F995AD5}" type="presParOf" srcId="{FE240EB9-2D4A-4754-A3BC-389738B9A9AD}" destId="{3C94ABE1-F29C-4C29-A21A-FD932A5D183B}" srcOrd="3" destOrd="0" presId="urn:microsoft.com/office/officeart/2008/layout/PictureStrips"/>
    <dgm:cxn modelId="{15F0565F-75B9-4576-81B6-1797C9A7F9A3}" type="presParOf" srcId="{FE240EB9-2D4A-4754-A3BC-389738B9A9AD}" destId="{353FB905-D47F-4135-A313-EBBDD780331A}" srcOrd="4" destOrd="0" presId="urn:microsoft.com/office/officeart/2008/layout/PictureStrips"/>
    <dgm:cxn modelId="{4427B6FE-9D02-49A7-B49A-A153ABADB794}" type="presParOf" srcId="{353FB905-D47F-4135-A313-EBBDD780331A}" destId="{B47B36CF-7329-4C93-8B9E-D2495A118B6A}" srcOrd="0" destOrd="0" presId="urn:microsoft.com/office/officeart/2008/layout/PictureStrips"/>
    <dgm:cxn modelId="{7BD668BA-4703-4921-AF06-CF4BA5C5A68D}" type="presParOf" srcId="{353FB905-D47F-4135-A313-EBBDD780331A}" destId="{3C217118-56F5-4444-B7C2-992AF515B4C8}" srcOrd="1" destOrd="0" presId="urn:microsoft.com/office/officeart/2008/layout/PictureStrips"/>
    <dgm:cxn modelId="{924CB484-0965-4FFF-A582-342D7A64AB52}" type="presParOf" srcId="{FE240EB9-2D4A-4754-A3BC-389738B9A9AD}" destId="{95400FC4-0F7A-4B34-A14A-F1D17C9A6923}" srcOrd="5" destOrd="0" presId="urn:microsoft.com/office/officeart/2008/layout/PictureStrips"/>
    <dgm:cxn modelId="{D295CC71-0C9B-4D1E-A5FA-8616725A16B7}" type="presParOf" srcId="{FE240EB9-2D4A-4754-A3BC-389738B9A9AD}" destId="{9EFD7F29-D08F-44D6-9286-AC28F273F27C}" srcOrd="6" destOrd="0" presId="urn:microsoft.com/office/officeart/2008/layout/PictureStrips"/>
    <dgm:cxn modelId="{BCDEC117-D46D-4B5C-8E52-F68BAF5593D3}" type="presParOf" srcId="{9EFD7F29-D08F-44D6-9286-AC28F273F27C}" destId="{D4D57DE1-CA90-4B7B-825F-7ED1F7447ED8}" srcOrd="0" destOrd="0" presId="urn:microsoft.com/office/officeart/2008/layout/PictureStrips"/>
    <dgm:cxn modelId="{012E2EF8-1826-4653-969B-4D48FD72347F}" type="presParOf" srcId="{9EFD7F29-D08F-44D6-9286-AC28F273F27C}" destId="{5626B060-0F03-4DDD-BF7D-9156BC7FA691}" srcOrd="1" destOrd="0" presId="urn:microsoft.com/office/officeart/2008/layout/PictureStrips"/>
    <dgm:cxn modelId="{AFFEF997-C04C-4294-8132-280FEB9211BA}" type="presParOf" srcId="{FE240EB9-2D4A-4754-A3BC-389738B9A9AD}" destId="{0655A777-FFBB-4A6B-A6EF-461CD48B08D6}" srcOrd="7" destOrd="0" presId="urn:microsoft.com/office/officeart/2008/layout/PictureStrips"/>
    <dgm:cxn modelId="{A97F3C2F-CDB5-4451-948A-7F7A7D5B3A90}" type="presParOf" srcId="{FE240EB9-2D4A-4754-A3BC-389738B9A9AD}" destId="{76F9FD81-9035-4F8F-B28C-FF36ABA50013}" srcOrd="8" destOrd="0" presId="urn:microsoft.com/office/officeart/2008/layout/PictureStrips"/>
    <dgm:cxn modelId="{4E210901-7435-4855-803B-21CB169DEDC3}" type="presParOf" srcId="{76F9FD81-9035-4F8F-B28C-FF36ABA50013}" destId="{28571D1D-7845-4717-89AC-7EA24D23571F}" srcOrd="0" destOrd="0" presId="urn:microsoft.com/office/officeart/2008/layout/PictureStrips"/>
    <dgm:cxn modelId="{72E8724E-05B8-461A-8A51-57CE98BB5852}" type="presParOf" srcId="{76F9FD81-9035-4F8F-B28C-FF36ABA50013}" destId="{72FC6612-7666-411C-AD54-ABF0F693E2CC}" srcOrd="1" destOrd="0" presId="urn:microsoft.com/office/officeart/2008/layout/PictureStrips"/>
    <dgm:cxn modelId="{4C920EAF-04B6-47F2-9F01-4CFC98F06610}" type="presParOf" srcId="{FE240EB9-2D4A-4754-A3BC-389738B9A9AD}" destId="{B04999E9-4130-4F58-8C2C-F6821113DD0A}" srcOrd="9" destOrd="0" presId="urn:microsoft.com/office/officeart/2008/layout/PictureStrips"/>
    <dgm:cxn modelId="{335F7A25-38E8-4EA7-B8C5-BB8B75CFD9A5}" type="presParOf" srcId="{FE240EB9-2D4A-4754-A3BC-389738B9A9AD}" destId="{48970B1D-0585-495B-9567-EFAAFCF43006}" srcOrd="10" destOrd="0" presId="urn:microsoft.com/office/officeart/2008/layout/PictureStrips"/>
    <dgm:cxn modelId="{EB4002EB-4BA5-469C-B4AF-78B036C22435}" type="presParOf" srcId="{48970B1D-0585-495B-9567-EFAAFCF43006}" destId="{A0E0F886-E3F6-453D-833B-2EE577E23336}" srcOrd="0" destOrd="0" presId="urn:microsoft.com/office/officeart/2008/layout/PictureStrips"/>
    <dgm:cxn modelId="{36571C59-71A6-4FCE-A36F-20A11FF4702C}" type="presParOf" srcId="{48970B1D-0585-495B-9567-EFAAFCF43006}" destId="{4C794717-AC1D-4F83-8F27-1496493D03C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804B57-AB0C-4507-9919-F5643CF388F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52E752-B713-477C-BBCA-5CDD4FA88807}">
      <dgm:prSet phldrT="[Текст]"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информационность биржи</a:t>
          </a:r>
        </a:p>
      </dgm:t>
    </dgm:pt>
    <dgm:pt modelId="{49071B18-18CC-4D61-A70E-467FDBE27F1F}" type="parTrans" cxnId="{19590700-5F73-4277-9AA5-1F2C55B8EE2E}">
      <dgm:prSet/>
      <dgm:spPr/>
      <dgm:t>
        <a:bodyPr/>
        <a:lstStyle/>
        <a:p>
          <a:endParaRPr lang="ru-RU"/>
        </a:p>
      </dgm:t>
    </dgm:pt>
    <dgm:pt modelId="{F5AB567F-1DD0-486E-A06A-EFDC885E7EC8}" type="sibTrans" cxnId="{19590700-5F73-4277-9AA5-1F2C55B8EE2E}">
      <dgm:prSet/>
      <dgm:spPr/>
      <dgm:t>
        <a:bodyPr/>
        <a:lstStyle/>
        <a:p>
          <a:endParaRPr lang="ru-RU"/>
        </a:p>
      </dgm:t>
    </dgm:pt>
    <dgm:pt modelId="{373F5950-D032-49CE-AFDB-C5DF8402D9C1}">
      <dgm:prSet phldrT="[Текст]"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регулярность возобновляемого торга</a:t>
          </a:r>
        </a:p>
      </dgm:t>
    </dgm:pt>
    <dgm:pt modelId="{703898A8-4BAD-4949-950E-085FC43BE40F}" type="parTrans" cxnId="{EDC44BD1-67DD-45E5-80DF-A7087FD7870A}">
      <dgm:prSet/>
      <dgm:spPr/>
      <dgm:t>
        <a:bodyPr/>
        <a:lstStyle/>
        <a:p>
          <a:endParaRPr lang="ru-RU"/>
        </a:p>
      </dgm:t>
    </dgm:pt>
    <dgm:pt modelId="{B3430184-975C-4684-8F9B-E66E4FAA7E4E}" type="sibTrans" cxnId="{EDC44BD1-67DD-45E5-80DF-A7087FD7870A}">
      <dgm:prSet/>
      <dgm:spPr/>
      <dgm:t>
        <a:bodyPr/>
        <a:lstStyle/>
        <a:p>
          <a:endParaRPr lang="ru-RU"/>
        </a:p>
      </dgm:t>
    </dgm:pt>
    <dgm:pt modelId="{EB0187BA-5C66-4424-A6C5-FAC4A26F4A09}">
      <dgm:prSet phldrT="[Текст]"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торговля биржевыми товарами</a:t>
          </a:r>
        </a:p>
      </dgm:t>
    </dgm:pt>
    <dgm:pt modelId="{53F32713-2E78-4CC3-9713-E47E7B6FB4B9}" type="parTrans" cxnId="{1E0835A9-17D1-4274-8BEA-770A871D8354}">
      <dgm:prSet/>
      <dgm:spPr/>
      <dgm:t>
        <a:bodyPr/>
        <a:lstStyle/>
        <a:p>
          <a:endParaRPr lang="ru-RU"/>
        </a:p>
      </dgm:t>
    </dgm:pt>
    <dgm:pt modelId="{331A46A2-2F0A-4CA6-B18C-4728697C7058}" type="sibTrans" cxnId="{1E0835A9-17D1-4274-8BEA-770A871D8354}">
      <dgm:prSet/>
      <dgm:spPr/>
      <dgm:t>
        <a:bodyPr/>
        <a:lstStyle/>
        <a:p>
          <a:endParaRPr lang="ru-RU"/>
        </a:p>
      </dgm:t>
    </dgm:pt>
    <dgm:pt modelId="{F08F2FC1-EBFB-4A74-BC20-E56D2C49E1BD}">
      <dgm:prSet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гарантия исполнения сделок</a:t>
          </a:r>
        </a:p>
      </dgm:t>
    </dgm:pt>
    <dgm:pt modelId="{30732A20-C8DF-4687-BA1E-7B8B398D07D1}" type="parTrans" cxnId="{5F5A11D4-B8AF-44B6-AA3F-E9B49A37E68D}">
      <dgm:prSet/>
      <dgm:spPr/>
      <dgm:t>
        <a:bodyPr/>
        <a:lstStyle/>
        <a:p>
          <a:endParaRPr lang="ru-RU"/>
        </a:p>
      </dgm:t>
    </dgm:pt>
    <dgm:pt modelId="{5943137D-D947-4F77-9707-4ADA6E5211FA}" type="sibTrans" cxnId="{5F5A11D4-B8AF-44B6-AA3F-E9B49A37E68D}">
      <dgm:prSet/>
      <dgm:spPr/>
      <dgm:t>
        <a:bodyPr/>
        <a:lstStyle/>
        <a:p>
          <a:endParaRPr lang="ru-RU"/>
        </a:p>
      </dgm:t>
    </dgm:pt>
    <dgm:pt modelId="{8B4C96AA-4296-467F-BAC9-138384E83266}">
      <dgm:prSet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специфический характер биржевого торга: встречный, двойной, аукционный</a:t>
          </a:r>
        </a:p>
      </dgm:t>
    </dgm:pt>
    <dgm:pt modelId="{443A217A-56A9-4FF1-9CC0-45D8F040A24A}" type="parTrans" cxnId="{A7147D97-6142-4920-9774-444502994F68}">
      <dgm:prSet/>
      <dgm:spPr/>
      <dgm:t>
        <a:bodyPr/>
        <a:lstStyle/>
        <a:p>
          <a:endParaRPr lang="ru-RU"/>
        </a:p>
      </dgm:t>
    </dgm:pt>
    <dgm:pt modelId="{C1FF4876-C47F-433B-A4C6-50E5971B4905}" type="sibTrans" cxnId="{A7147D97-6142-4920-9774-444502994F68}">
      <dgm:prSet/>
      <dgm:spPr/>
      <dgm:t>
        <a:bodyPr/>
        <a:lstStyle/>
        <a:p>
          <a:endParaRPr lang="ru-RU"/>
        </a:p>
      </dgm:t>
    </dgm:pt>
    <dgm:pt modelId="{898B84C3-777B-4614-B238-323965A0C3D0}">
      <dgm:prSet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активное участие биржевых посредников в торгах </a:t>
          </a:r>
        </a:p>
      </dgm:t>
    </dgm:pt>
    <dgm:pt modelId="{D9EA9699-9FCD-4712-806E-A2C5BDE74664}" type="parTrans" cxnId="{A50E2C48-9007-47E3-9884-E121A784CFD4}">
      <dgm:prSet/>
      <dgm:spPr/>
      <dgm:t>
        <a:bodyPr/>
        <a:lstStyle/>
        <a:p>
          <a:endParaRPr lang="ru-RU"/>
        </a:p>
      </dgm:t>
    </dgm:pt>
    <dgm:pt modelId="{8EDC00C2-C87B-43F9-B81B-2A1D3F54D33D}" type="sibTrans" cxnId="{A50E2C48-9007-47E3-9884-E121A784CFD4}">
      <dgm:prSet/>
      <dgm:spPr/>
      <dgm:t>
        <a:bodyPr/>
        <a:lstStyle/>
        <a:p>
          <a:endParaRPr lang="ru-RU"/>
        </a:p>
      </dgm:t>
    </dgm:pt>
    <dgm:pt modelId="{30767AC9-5EFC-4D47-BF26-F703CED20C50}" type="pres">
      <dgm:prSet presAssocID="{BD804B57-AB0C-4507-9919-F5643CF388FE}" presName="Name0" presStyleCnt="0">
        <dgm:presLayoutVars>
          <dgm:dir/>
          <dgm:resizeHandles val="exact"/>
        </dgm:presLayoutVars>
      </dgm:prSet>
      <dgm:spPr/>
    </dgm:pt>
    <dgm:pt modelId="{10C84FA2-A296-4272-BEA8-D35DC8758841}" type="pres">
      <dgm:prSet presAssocID="{6F52E752-B713-477C-BBCA-5CDD4FA88807}" presName="composite" presStyleCnt="0"/>
      <dgm:spPr/>
    </dgm:pt>
    <dgm:pt modelId="{C6A51F92-5FCF-4A35-B4FE-D61153F68D1A}" type="pres">
      <dgm:prSet presAssocID="{6F52E752-B713-477C-BBCA-5CDD4FA88807}" presName="rect1" presStyleLbl="trAlignAcc1" presStyleIdx="0" presStyleCnt="6">
        <dgm:presLayoutVars>
          <dgm:bulletEnabled val="1"/>
        </dgm:presLayoutVars>
      </dgm:prSet>
      <dgm:spPr/>
    </dgm:pt>
    <dgm:pt modelId="{374E9E25-C7CD-4F99-B001-D00AC44274CF}" type="pres">
      <dgm:prSet presAssocID="{6F52E752-B713-477C-BBCA-5CDD4FA88807}" presName="rect2" presStyleLbl="fgImgPlace1" presStyleIdx="0" presStyleCnt="6"/>
      <dgm:spPr/>
    </dgm:pt>
    <dgm:pt modelId="{57B968A3-63D8-4497-B86C-04A0ADC1B85C}" type="pres">
      <dgm:prSet presAssocID="{F5AB567F-1DD0-486E-A06A-EFDC885E7EC8}" presName="sibTrans" presStyleCnt="0"/>
      <dgm:spPr/>
    </dgm:pt>
    <dgm:pt modelId="{1B399387-3C0A-4D78-861B-1333763B0C08}" type="pres">
      <dgm:prSet presAssocID="{373F5950-D032-49CE-AFDB-C5DF8402D9C1}" presName="composite" presStyleCnt="0"/>
      <dgm:spPr/>
    </dgm:pt>
    <dgm:pt modelId="{38139C31-87EC-49A2-865E-8973B12C4C9C}" type="pres">
      <dgm:prSet presAssocID="{373F5950-D032-49CE-AFDB-C5DF8402D9C1}" presName="rect1" presStyleLbl="trAlignAcc1" presStyleIdx="1" presStyleCnt="6">
        <dgm:presLayoutVars>
          <dgm:bulletEnabled val="1"/>
        </dgm:presLayoutVars>
      </dgm:prSet>
      <dgm:spPr/>
    </dgm:pt>
    <dgm:pt modelId="{A46D35EF-4C17-437D-AFFB-A9A8B9CFBAFA}" type="pres">
      <dgm:prSet presAssocID="{373F5950-D032-49CE-AFDB-C5DF8402D9C1}" presName="rect2" presStyleLbl="fgImgPlace1" presStyleIdx="1" presStyleCnt="6"/>
      <dgm:spPr/>
    </dgm:pt>
    <dgm:pt modelId="{C1A2C725-9B13-45EB-A34F-FDA3113676BB}" type="pres">
      <dgm:prSet presAssocID="{B3430184-975C-4684-8F9B-E66E4FAA7E4E}" presName="sibTrans" presStyleCnt="0"/>
      <dgm:spPr/>
    </dgm:pt>
    <dgm:pt modelId="{81F9B395-09C4-4061-8C4A-D3309B7218F9}" type="pres">
      <dgm:prSet presAssocID="{EB0187BA-5C66-4424-A6C5-FAC4A26F4A09}" presName="composite" presStyleCnt="0"/>
      <dgm:spPr/>
    </dgm:pt>
    <dgm:pt modelId="{1028127E-2A5B-4E10-9717-7EEB89DEF312}" type="pres">
      <dgm:prSet presAssocID="{EB0187BA-5C66-4424-A6C5-FAC4A26F4A09}" presName="rect1" presStyleLbl="trAlignAcc1" presStyleIdx="2" presStyleCnt="6">
        <dgm:presLayoutVars>
          <dgm:bulletEnabled val="1"/>
        </dgm:presLayoutVars>
      </dgm:prSet>
      <dgm:spPr/>
    </dgm:pt>
    <dgm:pt modelId="{F58BA84E-1161-4A29-A8FC-7262C5D81170}" type="pres">
      <dgm:prSet presAssocID="{EB0187BA-5C66-4424-A6C5-FAC4A26F4A09}" presName="rect2" presStyleLbl="fgImgPlace1" presStyleIdx="2" presStyleCnt="6"/>
      <dgm:spPr/>
    </dgm:pt>
    <dgm:pt modelId="{6CAD1D88-FACB-4355-9521-68F31C71B6C6}" type="pres">
      <dgm:prSet presAssocID="{331A46A2-2F0A-4CA6-B18C-4728697C7058}" presName="sibTrans" presStyleCnt="0"/>
      <dgm:spPr/>
    </dgm:pt>
    <dgm:pt modelId="{2CA5EB5B-EFDB-4B6C-9EFB-5E38E12B7A9A}" type="pres">
      <dgm:prSet presAssocID="{F08F2FC1-EBFB-4A74-BC20-E56D2C49E1BD}" presName="composite" presStyleCnt="0"/>
      <dgm:spPr/>
    </dgm:pt>
    <dgm:pt modelId="{928391E0-02F0-411A-B851-6FFA2DCD2F7A}" type="pres">
      <dgm:prSet presAssocID="{F08F2FC1-EBFB-4A74-BC20-E56D2C49E1BD}" presName="rect1" presStyleLbl="trAlignAcc1" presStyleIdx="3" presStyleCnt="6">
        <dgm:presLayoutVars>
          <dgm:bulletEnabled val="1"/>
        </dgm:presLayoutVars>
      </dgm:prSet>
      <dgm:spPr/>
    </dgm:pt>
    <dgm:pt modelId="{AEDC5092-55BD-485F-B0CB-154D53EB34F4}" type="pres">
      <dgm:prSet presAssocID="{F08F2FC1-EBFB-4A74-BC20-E56D2C49E1BD}" presName="rect2" presStyleLbl="fgImgPlace1" presStyleIdx="3" presStyleCnt="6"/>
      <dgm:spPr/>
    </dgm:pt>
    <dgm:pt modelId="{4C4BD2F2-203D-4E13-AE60-72A76C696B3C}" type="pres">
      <dgm:prSet presAssocID="{5943137D-D947-4F77-9707-4ADA6E5211FA}" presName="sibTrans" presStyleCnt="0"/>
      <dgm:spPr/>
    </dgm:pt>
    <dgm:pt modelId="{F4F14D06-CE19-436D-8C34-9E3D595F82ED}" type="pres">
      <dgm:prSet presAssocID="{8B4C96AA-4296-467F-BAC9-138384E83266}" presName="composite" presStyleCnt="0"/>
      <dgm:spPr/>
    </dgm:pt>
    <dgm:pt modelId="{D86F1E5D-D687-4AD9-9B53-BA7020ED014A}" type="pres">
      <dgm:prSet presAssocID="{8B4C96AA-4296-467F-BAC9-138384E83266}" presName="rect1" presStyleLbl="trAlignAcc1" presStyleIdx="4" presStyleCnt="6">
        <dgm:presLayoutVars>
          <dgm:bulletEnabled val="1"/>
        </dgm:presLayoutVars>
      </dgm:prSet>
      <dgm:spPr/>
    </dgm:pt>
    <dgm:pt modelId="{CC19ED71-BC75-4073-89D6-023DCA36721B}" type="pres">
      <dgm:prSet presAssocID="{8B4C96AA-4296-467F-BAC9-138384E83266}" presName="rect2" presStyleLbl="fgImgPlace1" presStyleIdx="4" presStyleCnt="6"/>
      <dgm:spPr/>
    </dgm:pt>
    <dgm:pt modelId="{ACE609D4-DB48-4842-BD3F-6A9B0EBDF4B0}" type="pres">
      <dgm:prSet presAssocID="{C1FF4876-C47F-433B-A4C6-50E5971B4905}" presName="sibTrans" presStyleCnt="0"/>
      <dgm:spPr/>
    </dgm:pt>
    <dgm:pt modelId="{AE6315BD-E5D9-4392-9939-F22ACAFF8704}" type="pres">
      <dgm:prSet presAssocID="{898B84C3-777B-4614-B238-323965A0C3D0}" presName="composite" presStyleCnt="0"/>
      <dgm:spPr/>
    </dgm:pt>
    <dgm:pt modelId="{41B6E675-34CB-41BA-8DD8-090AA657BAC3}" type="pres">
      <dgm:prSet presAssocID="{898B84C3-777B-4614-B238-323965A0C3D0}" presName="rect1" presStyleLbl="trAlignAcc1" presStyleIdx="5" presStyleCnt="6">
        <dgm:presLayoutVars>
          <dgm:bulletEnabled val="1"/>
        </dgm:presLayoutVars>
      </dgm:prSet>
      <dgm:spPr/>
    </dgm:pt>
    <dgm:pt modelId="{6EC336B8-EEFF-4959-8C89-6357BD2392F4}" type="pres">
      <dgm:prSet presAssocID="{898B84C3-777B-4614-B238-323965A0C3D0}" presName="rect2" presStyleLbl="fgImgPlace1" presStyleIdx="5" presStyleCnt="6"/>
      <dgm:spPr/>
    </dgm:pt>
  </dgm:ptLst>
  <dgm:cxnLst>
    <dgm:cxn modelId="{19590700-5F73-4277-9AA5-1F2C55B8EE2E}" srcId="{BD804B57-AB0C-4507-9919-F5643CF388FE}" destId="{6F52E752-B713-477C-BBCA-5CDD4FA88807}" srcOrd="0" destOrd="0" parTransId="{49071B18-18CC-4D61-A70E-467FDBE27F1F}" sibTransId="{F5AB567F-1DD0-486E-A06A-EFDC885E7EC8}"/>
    <dgm:cxn modelId="{3A2FFD17-834D-4C0B-9E21-28B5513B420A}" type="presOf" srcId="{BD804B57-AB0C-4507-9919-F5643CF388FE}" destId="{30767AC9-5EFC-4D47-BF26-F703CED20C50}" srcOrd="0" destOrd="0" presId="urn:microsoft.com/office/officeart/2008/layout/PictureStrips"/>
    <dgm:cxn modelId="{DE979D45-C6C3-4E6C-A6D8-3136B030D6B7}" type="presOf" srcId="{EB0187BA-5C66-4424-A6C5-FAC4A26F4A09}" destId="{1028127E-2A5B-4E10-9717-7EEB89DEF312}" srcOrd="0" destOrd="0" presId="urn:microsoft.com/office/officeart/2008/layout/PictureStrips"/>
    <dgm:cxn modelId="{A50E2C48-9007-47E3-9884-E121A784CFD4}" srcId="{BD804B57-AB0C-4507-9919-F5643CF388FE}" destId="{898B84C3-777B-4614-B238-323965A0C3D0}" srcOrd="5" destOrd="0" parTransId="{D9EA9699-9FCD-4712-806E-A2C5BDE74664}" sibTransId="{8EDC00C2-C87B-43F9-B81B-2A1D3F54D33D}"/>
    <dgm:cxn modelId="{DEB6C290-5D2F-4A82-8891-1058CC85F00B}" type="presOf" srcId="{F08F2FC1-EBFB-4A74-BC20-E56D2C49E1BD}" destId="{928391E0-02F0-411A-B851-6FFA2DCD2F7A}" srcOrd="0" destOrd="0" presId="urn:microsoft.com/office/officeart/2008/layout/PictureStrips"/>
    <dgm:cxn modelId="{A7147D97-6142-4920-9774-444502994F68}" srcId="{BD804B57-AB0C-4507-9919-F5643CF388FE}" destId="{8B4C96AA-4296-467F-BAC9-138384E83266}" srcOrd="4" destOrd="0" parTransId="{443A217A-56A9-4FF1-9CC0-45D8F040A24A}" sibTransId="{C1FF4876-C47F-433B-A4C6-50E5971B4905}"/>
    <dgm:cxn modelId="{E36B929B-EF8B-4233-943D-0727F4D2C24B}" type="presOf" srcId="{373F5950-D032-49CE-AFDB-C5DF8402D9C1}" destId="{38139C31-87EC-49A2-865E-8973B12C4C9C}" srcOrd="0" destOrd="0" presId="urn:microsoft.com/office/officeart/2008/layout/PictureStrips"/>
    <dgm:cxn modelId="{1E0835A9-17D1-4274-8BEA-770A871D8354}" srcId="{BD804B57-AB0C-4507-9919-F5643CF388FE}" destId="{EB0187BA-5C66-4424-A6C5-FAC4A26F4A09}" srcOrd="2" destOrd="0" parTransId="{53F32713-2E78-4CC3-9713-E47E7B6FB4B9}" sibTransId="{331A46A2-2F0A-4CA6-B18C-4728697C7058}"/>
    <dgm:cxn modelId="{82888DA9-5155-4197-BB38-85475F29ADC2}" type="presOf" srcId="{8B4C96AA-4296-467F-BAC9-138384E83266}" destId="{D86F1E5D-D687-4AD9-9B53-BA7020ED014A}" srcOrd="0" destOrd="0" presId="urn:microsoft.com/office/officeart/2008/layout/PictureStrips"/>
    <dgm:cxn modelId="{07DCFFC7-2C5B-49B8-892D-D15394292C8C}" type="presOf" srcId="{6F52E752-B713-477C-BBCA-5CDD4FA88807}" destId="{C6A51F92-5FCF-4A35-B4FE-D61153F68D1A}" srcOrd="0" destOrd="0" presId="urn:microsoft.com/office/officeart/2008/layout/PictureStrips"/>
    <dgm:cxn modelId="{EDC44BD1-67DD-45E5-80DF-A7087FD7870A}" srcId="{BD804B57-AB0C-4507-9919-F5643CF388FE}" destId="{373F5950-D032-49CE-AFDB-C5DF8402D9C1}" srcOrd="1" destOrd="0" parTransId="{703898A8-4BAD-4949-950E-085FC43BE40F}" sibTransId="{B3430184-975C-4684-8F9B-E66E4FAA7E4E}"/>
    <dgm:cxn modelId="{5F5A11D4-B8AF-44B6-AA3F-E9B49A37E68D}" srcId="{BD804B57-AB0C-4507-9919-F5643CF388FE}" destId="{F08F2FC1-EBFB-4A74-BC20-E56D2C49E1BD}" srcOrd="3" destOrd="0" parTransId="{30732A20-C8DF-4687-BA1E-7B8B398D07D1}" sibTransId="{5943137D-D947-4F77-9707-4ADA6E5211FA}"/>
    <dgm:cxn modelId="{CD197ADD-2E0F-4C6A-BC40-7BD47B1E7E4E}" type="presOf" srcId="{898B84C3-777B-4614-B238-323965A0C3D0}" destId="{41B6E675-34CB-41BA-8DD8-090AA657BAC3}" srcOrd="0" destOrd="0" presId="urn:microsoft.com/office/officeart/2008/layout/PictureStrips"/>
    <dgm:cxn modelId="{F3CE1385-8EF1-4103-A6B0-6AFC14EB29A6}" type="presParOf" srcId="{30767AC9-5EFC-4D47-BF26-F703CED20C50}" destId="{10C84FA2-A296-4272-BEA8-D35DC8758841}" srcOrd="0" destOrd="0" presId="urn:microsoft.com/office/officeart/2008/layout/PictureStrips"/>
    <dgm:cxn modelId="{64CB2955-8055-46CF-9CDC-5BB28293D729}" type="presParOf" srcId="{10C84FA2-A296-4272-BEA8-D35DC8758841}" destId="{C6A51F92-5FCF-4A35-B4FE-D61153F68D1A}" srcOrd="0" destOrd="0" presId="urn:microsoft.com/office/officeart/2008/layout/PictureStrips"/>
    <dgm:cxn modelId="{8DA3A49E-1947-44B0-BDE4-62935AD90D97}" type="presParOf" srcId="{10C84FA2-A296-4272-BEA8-D35DC8758841}" destId="{374E9E25-C7CD-4F99-B001-D00AC44274CF}" srcOrd="1" destOrd="0" presId="urn:microsoft.com/office/officeart/2008/layout/PictureStrips"/>
    <dgm:cxn modelId="{72B6B8E3-3871-41D3-9EE1-F8648132D9B3}" type="presParOf" srcId="{30767AC9-5EFC-4D47-BF26-F703CED20C50}" destId="{57B968A3-63D8-4497-B86C-04A0ADC1B85C}" srcOrd="1" destOrd="0" presId="urn:microsoft.com/office/officeart/2008/layout/PictureStrips"/>
    <dgm:cxn modelId="{E04C9396-9F9E-4F0A-8AF2-FDE0B0ACCEA0}" type="presParOf" srcId="{30767AC9-5EFC-4D47-BF26-F703CED20C50}" destId="{1B399387-3C0A-4D78-861B-1333763B0C08}" srcOrd="2" destOrd="0" presId="urn:microsoft.com/office/officeart/2008/layout/PictureStrips"/>
    <dgm:cxn modelId="{D47A843B-6DBD-4035-9D90-407D38D6BEC6}" type="presParOf" srcId="{1B399387-3C0A-4D78-861B-1333763B0C08}" destId="{38139C31-87EC-49A2-865E-8973B12C4C9C}" srcOrd="0" destOrd="0" presId="urn:microsoft.com/office/officeart/2008/layout/PictureStrips"/>
    <dgm:cxn modelId="{F49D2B37-C6DE-4A6C-8C66-1FA20D796BFE}" type="presParOf" srcId="{1B399387-3C0A-4D78-861B-1333763B0C08}" destId="{A46D35EF-4C17-437D-AFFB-A9A8B9CFBAFA}" srcOrd="1" destOrd="0" presId="urn:microsoft.com/office/officeart/2008/layout/PictureStrips"/>
    <dgm:cxn modelId="{BA6E6BD0-F9C4-4046-9DC3-7806E756F99B}" type="presParOf" srcId="{30767AC9-5EFC-4D47-BF26-F703CED20C50}" destId="{C1A2C725-9B13-45EB-A34F-FDA3113676BB}" srcOrd="3" destOrd="0" presId="urn:microsoft.com/office/officeart/2008/layout/PictureStrips"/>
    <dgm:cxn modelId="{A47E852E-3AA5-4835-8B97-4135D2194B89}" type="presParOf" srcId="{30767AC9-5EFC-4D47-BF26-F703CED20C50}" destId="{81F9B395-09C4-4061-8C4A-D3309B7218F9}" srcOrd="4" destOrd="0" presId="urn:microsoft.com/office/officeart/2008/layout/PictureStrips"/>
    <dgm:cxn modelId="{CEE70747-5F12-41C4-9B14-ACE0A21EFFE8}" type="presParOf" srcId="{81F9B395-09C4-4061-8C4A-D3309B7218F9}" destId="{1028127E-2A5B-4E10-9717-7EEB89DEF312}" srcOrd="0" destOrd="0" presId="urn:microsoft.com/office/officeart/2008/layout/PictureStrips"/>
    <dgm:cxn modelId="{030913C8-35B9-43A9-A1F8-6A7F7C1DE564}" type="presParOf" srcId="{81F9B395-09C4-4061-8C4A-D3309B7218F9}" destId="{F58BA84E-1161-4A29-A8FC-7262C5D81170}" srcOrd="1" destOrd="0" presId="urn:microsoft.com/office/officeart/2008/layout/PictureStrips"/>
    <dgm:cxn modelId="{4F0D330A-417D-42D7-986F-9743BA1ED1DD}" type="presParOf" srcId="{30767AC9-5EFC-4D47-BF26-F703CED20C50}" destId="{6CAD1D88-FACB-4355-9521-68F31C71B6C6}" srcOrd="5" destOrd="0" presId="urn:microsoft.com/office/officeart/2008/layout/PictureStrips"/>
    <dgm:cxn modelId="{2105D440-5110-4324-B963-4C6E93EE638C}" type="presParOf" srcId="{30767AC9-5EFC-4D47-BF26-F703CED20C50}" destId="{2CA5EB5B-EFDB-4B6C-9EFB-5E38E12B7A9A}" srcOrd="6" destOrd="0" presId="urn:microsoft.com/office/officeart/2008/layout/PictureStrips"/>
    <dgm:cxn modelId="{3CDA2312-B7C6-4BF0-BD1C-76426DDC596B}" type="presParOf" srcId="{2CA5EB5B-EFDB-4B6C-9EFB-5E38E12B7A9A}" destId="{928391E0-02F0-411A-B851-6FFA2DCD2F7A}" srcOrd="0" destOrd="0" presId="urn:microsoft.com/office/officeart/2008/layout/PictureStrips"/>
    <dgm:cxn modelId="{11D73662-6DAC-42D1-8EE1-3A21EBA94F5C}" type="presParOf" srcId="{2CA5EB5B-EFDB-4B6C-9EFB-5E38E12B7A9A}" destId="{AEDC5092-55BD-485F-B0CB-154D53EB34F4}" srcOrd="1" destOrd="0" presId="urn:microsoft.com/office/officeart/2008/layout/PictureStrips"/>
    <dgm:cxn modelId="{D269CAC5-7AC3-4156-B916-ABFF8FB833A6}" type="presParOf" srcId="{30767AC9-5EFC-4D47-BF26-F703CED20C50}" destId="{4C4BD2F2-203D-4E13-AE60-72A76C696B3C}" srcOrd="7" destOrd="0" presId="urn:microsoft.com/office/officeart/2008/layout/PictureStrips"/>
    <dgm:cxn modelId="{C7EB9F09-F463-446F-9724-0EC923F8E657}" type="presParOf" srcId="{30767AC9-5EFC-4D47-BF26-F703CED20C50}" destId="{F4F14D06-CE19-436D-8C34-9E3D595F82ED}" srcOrd="8" destOrd="0" presId="urn:microsoft.com/office/officeart/2008/layout/PictureStrips"/>
    <dgm:cxn modelId="{356DAAD9-5A43-4F1A-947A-F3CE65DEC83D}" type="presParOf" srcId="{F4F14D06-CE19-436D-8C34-9E3D595F82ED}" destId="{D86F1E5D-D687-4AD9-9B53-BA7020ED014A}" srcOrd="0" destOrd="0" presId="urn:microsoft.com/office/officeart/2008/layout/PictureStrips"/>
    <dgm:cxn modelId="{04C95D45-3828-43FC-A77F-4F65801F8AC9}" type="presParOf" srcId="{F4F14D06-CE19-436D-8C34-9E3D595F82ED}" destId="{CC19ED71-BC75-4073-89D6-023DCA36721B}" srcOrd="1" destOrd="0" presId="urn:microsoft.com/office/officeart/2008/layout/PictureStrips"/>
    <dgm:cxn modelId="{D7D20F0C-2D94-4D68-ACDF-694B1C0B98B2}" type="presParOf" srcId="{30767AC9-5EFC-4D47-BF26-F703CED20C50}" destId="{ACE609D4-DB48-4842-BD3F-6A9B0EBDF4B0}" srcOrd="9" destOrd="0" presId="urn:microsoft.com/office/officeart/2008/layout/PictureStrips"/>
    <dgm:cxn modelId="{C29DAEB0-CC46-45B7-9DD0-6587586F71AF}" type="presParOf" srcId="{30767AC9-5EFC-4D47-BF26-F703CED20C50}" destId="{AE6315BD-E5D9-4392-9939-F22ACAFF8704}" srcOrd="10" destOrd="0" presId="urn:microsoft.com/office/officeart/2008/layout/PictureStrips"/>
    <dgm:cxn modelId="{3F6744AB-A718-4CF2-8F63-E1BBF68D729C}" type="presParOf" srcId="{AE6315BD-E5D9-4392-9939-F22ACAFF8704}" destId="{41B6E675-34CB-41BA-8DD8-090AA657BAC3}" srcOrd="0" destOrd="0" presId="urn:microsoft.com/office/officeart/2008/layout/PictureStrips"/>
    <dgm:cxn modelId="{783B8E5C-68B9-4104-ADDE-BF47F9C2368D}" type="presParOf" srcId="{AE6315BD-E5D9-4392-9939-F22ACAFF8704}" destId="{6EC336B8-EEFF-4959-8C89-6357BD2392F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26E1211-F53A-4FE0-94AC-1AC1357AB1B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6BAD15-AC0E-4A91-8DE6-07744B432FC9}">
      <dgm:prSet phldrT="[Текст]"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Функции биржи 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2A275-699E-4803-B866-5ED7421B4519}" type="parTrans" cxnId="{39B56541-1832-4813-96B0-2134AEE72493}">
      <dgm:prSet/>
      <dgm:spPr/>
      <dgm:t>
        <a:bodyPr/>
        <a:lstStyle/>
        <a:p>
          <a:endParaRPr lang="ru-RU"/>
        </a:p>
      </dgm:t>
    </dgm:pt>
    <dgm:pt modelId="{7227275B-CB0F-4DC2-AC0D-36A172742C35}" type="sibTrans" cxnId="{39B56541-1832-4813-96B0-2134AEE72493}">
      <dgm:prSet/>
      <dgm:spPr/>
      <dgm:t>
        <a:bodyPr/>
        <a:lstStyle/>
        <a:p>
          <a:endParaRPr lang="ru-RU"/>
        </a:p>
      </dgm:t>
    </dgm:pt>
    <dgm:pt modelId="{C49B3D9E-3961-458F-A84E-1B0A4ACEA3A6}">
      <dgm:prSet phldrT="[Текст]"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Посредническая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62CC3-0210-4436-82F5-853E4C2BEB48}" type="parTrans" cxnId="{F196E5B1-A132-4A77-8A63-0FD1CF15EA3C}">
      <dgm:prSet/>
      <dgm:spPr/>
      <dgm:t>
        <a:bodyPr/>
        <a:lstStyle/>
        <a:p>
          <a:endParaRPr lang="ru-RU"/>
        </a:p>
      </dgm:t>
    </dgm:pt>
    <dgm:pt modelId="{A2965B49-5697-4E3E-8311-5CE41E7DB25C}" type="sibTrans" cxnId="{F196E5B1-A132-4A77-8A63-0FD1CF15EA3C}">
      <dgm:prSet/>
      <dgm:spPr/>
      <dgm:t>
        <a:bodyPr/>
        <a:lstStyle/>
        <a:p>
          <a:endParaRPr lang="ru-RU"/>
        </a:p>
      </dgm:t>
    </dgm:pt>
    <dgm:pt modelId="{2C1A5A1A-BFC1-4AB2-871F-48B3C1D26BC8}">
      <dgm:prSet phldrT="[Текст]"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Ценообразование </a:t>
          </a:r>
          <a:r>
            <a:rPr lang="ru-RU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Ценорегулирование</a:t>
          </a: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Ценопрогнозирование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09156-63C9-45CF-997C-B4A1430526C2}" type="parTrans" cxnId="{5DCAE4B8-CFDF-41A5-855B-3977DDACDACD}">
      <dgm:prSet/>
      <dgm:spPr/>
      <dgm:t>
        <a:bodyPr/>
        <a:lstStyle/>
        <a:p>
          <a:endParaRPr lang="ru-RU"/>
        </a:p>
      </dgm:t>
    </dgm:pt>
    <dgm:pt modelId="{38B790E7-B269-4F55-8AC7-8ED44DAF0C2F}" type="sibTrans" cxnId="{5DCAE4B8-CFDF-41A5-855B-3977DDACDACD}">
      <dgm:prSet/>
      <dgm:spPr/>
      <dgm:t>
        <a:bodyPr/>
        <a:lstStyle/>
        <a:p>
          <a:endParaRPr lang="ru-RU"/>
        </a:p>
      </dgm:t>
    </dgm:pt>
    <dgm:pt modelId="{A9993E6E-F465-4531-9E03-1E008A689367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Хеджирование или биржевое страхование участников биржевой торговли от неблагоприятных для них колебаний цен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600BB2-0F78-4E69-A0F9-F012421B30D5}" type="parTrans" cxnId="{D0562EC2-8907-413A-AFBD-5BA04AC50D23}">
      <dgm:prSet/>
      <dgm:spPr/>
      <dgm:t>
        <a:bodyPr/>
        <a:lstStyle/>
        <a:p>
          <a:endParaRPr lang="ru-RU"/>
        </a:p>
      </dgm:t>
    </dgm:pt>
    <dgm:pt modelId="{B323FC07-1A41-489F-8005-24830010D58D}" type="sibTrans" cxnId="{D0562EC2-8907-413A-AFBD-5BA04AC50D23}">
      <dgm:prSet/>
      <dgm:spPr/>
      <dgm:t>
        <a:bodyPr/>
        <a:lstStyle/>
        <a:p>
          <a:endParaRPr lang="ru-RU"/>
        </a:p>
      </dgm:t>
    </dgm:pt>
    <dgm:pt modelId="{80ADC43B-FA55-49EE-AFA4-0F0D89CAA508}" type="pres">
      <dgm:prSet presAssocID="{826E1211-F53A-4FE0-94AC-1AC1357AB1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F0DD66-FB12-433B-A53A-231BEE309D69}" type="pres">
      <dgm:prSet presAssocID="{626BAD15-AC0E-4A91-8DE6-07744B432FC9}" presName="hierRoot1" presStyleCnt="0">
        <dgm:presLayoutVars>
          <dgm:hierBranch val="init"/>
        </dgm:presLayoutVars>
      </dgm:prSet>
      <dgm:spPr/>
    </dgm:pt>
    <dgm:pt modelId="{77D07B62-0ECE-43A6-840E-41CC5F8C094C}" type="pres">
      <dgm:prSet presAssocID="{626BAD15-AC0E-4A91-8DE6-07744B432FC9}" presName="rootComposite1" presStyleCnt="0"/>
      <dgm:spPr/>
    </dgm:pt>
    <dgm:pt modelId="{16EB8DA7-CE79-4818-BAFB-B8EAD90935E7}" type="pres">
      <dgm:prSet presAssocID="{626BAD15-AC0E-4A91-8DE6-07744B432FC9}" presName="rootText1" presStyleLbl="node0" presStyleIdx="0" presStyleCnt="1">
        <dgm:presLayoutVars>
          <dgm:chPref val="3"/>
        </dgm:presLayoutVars>
      </dgm:prSet>
      <dgm:spPr/>
    </dgm:pt>
    <dgm:pt modelId="{4D44B6BD-4E82-4B95-8024-DE08AB50B555}" type="pres">
      <dgm:prSet presAssocID="{626BAD15-AC0E-4A91-8DE6-07744B432FC9}" presName="rootConnector1" presStyleLbl="node1" presStyleIdx="0" presStyleCnt="0"/>
      <dgm:spPr/>
    </dgm:pt>
    <dgm:pt modelId="{BE63F64A-D375-4AF6-B9CD-D3873BE06476}" type="pres">
      <dgm:prSet presAssocID="{626BAD15-AC0E-4A91-8DE6-07744B432FC9}" presName="hierChild2" presStyleCnt="0"/>
      <dgm:spPr/>
    </dgm:pt>
    <dgm:pt modelId="{AD2C7AA0-1FD8-4EFE-AE1B-0E62279C8116}" type="pres">
      <dgm:prSet presAssocID="{70462CC3-0210-4436-82F5-853E4C2BEB48}" presName="Name37" presStyleLbl="parChTrans1D2" presStyleIdx="0" presStyleCnt="3"/>
      <dgm:spPr/>
    </dgm:pt>
    <dgm:pt modelId="{7D881959-ACFA-41F7-8975-22B26A107AC3}" type="pres">
      <dgm:prSet presAssocID="{C49B3D9E-3961-458F-A84E-1B0A4ACEA3A6}" presName="hierRoot2" presStyleCnt="0">
        <dgm:presLayoutVars>
          <dgm:hierBranch val="init"/>
        </dgm:presLayoutVars>
      </dgm:prSet>
      <dgm:spPr/>
    </dgm:pt>
    <dgm:pt modelId="{DD51B1BE-8A11-4AB4-8C49-0F945DDD4CBE}" type="pres">
      <dgm:prSet presAssocID="{C49B3D9E-3961-458F-A84E-1B0A4ACEA3A6}" presName="rootComposite" presStyleCnt="0"/>
      <dgm:spPr/>
    </dgm:pt>
    <dgm:pt modelId="{8399BE00-C5FD-4562-8EC7-500A4D550BA2}" type="pres">
      <dgm:prSet presAssocID="{C49B3D9E-3961-458F-A84E-1B0A4ACEA3A6}" presName="rootText" presStyleLbl="node2" presStyleIdx="0" presStyleCnt="3" custScaleX="107090">
        <dgm:presLayoutVars>
          <dgm:chPref val="3"/>
        </dgm:presLayoutVars>
      </dgm:prSet>
      <dgm:spPr/>
    </dgm:pt>
    <dgm:pt modelId="{5D6FBBF9-A264-4EC1-9AF5-9E845B6DB557}" type="pres">
      <dgm:prSet presAssocID="{C49B3D9E-3961-458F-A84E-1B0A4ACEA3A6}" presName="rootConnector" presStyleLbl="node2" presStyleIdx="0" presStyleCnt="3"/>
      <dgm:spPr/>
    </dgm:pt>
    <dgm:pt modelId="{AF4A521B-0F4F-4419-9572-6E773C5C2BFE}" type="pres">
      <dgm:prSet presAssocID="{C49B3D9E-3961-458F-A84E-1B0A4ACEA3A6}" presName="hierChild4" presStyleCnt="0"/>
      <dgm:spPr/>
    </dgm:pt>
    <dgm:pt modelId="{80920981-B6C4-4876-9B66-F8D39615E785}" type="pres">
      <dgm:prSet presAssocID="{C49B3D9E-3961-458F-A84E-1B0A4ACEA3A6}" presName="hierChild5" presStyleCnt="0"/>
      <dgm:spPr/>
    </dgm:pt>
    <dgm:pt modelId="{CD74C680-14F5-4A22-9BC2-20E816D0A34A}" type="pres">
      <dgm:prSet presAssocID="{E2209156-63C9-45CF-997C-B4A1430526C2}" presName="Name37" presStyleLbl="parChTrans1D2" presStyleIdx="1" presStyleCnt="3"/>
      <dgm:spPr/>
    </dgm:pt>
    <dgm:pt modelId="{6D7A10F8-1E30-482F-B419-E195D80563F1}" type="pres">
      <dgm:prSet presAssocID="{2C1A5A1A-BFC1-4AB2-871F-48B3C1D26BC8}" presName="hierRoot2" presStyleCnt="0">
        <dgm:presLayoutVars>
          <dgm:hierBranch val="init"/>
        </dgm:presLayoutVars>
      </dgm:prSet>
      <dgm:spPr/>
    </dgm:pt>
    <dgm:pt modelId="{918FADE5-2FC8-425A-8048-91FCFEE266CC}" type="pres">
      <dgm:prSet presAssocID="{2C1A5A1A-BFC1-4AB2-871F-48B3C1D26BC8}" presName="rootComposite" presStyleCnt="0"/>
      <dgm:spPr/>
    </dgm:pt>
    <dgm:pt modelId="{4A89C0AE-D2B5-4FC6-86CA-2040CEEC3378}" type="pres">
      <dgm:prSet presAssocID="{2C1A5A1A-BFC1-4AB2-871F-48B3C1D26BC8}" presName="rootText" presStyleLbl="node2" presStyleIdx="1" presStyleCnt="3" custScaleX="138407" custScaleY="157207">
        <dgm:presLayoutVars>
          <dgm:chPref val="3"/>
        </dgm:presLayoutVars>
      </dgm:prSet>
      <dgm:spPr/>
    </dgm:pt>
    <dgm:pt modelId="{C8A9D498-3B5D-4790-94F3-5B72B0EAFF5C}" type="pres">
      <dgm:prSet presAssocID="{2C1A5A1A-BFC1-4AB2-871F-48B3C1D26BC8}" presName="rootConnector" presStyleLbl="node2" presStyleIdx="1" presStyleCnt="3"/>
      <dgm:spPr/>
    </dgm:pt>
    <dgm:pt modelId="{BD9CAED3-6289-48AB-B98E-0D66B4AB21B0}" type="pres">
      <dgm:prSet presAssocID="{2C1A5A1A-BFC1-4AB2-871F-48B3C1D26BC8}" presName="hierChild4" presStyleCnt="0"/>
      <dgm:spPr/>
    </dgm:pt>
    <dgm:pt modelId="{30BB3634-7338-4FB2-BDB1-E542C36F711A}" type="pres">
      <dgm:prSet presAssocID="{2C1A5A1A-BFC1-4AB2-871F-48B3C1D26BC8}" presName="hierChild5" presStyleCnt="0"/>
      <dgm:spPr/>
    </dgm:pt>
    <dgm:pt modelId="{B06F5AD5-F748-46D0-A2EA-B3C558CBA219}" type="pres">
      <dgm:prSet presAssocID="{9C600BB2-0F78-4E69-A0F9-F012421B30D5}" presName="Name37" presStyleLbl="parChTrans1D2" presStyleIdx="2" presStyleCnt="3"/>
      <dgm:spPr/>
    </dgm:pt>
    <dgm:pt modelId="{037DC145-0051-48F7-8EBF-586CE6485FAE}" type="pres">
      <dgm:prSet presAssocID="{A9993E6E-F465-4531-9E03-1E008A689367}" presName="hierRoot2" presStyleCnt="0">
        <dgm:presLayoutVars>
          <dgm:hierBranch val="init"/>
        </dgm:presLayoutVars>
      </dgm:prSet>
      <dgm:spPr/>
    </dgm:pt>
    <dgm:pt modelId="{44A3DFAA-08D3-4092-887B-F40AF08C0A7E}" type="pres">
      <dgm:prSet presAssocID="{A9993E6E-F465-4531-9E03-1E008A689367}" presName="rootComposite" presStyleCnt="0"/>
      <dgm:spPr/>
    </dgm:pt>
    <dgm:pt modelId="{1FD89197-E376-4B96-8DAF-7D1A0E702D34}" type="pres">
      <dgm:prSet presAssocID="{A9993E6E-F465-4531-9E03-1E008A689367}" presName="rootText" presStyleLbl="node2" presStyleIdx="2" presStyleCnt="3" custScaleX="151773" custScaleY="198377">
        <dgm:presLayoutVars>
          <dgm:chPref val="3"/>
        </dgm:presLayoutVars>
      </dgm:prSet>
      <dgm:spPr/>
    </dgm:pt>
    <dgm:pt modelId="{4DB7237B-B834-4D79-9D10-4E4E2CF9A0F6}" type="pres">
      <dgm:prSet presAssocID="{A9993E6E-F465-4531-9E03-1E008A689367}" presName="rootConnector" presStyleLbl="node2" presStyleIdx="2" presStyleCnt="3"/>
      <dgm:spPr/>
    </dgm:pt>
    <dgm:pt modelId="{D341F8DF-40C2-441E-8258-56588D86A794}" type="pres">
      <dgm:prSet presAssocID="{A9993E6E-F465-4531-9E03-1E008A689367}" presName="hierChild4" presStyleCnt="0"/>
      <dgm:spPr/>
    </dgm:pt>
    <dgm:pt modelId="{DDAB22A7-7605-4D3C-9998-8F74B445082F}" type="pres">
      <dgm:prSet presAssocID="{A9993E6E-F465-4531-9E03-1E008A689367}" presName="hierChild5" presStyleCnt="0"/>
      <dgm:spPr/>
    </dgm:pt>
    <dgm:pt modelId="{6C62DCA0-971F-404E-955B-3703E740A2C9}" type="pres">
      <dgm:prSet presAssocID="{626BAD15-AC0E-4A91-8DE6-07744B432FC9}" presName="hierChild3" presStyleCnt="0"/>
      <dgm:spPr/>
    </dgm:pt>
  </dgm:ptLst>
  <dgm:cxnLst>
    <dgm:cxn modelId="{9767BA2E-D332-4C96-A8AC-347E4F29F3AF}" type="presOf" srcId="{9C600BB2-0F78-4E69-A0F9-F012421B30D5}" destId="{B06F5AD5-F748-46D0-A2EA-B3C558CBA219}" srcOrd="0" destOrd="0" presId="urn:microsoft.com/office/officeart/2005/8/layout/orgChart1"/>
    <dgm:cxn modelId="{1947D936-6A1A-4DE9-B9EE-5A83F307285C}" type="presOf" srcId="{70462CC3-0210-4436-82F5-853E4C2BEB48}" destId="{AD2C7AA0-1FD8-4EFE-AE1B-0E62279C8116}" srcOrd="0" destOrd="0" presId="urn:microsoft.com/office/officeart/2005/8/layout/orgChart1"/>
    <dgm:cxn modelId="{F92E5040-022F-4386-A8E1-975BB88F1767}" type="presOf" srcId="{826E1211-F53A-4FE0-94AC-1AC1357AB1BC}" destId="{80ADC43B-FA55-49EE-AFA4-0F0D89CAA508}" srcOrd="0" destOrd="0" presId="urn:microsoft.com/office/officeart/2005/8/layout/orgChart1"/>
    <dgm:cxn modelId="{39B56541-1832-4813-96B0-2134AEE72493}" srcId="{826E1211-F53A-4FE0-94AC-1AC1357AB1BC}" destId="{626BAD15-AC0E-4A91-8DE6-07744B432FC9}" srcOrd="0" destOrd="0" parTransId="{3062A275-699E-4803-B866-5ED7421B4519}" sibTransId="{7227275B-CB0F-4DC2-AC0D-36A172742C35}"/>
    <dgm:cxn modelId="{1FAEC84A-8F75-4AAA-B109-64BC27CF627C}" type="presOf" srcId="{A9993E6E-F465-4531-9E03-1E008A689367}" destId="{4DB7237B-B834-4D79-9D10-4E4E2CF9A0F6}" srcOrd="1" destOrd="0" presId="urn:microsoft.com/office/officeart/2005/8/layout/orgChart1"/>
    <dgm:cxn modelId="{9C917A4C-94FB-43F2-9B60-8E51F816169A}" type="presOf" srcId="{626BAD15-AC0E-4A91-8DE6-07744B432FC9}" destId="{4D44B6BD-4E82-4B95-8024-DE08AB50B555}" srcOrd="1" destOrd="0" presId="urn:microsoft.com/office/officeart/2005/8/layout/orgChart1"/>
    <dgm:cxn modelId="{6185B94C-3A35-4394-90FC-FB42C1768A43}" type="presOf" srcId="{E2209156-63C9-45CF-997C-B4A1430526C2}" destId="{CD74C680-14F5-4A22-9BC2-20E816D0A34A}" srcOrd="0" destOrd="0" presId="urn:microsoft.com/office/officeart/2005/8/layout/orgChart1"/>
    <dgm:cxn modelId="{428AA573-6FEC-4B06-9835-39CD71371FD9}" type="presOf" srcId="{2C1A5A1A-BFC1-4AB2-871F-48B3C1D26BC8}" destId="{4A89C0AE-D2B5-4FC6-86CA-2040CEEC3378}" srcOrd="0" destOrd="0" presId="urn:microsoft.com/office/officeart/2005/8/layout/orgChart1"/>
    <dgm:cxn modelId="{D9DED28C-4E05-4739-9CEA-FCB3F19573D2}" type="presOf" srcId="{C49B3D9E-3961-458F-A84E-1B0A4ACEA3A6}" destId="{8399BE00-C5FD-4562-8EC7-500A4D550BA2}" srcOrd="0" destOrd="0" presId="urn:microsoft.com/office/officeart/2005/8/layout/orgChart1"/>
    <dgm:cxn modelId="{0A79A2AC-7A38-410C-8595-63AC9DE23303}" type="presOf" srcId="{A9993E6E-F465-4531-9E03-1E008A689367}" destId="{1FD89197-E376-4B96-8DAF-7D1A0E702D34}" srcOrd="0" destOrd="0" presId="urn:microsoft.com/office/officeart/2005/8/layout/orgChart1"/>
    <dgm:cxn modelId="{F196E5B1-A132-4A77-8A63-0FD1CF15EA3C}" srcId="{626BAD15-AC0E-4A91-8DE6-07744B432FC9}" destId="{C49B3D9E-3961-458F-A84E-1B0A4ACEA3A6}" srcOrd="0" destOrd="0" parTransId="{70462CC3-0210-4436-82F5-853E4C2BEB48}" sibTransId="{A2965B49-5697-4E3E-8311-5CE41E7DB25C}"/>
    <dgm:cxn modelId="{15CC5DB3-5A3F-471C-BDB7-20949E75710D}" type="presOf" srcId="{2C1A5A1A-BFC1-4AB2-871F-48B3C1D26BC8}" destId="{C8A9D498-3B5D-4790-94F3-5B72B0EAFF5C}" srcOrd="1" destOrd="0" presId="urn:microsoft.com/office/officeart/2005/8/layout/orgChart1"/>
    <dgm:cxn modelId="{5DCAE4B8-CFDF-41A5-855B-3977DDACDACD}" srcId="{626BAD15-AC0E-4A91-8DE6-07744B432FC9}" destId="{2C1A5A1A-BFC1-4AB2-871F-48B3C1D26BC8}" srcOrd="1" destOrd="0" parTransId="{E2209156-63C9-45CF-997C-B4A1430526C2}" sibTransId="{38B790E7-B269-4F55-8AC7-8ED44DAF0C2F}"/>
    <dgm:cxn modelId="{D0562EC2-8907-413A-AFBD-5BA04AC50D23}" srcId="{626BAD15-AC0E-4A91-8DE6-07744B432FC9}" destId="{A9993E6E-F465-4531-9E03-1E008A689367}" srcOrd="2" destOrd="0" parTransId="{9C600BB2-0F78-4E69-A0F9-F012421B30D5}" sibTransId="{B323FC07-1A41-489F-8005-24830010D58D}"/>
    <dgm:cxn modelId="{7BF3A5D2-29AD-4C16-977F-59EEB736DF70}" type="presOf" srcId="{C49B3D9E-3961-458F-A84E-1B0A4ACEA3A6}" destId="{5D6FBBF9-A264-4EC1-9AF5-9E845B6DB557}" srcOrd="1" destOrd="0" presId="urn:microsoft.com/office/officeart/2005/8/layout/orgChart1"/>
    <dgm:cxn modelId="{AA2EB0DF-1E21-49E3-A0BD-102B82485DE7}" type="presOf" srcId="{626BAD15-AC0E-4A91-8DE6-07744B432FC9}" destId="{16EB8DA7-CE79-4818-BAFB-B8EAD90935E7}" srcOrd="0" destOrd="0" presId="urn:microsoft.com/office/officeart/2005/8/layout/orgChart1"/>
    <dgm:cxn modelId="{3FA72F95-DE2C-43F9-8723-0186BD98BE58}" type="presParOf" srcId="{80ADC43B-FA55-49EE-AFA4-0F0D89CAA508}" destId="{74F0DD66-FB12-433B-A53A-231BEE309D69}" srcOrd="0" destOrd="0" presId="urn:microsoft.com/office/officeart/2005/8/layout/orgChart1"/>
    <dgm:cxn modelId="{06A1026D-E03D-4A94-86FB-0CEB5E390DD7}" type="presParOf" srcId="{74F0DD66-FB12-433B-A53A-231BEE309D69}" destId="{77D07B62-0ECE-43A6-840E-41CC5F8C094C}" srcOrd="0" destOrd="0" presId="urn:microsoft.com/office/officeart/2005/8/layout/orgChart1"/>
    <dgm:cxn modelId="{A92C2006-16E1-4527-973E-EC4BD3DCE890}" type="presParOf" srcId="{77D07B62-0ECE-43A6-840E-41CC5F8C094C}" destId="{16EB8DA7-CE79-4818-BAFB-B8EAD90935E7}" srcOrd="0" destOrd="0" presId="urn:microsoft.com/office/officeart/2005/8/layout/orgChart1"/>
    <dgm:cxn modelId="{CEBEF676-E1A1-4706-A9A8-580B61625C2B}" type="presParOf" srcId="{77D07B62-0ECE-43A6-840E-41CC5F8C094C}" destId="{4D44B6BD-4E82-4B95-8024-DE08AB50B555}" srcOrd="1" destOrd="0" presId="urn:microsoft.com/office/officeart/2005/8/layout/orgChart1"/>
    <dgm:cxn modelId="{90C327F8-8BD9-4BD1-B741-90621126E405}" type="presParOf" srcId="{74F0DD66-FB12-433B-A53A-231BEE309D69}" destId="{BE63F64A-D375-4AF6-B9CD-D3873BE06476}" srcOrd="1" destOrd="0" presId="urn:microsoft.com/office/officeart/2005/8/layout/orgChart1"/>
    <dgm:cxn modelId="{5BAB03DB-3002-4298-AAD9-6F318514553B}" type="presParOf" srcId="{BE63F64A-D375-4AF6-B9CD-D3873BE06476}" destId="{AD2C7AA0-1FD8-4EFE-AE1B-0E62279C8116}" srcOrd="0" destOrd="0" presId="urn:microsoft.com/office/officeart/2005/8/layout/orgChart1"/>
    <dgm:cxn modelId="{A8CB8B8E-9ED4-4A5D-B76D-168D29FE76A9}" type="presParOf" srcId="{BE63F64A-D375-4AF6-B9CD-D3873BE06476}" destId="{7D881959-ACFA-41F7-8975-22B26A107AC3}" srcOrd="1" destOrd="0" presId="urn:microsoft.com/office/officeart/2005/8/layout/orgChart1"/>
    <dgm:cxn modelId="{B4B818C7-97C6-4270-8612-29D3B0535FB5}" type="presParOf" srcId="{7D881959-ACFA-41F7-8975-22B26A107AC3}" destId="{DD51B1BE-8A11-4AB4-8C49-0F945DDD4CBE}" srcOrd="0" destOrd="0" presId="urn:microsoft.com/office/officeart/2005/8/layout/orgChart1"/>
    <dgm:cxn modelId="{7AF73178-B30B-4EEE-A44E-9C76739D6B4E}" type="presParOf" srcId="{DD51B1BE-8A11-4AB4-8C49-0F945DDD4CBE}" destId="{8399BE00-C5FD-4562-8EC7-500A4D550BA2}" srcOrd="0" destOrd="0" presId="urn:microsoft.com/office/officeart/2005/8/layout/orgChart1"/>
    <dgm:cxn modelId="{D85E44FF-978B-4AD4-A210-E3F9F2299B66}" type="presParOf" srcId="{DD51B1BE-8A11-4AB4-8C49-0F945DDD4CBE}" destId="{5D6FBBF9-A264-4EC1-9AF5-9E845B6DB557}" srcOrd="1" destOrd="0" presId="urn:microsoft.com/office/officeart/2005/8/layout/orgChart1"/>
    <dgm:cxn modelId="{FA035DD5-ACD4-4018-AD3A-59FD6A19356D}" type="presParOf" srcId="{7D881959-ACFA-41F7-8975-22B26A107AC3}" destId="{AF4A521B-0F4F-4419-9572-6E773C5C2BFE}" srcOrd="1" destOrd="0" presId="urn:microsoft.com/office/officeart/2005/8/layout/orgChart1"/>
    <dgm:cxn modelId="{A6203033-0F44-4C3B-99EA-4DC3AE14569B}" type="presParOf" srcId="{7D881959-ACFA-41F7-8975-22B26A107AC3}" destId="{80920981-B6C4-4876-9B66-F8D39615E785}" srcOrd="2" destOrd="0" presId="urn:microsoft.com/office/officeart/2005/8/layout/orgChart1"/>
    <dgm:cxn modelId="{ED6A529C-A348-4A92-8292-5AF3D0EE4BED}" type="presParOf" srcId="{BE63F64A-D375-4AF6-B9CD-D3873BE06476}" destId="{CD74C680-14F5-4A22-9BC2-20E816D0A34A}" srcOrd="2" destOrd="0" presId="urn:microsoft.com/office/officeart/2005/8/layout/orgChart1"/>
    <dgm:cxn modelId="{B9EAED9D-49CB-4902-9B70-97B3AF2BE6AF}" type="presParOf" srcId="{BE63F64A-D375-4AF6-B9CD-D3873BE06476}" destId="{6D7A10F8-1E30-482F-B419-E195D80563F1}" srcOrd="3" destOrd="0" presId="urn:microsoft.com/office/officeart/2005/8/layout/orgChart1"/>
    <dgm:cxn modelId="{A84870E4-836F-46B6-85F3-6A169EEC280F}" type="presParOf" srcId="{6D7A10F8-1E30-482F-B419-E195D80563F1}" destId="{918FADE5-2FC8-425A-8048-91FCFEE266CC}" srcOrd="0" destOrd="0" presId="urn:microsoft.com/office/officeart/2005/8/layout/orgChart1"/>
    <dgm:cxn modelId="{400088C6-851A-4610-B460-771F51BD4EA3}" type="presParOf" srcId="{918FADE5-2FC8-425A-8048-91FCFEE266CC}" destId="{4A89C0AE-D2B5-4FC6-86CA-2040CEEC3378}" srcOrd="0" destOrd="0" presId="urn:microsoft.com/office/officeart/2005/8/layout/orgChart1"/>
    <dgm:cxn modelId="{3D819D08-39B3-4E73-BA91-3AFA28FC23B7}" type="presParOf" srcId="{918FADE5-2FC8-425A-8048-91FCFEE266CC}" destId="{C8A9D498-3B5D-4790-94F3-5B72B0EAFF5C}" srcOrd="1" destOrd="0" presId="urn:microsoft.com/office/officeart/2005/8/layout/orgChart1"/>
    <dgm:cxn modelId="{55F938C6-0E86-4453-BC98-6305A70D0E73}" type="presParOf" srcId="{6D7A10F8-1E30-482F-B419-E195D80563F1}" destId="{BD9CAED3-6289-48AB-B98E-0D66B4AB21B0}" srcOrd="1" destOrd="0" presId="urn:microsoft.com/office/officeart/2005/8/layout/orgChart1"/>
    <dgm:cxn modelId="{D6B95B66-EE3B-45A1-9459-24A337316CBA}" type="presParOf" srcId="{6D7A10F8-1E30-482F-B419-E195D80563F1}" destId="{30BB3634-7338-4FB2-BDB1-E542C36F711A}" srcOrd="2" destOrd="0" presId="urn:microsoft.com/office/officeart/2005/8/layout/orgChart1"/>
    <dgm:cxn modelId="{56CDC887-F744-471B-88D9-76C72AA919AB}" type="presParOf" srcId="{BE63F64A-D375-4AF6-B9CD-D3873BE06476}" destId="{B06F5AD5-F748-46D0-A2EA-B3C558CBA219}" srcOrd="4" destOrd="0" presId="urn:microsoft.com/office/officeart/2005/8/layout/orgChart1"/>
    <dgm:cxn modelId="{43619AB9-FAC2-4D5D-B28F-35618FD2E490}" type="presParOf" srcId="{BE63F64A-D375-4AF6-B9CD-D3873BE06476}" destId="{037DC145-0051-48F7-8EBF-586CE6485FAE}" srcOrd="5" destOrd="0" presId="urn:microsoft.com/office/officeart/2005/8/layout/orgChart1"/>
    <dgm:cxn modelId="{BB0399B9-599C-4BCE-BE28-0460E31D2241}" type="presParOf" srcId="{037DC145-0051-48F7-8EBF-586CE6485FAE}" destId="{44A3DFAA-08D3-4092-887B-F40AF08C0A7E}" srcOrd="0" destOrd="0" presId="urn:microsoft.com/office/officeart/2005/8/layout/orgChart1"/>
    <dgm:cxn modelId="{4CB33FB6-0DCD-4525-A979-C21B9BD8EC27}" type="presParOf" srcId="{44A3DFAA-08D3-4092-887B-F40AF08C0A7E}" destId="{1FD89197-E376-4B96-8DAF-7D1A0E702D34}" srcOrd="0" destOrd="0" presId="urn:microsoft.com/office/officeart/2005/8/layout/orgChart1"/>
    <dgm:cxn modelId="{34BFBB8E-CDB1-4EFD-A253-E76435C4F098}" type="presParOf" srcId="{44A3DFAA-08D3-4092-887B-F40AF08C0A7E}" destId="{4DB7237B-B834-4D79-9D10-4E4E2CF9A0F6}" srcOrd="1" destOrd="0" presId="urn:microsoft.com/office/officeart/2005/8/layout/orgChart1"/>
    <dgm:cxn modelId="{3D728ED3-A33E-4EDB-868A-622D46CE2DD5}" type="presParOf" srcId="{037DC145-0051-48F7-8EBF-586CE6485FAE}" destId="{D341F8DF-40C2-441E-8258-56588D86A794}" srcOrd="1" destOrd="0" presId="urn:microsoft.com/office/officeart/2005/8/layout/orgChart1"/>
    <dgm:cxn modelId="{EC25C791-C1D1-4540-B8CE-62B7F7E6B4B3}" type="presParOf" srcId="{037DC145-0051-48F7-8EBF-586CE6485FAE}" destId="{DDAB22A7-7605-4D3C-9998-8F74B445082F}" srcOrd="2" destOrd="0" presId="urn:microsoft.com/office/officeart/2005/8/layout/orgChart1"/>
    <dgm:cxn modelId="{9954731C-6253-46E0-8DB7-BCDB4C6983C2}" type="presParOf" srcId="{74F0DD66-FB12-433B-A53A-231BEE309D69}" destId="{6C62DCA0-971F-404E-955B-3703E740A2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C0A8597-1D20-49AE-BCA4-EADEAF2ADB8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DB3B09-B6D0-4741-99ED-0D46D8A97A6E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 СТЕПЕНИ ВЫПОЛНЕНИЯ ОБЯЗАТЕЛЬСТВ</a:t>
          </a:r>
        </a:p>
      </dgm:t>
    </dgm:pt>
    <dgm:pt modelId="{CE9A78C7-F90C-48C6-8FB0-F74C7FD4A152}" type="parTrans" cxnId="{66B887CE-F86D-4F84-ADFC-C8C371088198}">
      <dgm:prSet/>
      <dgm:spPr/>
      <dgm:t>
        <a:bodyPr/>
        <a:lstStyle/>
        <a:p>
          <a:endParaRPr lang="ru-RU"/>
        </a:p>
      </dgm:t>
    </dgm:pt>
    <dgm:pt modelId="{442EE64D-725D-48E8-B40E-26AE7169EA4B}" type="sibTrans" cxnId="{66B887CE-F86D-4F84-ADFC-C8C371088198}">
      <dgm:prSet/>
      <dgm:spPr/>
      <dgm:t>
        <a:bodyPr/>
        <a:lstStyle/>
        <a:p>
          <a:endParaRPr lang="ru-RU"/>
        </a:p>
      </dgm:t>
    </dgm:pt>
    <dgm:pt modelId="{C08C20F9-00D2-482C-A73E-0A7EB1DB0F2C}">
      <dgm:prSet phldrT="[Текст]" custT="1"/>
      <dgm:spPr/>
      <dgm:t>
        <a:bodyPr/>
        <a:lstStyle/>
        <a:p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твepдaя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</dgm:t>
    </dgm:pt>
    <dgm:pt modelId="{D7C68A1F-0836-4684-A5B0-6EBE35E16941}" type="parTrans" cxnId="{BB773779-5A48-4FA4-90AF-108B8CCB7DE6}">
      <dgm:prSet/>
      <dgm:spPr/>
      <dgm:t>
        <a:bodyPr/>
        <a:lstStyle/>
        <a:p>
          <a:endParaRPr lang="ru-RU"/>
        </a:p>
      </dgm:t>
    </dgm:pt>
    <dgm:pt modelId="{CBB7F7D2-E9FE-450F-98D1-6ADDE129BDFD}" type="sibTrans" cxnId="{BB773779-5A48-4FA4-90AF-108B8CCB7DE6}">
      <dgm:prSet/>
      <dgm:spPr/>
      <dgm:t>
        <a:bodyPr/>
        <a:lstStyle/>
        <a:p>
          <a:endParaRPr lang="ru-RU"/>
        </a:p>
      </dgm:t>
    </dgm:pt>
    <dgm:pt modelId="{F32BB28F-8D65-435D-ACE6-7ADA220C2117}">
      <dgm:prSet phldrT="[Текст]" custT="1"/>
      <dgm:spPr/>
      <dgm:t>
        <a:bodyPr/>
        <a:lstStyle/>
        <a:p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индикaтивнaя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C5844-B09D-40F8-A8BA-CAE3135482A5}" type="parTrans" cxnId="{1C5436FC-AAC7-427B-80D0-1B2A631BB390}">
      <dgm:prSet/>
      <dgm:spPr/>
      <dgm:t>
        <a:bodyPr/>
        <a:lstStyle/>
        <a:p>
          <a:endParaRPr lang="ru-RU"/>
        </a:p>
      </dgm:t>
    </dgm:pt>
    <dgm:pt modelId="{4645FEC2-7192-4BDC-B6A8-B54E32EA5F78}" type="sibTrans" cxnId="{1C5436FC-AAC7-427B-80D0-1B2A631BB390}">
      <dgm:prSet/>
      <dgm:spPr/>
      <dgm:t>
        <a:bodyPr/>
        <a:lstStyle/>
        <a:p>
          <a:endParaRPr lang="ru-RU"/>
        </a:p>
      </dgm:t>
    </dgm:pt>
    <dgm:pt modelId="{C4840C76-3455-4A5F-BD95-A28FB97D1A82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ВИДУ БИРЖЕВЫХ СДЕЛОК</a:t>
          </a:r>
        </a:p>
      </dgm:t>
    </dgm:pt>
    <dgm:pt modelId="{0387CDBC-C713-45C6-A075-87E72D58388D}" type="parTrans" cxnId="{3CA67681-AFDD-484B-96C7-3D6F5947940A}">
      <dgm:prSet/>
      <dgm:spPr/>
      <dgm:t>
        <a:bodyPr/>
        <a:lstStyle/>
        <a:p>
          <a:endParaRPr lang="ru-RU"/>
        </a:p>
      </dgm:t>
    </dgm:pt>
    <dgm:pt modelId="{0688B095-59F2-4BBE-95AC-1E32A97CEF61}" type="sibTrans" cxnId="{3CA67681-AFDD-484B-96C7-3D6F5947940A}">
      <dgm:prSet/>
      <dgm:spPr/>
      <dgm:t>
        <a:bodyPr/>
        <a:lstStyle/>
        <a:p>
          <a:endParaRPr lang="ru-RU"/>
        </a:p>
      </dgm:t>
    </dgm:pt>
    <dgm:pt modelId="{CC0E5D95-02ED-4A28-A109-59579766B6C9}">
      <dgm:prSet phldrT="[Текст]" custT="1"/>
      <dgm:spPr/>
      <dgm:t>
        <a:bodyPr/>
        <a:lstStyle/>
        <a:p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срочные котировки </a:t>
          </a:r>
        </a:p>
      </dgm:t>
    </dgm:pt>
    <dgm:pt modelId="{A98CC272-2E02-4074-B6D4-545D9A77C01D}" type="parTrans" cxnId="{AAF9DE61-1147-4D5A-93E8-2B8DC279BA37}">
      <dgm:prSet/>
      <dgm:spPr/>
      <dgm:t>
        <a:bodyPr/>
        <a:lstStyle/>
        <a:p>
          <a:endParaRPr lang="ru-RU"/>
        </a:p>
      </dgm:t>
    </dgm:pt>
    <dgm:pt modelId="{8269389C-85FD-4C03-B707-6382A278569F}" type="sibTrans" cxnId="{AAF9DE61-1147-4D5A-93E8-2B8DC279BA37}">
      <dgm:prSet/>
      <dgm:spPr/>
      <dgm:t>
        <a:bodyPr/>
        <a:lstStyle/>
        <a:p>
          <a:endParaRPr lang="ru-RU"/>
        </a:p>
      </dgm:t>
    </dgm:pt>
    <dgm:pt modelId="{6FDC5FD3-9145-49CB-A77E-709C1EB895BF}">
      <dgm:prSet phldrT="[Текст]" custT="1"/>
      <dgm:spPr/>
      <dgm:t>
        <a:bodyPr/>
        <a:lstStyle/>
        <a:p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котировки на реализуемые товары</a:t>
          </a:r>
        </a:p>
      </dgm:t>
    </dgm:pt>
    <dgm:pt modelId="{E5422E49-FC5A-4A3C-A805-3523B79CE228}" type="parTrans" cxnId="{BB66A57D-E27A-49AA-83CE-85539C9F4936}">
      <dgm:prSet/>
      <dgm:spPr/>
      <dgm:t>
        <a:bodyPr/>
        <a:lstStyle/>
        <a:p>
          <a:endParaRPr lang="ru-RU"/>
        </a:p>
      </dgm:t>
    </dgm:pt>
    <dgm:pt modelId="{FE734076-2984-4619-9EBA-0898E64ACFF4}" type="sibTrans" cxnId="{BB66A57D-E27A-49AA-83CE-85539C9F4936}">
      <dgm:prSet/>
      <dgm:spPr/>
      <dgm:t>
        <a:bodyPr/>
        <a:lstStyle/>
        <a:p>
          <a:endParaRPr lang="ru-RU"/>
        </a:p>
      </dgm:t>
    </dgm:pt>
    <dgm:pt modelId="{C7D8FAF1-E6B5-4200-944A-BB7CC55AD72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ТИПУ РЫНКА</a:t>
          </a:r>
        </a:p>
      </dgm:t>
    </dgm:pt>
    <dgm:pt modelId="{17DE7299-01F5-4324-A2D9-DBF94B06D5F7}" type="parTrans" cxnId="{07F5F96C-005F-42FE-94F2-55D919C1621E}">
      <dgm:prSet/>
      <dgm:spPr/>
      <dgm:t>
        <a:bodyPr/>
        <a:lstStyle/>
        <a:p>
          <a:endParaRPr lang="ru-RU"/>
        </a:p>
      </dgm:t>
    </dgm:pt>
    <dgm:pt modelId="{1BF64B5A-F74E-4AC4-9222-B6890684AB2A}" type="sibTrans" cxnId="{07F5F96C-005F-42FE-94F2-55D919C1621E}">
      <dgm:prSet/>
      <dgm:spPr/>
      <dgm:t>
        <a:bodyPr/>
        <a:lstStyle/>
        <a:p>
          <a:endParaRPr lang="ru-RU"/>
        </a:p>
      </dgm:t>
    </dgm:pt>
    <dgm:pt modelId="{07A739F2-8B80-4A22-A9CF-55466729C988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котировка акций </a:t>
          </a:r>
        </a:p>
      </dgm:t>
    </dgm:pt>
    <dgm:pt modelId="{98146390-3B7E-4D91-9932-7D7512BBD58B}" type="parTrans" cxnId="{6E6D1B73-599E-4F03-8959-0672EE14F59A}">
      <dgm:prSet/>
      <dgm:spPr/>
      <dgm:t>
        <a:bodyPr/>
        <a:lstStyle/>
        <a:p>
          <a:endParaRPr lang="ru-RU"/>
        </a:p>
      </dgm:t>
    </dgm:pt>
    <dgm:pt modelId="{B1DF7CE0-6D05-48BB-B2B6-E4C96C5D78D5}" type="sibTrans" cxnId="{6E6D1B73-599E-4F03-8959-0672EE14F59A}">
      <dgm:prSet/>
      <dgm:spPr/>
      <dgm:t>
        <a:bodyPr/>
        <a:lstStyle/>
        <a:p>
          <a:endParaRPr lang="ru-RU"/>
        </a:p>
      </dgm:t>
    </dgm:pt>
    <dgm:pt modelId="{ACAA1AA0-4362-4A10-B39E-05A51EDBEB5C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котировка валюты</a:t>
          </a:r>
        </a:p>
      </dgm:t>
    </dgm:pt>
    <dgm:pt modelId="{D71C4E36-1317-4AA6-956D-26C2BD326CC5}" type="parTrans" cxnId="{1C9A3995-34D6-40AD-843C-E494185B4DC7}">
      <dgm:prSet/>
      <dgm:spPr/>
      <dgm:t>
        <a:bodyPr/>
        <a:lstStyle/>
        <a:p>
          <a:endParaRPr lang="ru-RU"/>
        </a:p>
      </dgm:t>
    </dgm:pt>
    <dgm:pt modelId="{FC494A87-EA9F-4274-8C3C-B08BB1B91FBC}" type="sibTrans" cxnId="{1C9A3995-34D6-40AD-843C-E494185B4DC7}">
      <dgm:prSet/>
      <dgm:spPr/>
      <dgm:t>
        <a:bodyPr/>
        <a:lstStyle/>
        <a:p>
          <a:endParaRPr lang="ru-RU"/>
        </a:p>
      </dgm:t>
    </dgm:pt>
    <dgm:pt modelId="{416253BB-A4BC-463C-968A-660523D729D9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прямые</a:t>
          </a:r>
        </a:p>
      </dgm:t>
    </dgm:pt>
    <dgm:pt modelId="{6EC59AAD-2B9A-424F-B9A7-933E5A91A4DF}" type="parTrans" cxnId="{04BC6700-8755-4069-A60F-2C8BC48AFF89}">
      <dgm:prSet/>
      <dgm:spPr/>
      <dgm:t>
        <a:bodyPr/>
        <a:lstStyle/>
        <a:p>
          <a:endParaRPr lang="ru-RU"/>
        </a:p>
      </dgm:t>
    </dgm:pt>
    <dgm:pt modelId="{12C228AC-8F94-42E9-96CC-58437C0DD02C}" type="sibTrans" cxnId="{04BC6700-8755-4069-A60F-2C8BC48AFF89}">
      <dgm:prSet/>
      <dgm:spPr/>
      <dgm:t>
        <a:bodyPr/>
        <a:lstStyle/>
        <a:p>
          <a:endParaRPr lang="ru-RU"/>
        </a:p>
      </dgm:t>
    </dgm:pt>
    <dgm:pt modelId="{BA3D8C58-AA03-4230-8DAD-965946DE5B5B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косвенные</a:t>
          </a:r>
        </a:p>
      </dgm:t>
    </dgm:pt>
    <dgm:pt modelId="{7A59CD3F-B9B8-4FFD-BADA-D5A43FB5685B}" type="parTrans" cxnId="{56CBF070-78ED-4156-866C-85D885ACF8B8}">
      <dgm:prSet/>
      <dgm:spPr/>
      <dgm:t>
        <a:bodyPr/>
        <a:lstStyle/>
        <a:p>
          <a:endParaRPr lang="ru-RU"/>
        </a:p>
      </dgm:t>
    </dgm:pt>
    <dgm:pt modelId="{306B118A-65C2-4222-BF00-9969EDDC45CE}" type="sibTrans" cxnId="{56CBF070-78ED-4156-866C-85D885ACF8B8}">
      <dgm:prSet/>
      <dgm:spPr/>
      <dgm:t>
        <a:bodyPr/>
        <a:lstStyle/>
        <a:p>
          <a:endParaRPr lang="ru-RU"/>
        </a:p>
      </dgm:t>
    </dgm:pt>
    <dgm:pt modelId="{79B4B1F3-D926-46F8-8220-13321345F2FF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кросс-курс</a:t>
          </a:r>
        </a:p>
      </dgm:t>
    </dgm:pt>
    <dgm:pt modelId="{9C9EB606-9F92-4DF5-8B89-397037577D8D}" type="parTrans" cxnId="{2AF76956-B2F2-465B-8479-E7DBF0B0373F}">
      <dgm:prSet/>
      <dgm:spPr/>
      <dgm:t>
        <a:bodyPr/>
        <a:lstStyle/>
        <a:p>
          <a:endParaRPr lang="ru-RU"/>
        </a:p>
      </dgm:t>
    </dgm:pt>
    <dgm:pt modelId="{3D7D64CA-7E4F-4D2B-9F49-43D48E6D6905}" type="sibTrans" cxnId="{2AF76956-B2F2-465B-8479-E7DBF0B0373F}">
      <dgm:prSet/>
      <dgm:spPr/>
      <dgm:t>
        <a:bodyPr/>
        <a:lstStyle/>
        <a:p>
          <a:endParaRPr lang="ru-RU"/>
        </a:p>
      </dgm:t>
    </dgm:pt>
    <dgm:pt modelId="{C017CD05-AFF7-4A49-8571-338074920227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котировка курсов</a:t>
          </a:r>
        </a:p>
      </dgm:t>
    </dgm:pt>
    <dgm:pt modelId="{2C6151DB-0D9E-4956-A295-966463F8153C}" type="parTrans" cxnId="{4D44F895-992A-45EE-B03A-6CF501DD5D41}">
      <dgm:prSet/>
      <dgm:spPr/>
      <dgm:t>
        <a:bodyPr/>
        <a:lstStyle/>
        <a:p>
          <a:endParaRPr lang="ru-RU"/>
        </a:p>
      </dgm:t>
    </dgm:pt>
    <dgm:pt modelId="{535D3081-95BE-49EE-BF3E-8F4913FC027A}" type="sibTrans" cxnId="{4D44F895-992A-45EE-B03A-6CF501DD5D41}">
      <dgm:prSet/>
      <dgm:spPr/>
      <dgm:t>
        <a:bodyPr/>
        <a:lstStyle/>
        <a:p>
          <a:endParaRPr lang="ru-RU"/>
        </a:p>
      </dgm:t>
    </dgm:pt>
    <dgm:pt modelId="{287293D3-B6F3-4F49-9B13-9CB77900C8D3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котировка облигаций</a:t>
          </a:r>
        </a:p>
      </dgm:t>
    </dgm:pt>
    <dgm:pt modelId="{213DB163-C20B-4ED8-84E0-906D5900E5D3}" type="parTrans" cxnId="{1867534B-223C-4C29-8092-001E54ED5AC1}">
      <dgm:prSet/>
      <dgm:spPr/>
      <dgm:t>
        <a:bodyPr/>
        <a:lstStyle/>
        <a:p>
          <a:endParaRPr lang="ru-RU"/>
        </a:p>
      </dgm:t>
    </dgm:pt>
    <dgm:pt modelId="{01972910-41A5-493E-8BEE-02D7A3F13012}" type="sibTrans" cxnId="{1867534B-223C-4C29-8092-001E54ED5AC1}">
      <dgm:prSet/>
      <dgm:spPr/>
      <dgm:t>
        <a:bodyPr/>
        <a:lstStyle/>
        <a:p>
          <a:endParaRPr lang="ru-RU"/>
        </a:p>
      </dgm:t>
    </dgm:pt>
    <dgm:pt modelId="{E51F1B31-A8E3-47EE-8866-D6CF9AEC2D5B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котировка товарная</a:t>
          </a:r>
        </a:p>
      </dgm:t>
    </dgm:pt>
    <dgm:pt modelId="{105563D9-F0CB-4FDF-962A-F3E5B898BCFE}" type="parTrans" cxnId="{8BB44AC8-3036-4737-93A7-DE839FC4A0CE}">
      <dgm:prSet/>
      <dgm:spPr/>
      <dgm:t>
        <a:bodyPr/>
        <a:lstStyle/>
        <a:p>
          <a:endParaRPr lang="ru-RU"/>
        </a:p>
      </dgm:t>
    </dgm:pt>
    <dgm:pt modelId="{F063CE70-3582-4F8E-8D25-5C37066F3D17}" type="sibTrans" cxnId="{8BB44AC8-3036-4737-93A7-DE839FC4A0CE}">
      <dgm:prSet/>
      <dgm:spPr/>
      <dgm:t>
        <a:bodyPr/>
        <a:lstStyle/>
        <a:p>
          <a:endParaRPr lang="ru-RU"/>
        </a:p>
      </dgm:t>
    </dgm:pt>
    <dgm:pt modelId="{0B176189-127B-44E8-A000-A817A1F4FC67}" type="pres">
      <dgm:prSet presAssocID="{7C0A8597-1D20-49AE-BCA4-EADEAF2ADB8E}" presName="Name0" presStyleCnt="0">
        <dgm:presLayoutVars>
          <dgm:dir/>
          <dgm:animLvl val="lvl"/>
          <dgm:resizeHandles val="exact"/>
        </dgm:presLayoutVars>
      </dgm:prSet>
      <dgm:spPr/>
    </dgm:pt>
    <dgm:pt modelId="{C035E48D-35A9-49A1-9B70-4C403498003A}" type="pres">
      <dgm:prSet presAssocID="{E7DB3B09-B6D0-4741-99ED-0D46D8A97A6E}" presName="linNode" presStyleCnt="0"/>
      <dgm:spPr/>
    </dgm:pt>
    <dgm:pt modelId="{5C57BDAA-5C8A-489D-9AAF-283B835D51B1}" type="pres">
      <dgm:prSet presAssocID="{E7DB3B09-B6D0-4741-99ED-0D46D8A97A6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0B10F5D-F942-4726-BE68-59B537597EE2}" type="pres">
      <dgm:prSet presAssocID="{E7DB3B09-B6D0-4741-99ED-0D46D8A97A6E}" presName="descendantText" presStyleLbl="alignAccFollowNode1" presStyleIdx="0" presStyleCnt="3">
        <dgm:presLayoutVars>
          <dgm:bulletEnabled val="1"/>
        </dgm:presLayoutVars>
      </dgm:prSet>
      <dgm:spPr/>
    </dgm:pt>
    <dgm:pt modelId="{3E64F00A-BD68-4635-97B9-5F92B4DFD5FC}" type="pres">
      <dgm:prSet presAssocID="{442EE64D-725D-48E8-B40E-26AE7169EA4B}" presName="sp" presStyleCnt="0"/>
      <dgm:spPr/>
    </dgm:pt>
    <dgm:pt modelId="{36A33C8C-52BB-449B-9279-38C469C72054}" type="pres">
      <dgm:prSet presAssocID="{C4840C76-3455-4A5F-BD95-A28FB97D1A82}" presName="linNode" presStyleCnt="0"/>
      <dgm:spPr/>
    </dgm:pt>
    <dgm:pt modelId="{DDE41DF9-2CCC-4982-8AF0-3E2854980700}" type="pres">
      <dgm:prSet presAssocID="{C4840C76-3455-4A5F-BD95-A28FB97D1A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E785291-FE2C-430D-A461-B279830365F1}" type="pres">
      <dgm:prSet presAssocID="{C4840C76-3455-4A5F-BD95-A28FB97D1A82}" presName="descendantText" presStyleLbl="alignAccFollowNode1" presStyleIdx="1" presStyleCnt="3">
        <dgm:presLayoutVars>
          <dgm:bulletEnabled val="1"/>
        </dgm:presLayoutVars>
      </dgm:prSet>
      <dgm:spPr/>
    </dgm:pt>
    <dgm:pt modelId="{C5673338-F025-4C39-8EF3-948FAEB27242}" type="pres">
      <dgm:prSet presAssocID="{0688B095-59F2-4BBE-95AC-1E32A97CEF61}" presName="sp" presStyleCnt="0"/>
      <dgm:spPr/>
    </dgm:pt>
    <dgm:pt modelId="{2253686F-3A22-4FF2-97E0-88D9EE4F2445}" type="pres">
      <dgm:prSet presAssocID="{C7D8FAF1-E6B5-4200-944A-BB7CC55AD729}" presName="linNode" presStyleCnt="0"/>
      <dgm:spPr/>
    </dgm:pt>
    <dgm:pt modelId="{319D8737-D22C-40FC-90AC-8B9BB735640C}" type="pres">
      <dgm:prSet presAssocID="{C7D8FAF1-E6B5-4200-944A-BB7CC55AD72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E2072F3-27B5-4A61-9FCC-38F8067C30EB}" type="pres">
      <dgm:prSet presAssocID="{C7D8FAF1-E6B5-4200-944A-BB7CC55AD72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4BC6700-8755-4069-A60F-2C8BC48AFF89}" srcId="{ACAA1AA0-4362-4A10-B39E-05A51EDBEB5C}" destId="{416253BB-A4BC-463C-968A-660523D729D9}" srcOrd="0" destOrd="0" parTransId="{6EC59AAD-2B9A-424F-B9A7-933E5A91A4DF}" sibTransId="{12C228AC-8F94-42E9-96CC-58437C0DD02C}"/>
    <dgm:cxn modelId="{B7B1A61D-CFE0-4C4C-938F-4F57245BFF40}" type="presOf" srcId="{CC0E5D95-02ED-4A28-A109-59579766B6C9}" destId="{AE785291-FE2C-430D-A461-B279830365F1}" srcOrd="0" destOrd="0" presId="urn:microsoft.com/office/officeart/2005/8/layout/vList5"/>
    <dgm:cxn modelId="{6C1C4939-1272-4DD7-8E1A-74A7B48E826D}" type="presOf" srcId="{C4840C76-3455-4A5F-BD95-A28FB97D1A82}" destId="{DDE41DF9-2CCC-4982-8AF0-3E2854980700}" srcOrd="0" destOrd="0" presId="urn:microsoft.com/office/officeart/2005/8/layout/vList5"/>
    <dgm:cxn modelId="{AAF9DE61-1147-4D5A-93E8-2B8DC279BA37}" srcId="{C4840C76-3455-4A5F-BD95-A28FB97D1A82}" destId="{CC0E5D95-02ED-4A28-A109-59579766B6C9}" srcOrd="0" destOrd="0" parTransId="{A98CC272-2E02-4074-B6D4-545D9A77C01D}" sibTransId="{8269389C-85FD-4C03-B707-6382A278569F}"/>
    <dgm:cxn modelId="{27B99747-850D-4996-B528-CFCA40E5A3FD}" type="presOf" srcId="{BA3D8C58-AA03-4230-8DAD-965946DE5B5B}" destId="{3E2072F3-27B5-4A61-9FCC-38F8067C30EB}" srcOrd="0" destOrd="3" presId="urn:microsoft.com/office/officeart/2005/8/layout/vList5"/>
    <dgm:cxn modelId="{EB3B384B-D4BB-4C97-9949-9E7EED112F9B}" type="presOf" srcId="{7C0A8597-1D20-49AE-BCA4-EADEAF2ADB8E}" destId="{0B176189-127B-44E8-A000-A817A1F4FC67}" srcOrd="0" destOrd="0" presId="urn:microsoft.com/office/officeart/2005/8/layout/vList5"/>
    <dgm:cxn modelId="{1867534B-223C-4C29-8092-001E54ED5AC1}" srcId="{C7D8FAF1-E6B5-4200-944A-BB7CC55AD729}" destId="{287293D3-B6F3-4F49-9B13-9CB77900C8D3}" srcOrd="3" destOrd="0" parTransId="{213DB163-C20B-4ED8-84E0-906D5900E5D3}" sibTransId="{01972910-41A5-493E-8BEE-02D7A3F13012}"/>
    <dgm:cxn modelId="{07F5F96C-005F-42FE-94F2-55D919C1621E}" srcId="{7C0A8597-1D20-49AE-BCA4-EADEAF2ADB8E}" destId="{C7D8FAF1-E6B5-4200-944A-BB7CC55AD729}" srcOrd="2" destOrd="0" parTransId="{17DE7299-01F5-4324-A2D9-DBF94B06D5F7}" sibTransId="{1BF64B5A-F74E-4AC4-9222-B6890684AB2A}"/>
    <dgm:cxn modelId="{56CBF070-78ED-4156-866C-85D885ACF8B8}" srcId="{ACAA1AA0-4362-4A10-B39E-05A51EDBEB5C}" destId="{BA3D8C58-AA03-4230-8DAD-965946DE5B5B}" srcOrd="1" destOrd="0" parTransId="{7A59CD3F-B9B8-4FFD-BADA-D5A43FB5685B}" sibTransId="{306B118A-65C2-4222-BF00-9969EDDC45CE}"/>
    <dgm:cxn modelId="{6E6D1B73-599E-4F03-8959-0672EE14F59A}" srcId="{C7D8FAF1-E6B5-4200-944A-BB7CC55AD729}" destId="{07A739F2-8B80-4A22-A9CF-55466729C988}" srcOrd="0" destOrd="0" parTransId="{98146390-3B7E-4D91-9932-7D7512BBD58B}" sibTransId="{B1DF7CE0-6D05-48BB-B2B6-E4C96C5D78D5}"/>
    <dgm:cxn modelId="{2FA97874-26D4-49BF-98B0-B33D9D1EF03C}" type="presOf" srcId="{07A739F2-8B80-4A22-A9CF-55466729C988}" destId="{3E2072F3-27B5-4A61-9FCC-38F8067C30EB}" srcOrd="0" destOrd="0" presId="urn:microsoft.com/office/officeart/2005/8/layout/vList5"/>
    <dgm:cxn modelId="{2AF76956-B2F2-465B-8479-E7DBF0B0373F}" srcId="{ACAA1AA0-4362-4A10-B39E-05A51EDBEB5C}" destId="{79B4B1F3-D926-46F8-8220-13321345F2FF}" srcOrd="2" destOrd="0" parTransId="{9C9EB606-9F92-4DF5-8B89-397037577D8D}" sibTransId="{3D7D64CA-7E4F-4D2B-9F49-43D48E6D6905}"/>
    <dgm:cxn modelId="{BB773779-5A48-4FA4-90AF-108B8CCB7DE6}" srcId="{E7DB3B09-B6D0-4741-99ED-0D46D8A97A6E}" destId="{C08C20F9-00D2-482C-A73E-0A7EB1DB0F2C}" srcOrd="0" destOrd="0" parTransId="{D7C68A1F-0836-4684-A5B0-6EBE35E16941}" sibTransId="{CBB7F7D2-E9FE-450F-98D1-6ADDE129BDFD}"/>
    <dgm:cxn modelId="{BB66A57D-E27A-49AA-83CE-85539C9F4936}" srcId="{C4840C76-3455-4A5F-BD95-A28FB97D1A82}" destId="{6FDC5FD3-9145-49CB-A77E-709C1EB895BF}" srcOrd="1" destOrd="0" parTransId="{E5422E49-FC5A-4A3C-A805-3523B79CE228}" sibTransId="{FE734076-2984-4619-9EBA-0898E64ACFF4}"/>
    <dgm:cxn modelId="{3CA67681-AFDD-484B-96C7-3D6F5947940A}" srcId="{7C0A8597-1D20-49AE-BCA4-EADEAF2ADB8E}" destId="{C4840C76-3455-4A5F-BD95-A28FB97D1A82}" srcOrd="1" destOrd="0" parTransId="{0387CDBC-C713-45C6-A075-87E72D58388D}" sibTransId="{0688B095-59F2-4BBE-95AC-1E32A97CEF61}"/>
    <dgm:cxn modelId="{8751968A-213F-4E05-B695-2466B374D102}" type="presOf" srcId="{F32BB28F-8D65-435D-ACE6-7ADA220C2117}" destId="{10B10F5D-F942-4726-BE68-59B537597EE2}" srcOrd="0" destOrd="1" presId="urn:microsoft.com/office/officeart/2005/8/layout/vList5"/>
    <dgm:cxn modelId="{5541348E-ABD9-484B-91AE-3C52FF89107F}" type="presOf" srcId="{287293D3-B6F3-4F49-9B13-9CB77900C8D3}" destId="{3E2072F3-27B5-4A61-9FCC-38F8067C30EB}" srcOrd="0" destOrd="6" presId="urn:microsoft.com/office/officeart/2005/8/layout/vList5"/>
    <dgm:cxn modelId="{1C9A3995-34D6-40AD-843C-E494185B4DC7}" srcId="{C7D8FAF1-E6B5-4200-944A-BB7CC55AD729}" destId="{ACAA1AA0-4362-4A10-B39E-05A51EDBEB5C}" srcOrd="1" destOrd="0" parTransId="{D71C4E36-1317-4AA6-956D-26C2BD326CC5}" sibTransId="{FC494A87-EA9F-4274-8C3C-B08BB1B91FBC}"/>
    <dgm:cxn modelId="{6AB8E795-F540-403D-AD3C-6BB5B9B7E572}" type="presOf" srcId="{E51F1B31-A8E3-47EE-8866-D6CF9AEC2D5B}" destId="{3E2072F3-27B5-4A61-9FCC-38F8067C30EB}" srcOrd="0" destOrd="7" presId="urn:microsoft.com/office/officeart/2005/8/layout/vList5"/>
    <dgm:cxn modelId="{4D44F895-992A-45EE-B03A-6CF501DD5D41}" srcId="{C7D8FAF1-E6B5-4200-944A-BB7CC55AD729}" destId="{C017CD05-AFF7-4A49-8571-338074920227}" srcOrd="2" destOrd="0" parTransId="{2C6151DB-0D9E-4956-A295-966463F8153C}" sibTransId="{535D3081-95BE-49EE-BF3E-8F4913FC027A}"/>
    <dgm:cxn modelId="{C4954C9C-F574-4158-87C0-763778A3A270}" type="presOf" srcId="{416253BB-A4BC-463C-968A-660523D729D9}" destId="{3E2072F3-27B5-4A61-9FCC-38F8067C30EB}" srcOrd="0" destOrd="2" presId="urn:microsoft.com/office/officeart/2005/8/layout/vList5"/>
    <dgm:cxn modelId="{B36AE2A7-483A-4571-B435-B4E1782B4529}" type="presOf" srcId="{ACAA1AA0-4362-4A10-B39E-05A51EDBEB5C}" destId="{3E2072F3-27B5-4A61-9FCC-38F8067C30EB}" srcOrd="0" destOrd="1" presId="urn:microsoft.com/office/officeart/2005/8/layout/vList5"/>
    <dgm:cxn modelId="{3CD21FB1-EFD5-43FA-834F-C2CDFFF6007D}" type="presOf" srcId="{6FDC5FD3-9145-49CB-A77E-709C1EB895BF}" destId="{AE785291-FE2C-430D-A461-B279830365F1}" srcOrd="0" destOrd="1" presId="urn:microsoft.com/office/officeart/2005/8/layout/vList5"/>
    <dgm:cxn modelId="{11F628B4-6CCD-45FD-8A8A-CEB1C03FC8F0}" type="presOf" srcId="{C017CD05-AFF7-4A49-8571-338074920227}" destId="{3E2072F3-27B5-4A61-9FCC-38F8067C30EB}" srcOrd="0" destOrd="5" presId="urn:microsoft.com/office/officeart/2005/8/layout/vList5"/>
    <dgm:cxn modelId="{8BB44AC8-3036-4737-93A7-DE839FC4A0CE}" srcId="{C7D8FAF1-E6B5-4200-944A-BB7CC55AD729}" destId="{E51F1B31-A8E3-47EE-8866-D6CF9AEC2D5B}" srcOrd="4" destOrd="0" parTransId="{105563D9-F0CB-4FDF-962A-F3E5B898BCFE}" sibTransId="{F063CE70-3582-4F8E-8D25-5C37066F3D17}"/>
    <dgm:cxn modelId="{3835DAC9-B523-4F37-82D6-223669837850}" type="presOf" srcId="{C7D8FAF1-E6B5-4200-944A-BB7CC55AD729}" destId="{319D8737-D22C-40FC-90AC-8B9BB735640C}" srcOrd="0" destOrd="0" presId="urn:microsoft.com/office/officeart/2005/8/layout/vList5"/>
    <dgm:cxn modelId="{9D3E5FCA-FDDF-40BF-9D50-5CDD9069EA92}" type="presOf" srcId="{C08C20F9-00D2-482C-A73E-0A7EB1DB0F2C}" destId="{10B10F5D-F942-4726-BE68-59B537597EE2}" srcOrd="0" destOrd="0" presId="urn:microsoft.com/office/officeart/2005/8/layout/vList5"/>
    <dgm:cxn modelId="{66B887CE-F86D-4F84-ADFC-C8C371088198}" srcId="{7C0A8597-1D20-49AE-BCA4-EADEAF2ADB8E}" destId="{E7DB3B09-B6D0-4741-99ED-0D46D8A97A6E}" srcOrd="0" destOrd="0" parTransId="{CE9A78C7-F90C-48C6-8FB0-F74C7FD4A152}" sibTransId="{442EE64D-725D-48E8-B40E-26AE7169EA4B}"/>
    <dgm:cxn modelId="{C87B0CD4-B36C-422A-88BB-A43D03562ECA}" type="presOf" srcId="{79B4B1F3-D926-46F8-8220-13321345F2FF}" destId="{3E2072F3-27B5-4A61-9FCC-38F8067C30EB}" srcOrd="0" destOrd="4" presId="urn:microsoft.com/office/officeart/2005/8/layout/vList5"/>
    <dgm:cxn modelId="{3F0C9AD9-B43C-4115-92AA-FF4F4E0DB80C}" type="presOf" srcId="{E7DB3B09-B6D0-4741-99ED-0D46D8A97A6E}" destId="{5C57BDAA-5C8A-489D-9AAF-283B835D51B1}" srcOrd="0" destOrd="0" presId="urn:microsoft.com/office/officeart/2005/8/layout/vList5"/>
    <dgm:cxn modelId="{1C5436FC-AAC7-427B-80D0-1B2A631BB390}" srcId="{E7DB3B09-B6D0-4741-99ED-0D46D8A97A6E}" destId="{F32BB28F-8D65-435D-ACE6-7ADA220C2117}" srcOrd="1" destOrd="0" parTransId="{628C5844-B09D-40F8-A8BA-CAE3135482A5}" sibTransId="{4645FEC2-7192-4BDC-B6A8-B54E32EA5F78}"/>
    <dgm:cxn modelId="{9F4AEA83-C91F-4E47-A925-E3DD060A946D}" type="presParOf" srcId="{0B176189-127B-44E8-A000-A817A1F4FC67}" destId="{C035E48D-35A9-49A1-9B70-4C403498003A}" srcOrd="0" destOrd="0" presId="urn:microsoft.com/office/officeart/2005/8/layout/vList5"/>
    <dgm:cxn modelId="{99D1A955-A0D3-49DB-A5B9-04F0AEEA41A3}" type="presParOf" srcId="{C035E48D-35A9-49A1-9B70-4C403498003A}" destId="{5C57BDAA-5C8A-489D-9AAF-283B835D51B1}" srcOrd="0" destOrd="0" presId="urn:microsoft.com/office/officeart/2005/8/layout/vList5"/>
    <dgm:cxn modelId="{1EAF4D3A-96A7-469C-9C6A-2F7F08421A18}" type="presParOf" srcId="{C035E48D-35A9-49A1-9B70-4C403498003A}" destId="{10B10F5D-F942-4726-BE68-59B537597EE2}" srcOrd="1" destOrd="0" presId="urn:microsoft.com/office/officeart/2005/8/layout/vList5"/>
    <dgm:cxn modelId="{572CE694-BB5E-43AA-8844-8590641EB757}" type="presParOf" srcId="{0B176189-127B-44E8-A000-A817A1F4FC67}" destId="{3E64F00A-BD68-4635-97B9-5F92B4DFD5FC}" srcOrd="1" destOrd="0" presId="urn:microsoft.com/office/officeart/2005/8/layout/vList5"/>
    <dgm:cxn modelId="{E33DC6A5-C3DE-4E1F-8071-59212521B8BC}" type="presParOf" srcId="{0B176189-127B-44E8-A000-A817A1F4FC67}" destId="{36A33C8C-52BB-449B-9279-38C469C72054}" srcOrd="2" destOrd="0" presId="urn:microsoft.com/office/officeart/2005/8/layout/vList5"/>
    <dgm:cxn modelId="{1093BF7E-F980-48F2-A241-FFD9F8E07C0D}" type="presParOf" srcId="{36A33C8C-52BB-449B-9279-38C469C72054}" destId="{DDE41DF9-2CCC-4982-8AF0-3E2854980700}" srcOrd="0" destOrd="0" presId="urn:microsoft.com/office/officeart/2005/8/layout/vList5"/>
    <dgm:cxn modelId="{A0E931F9-F396-421D-893F-3EFB035BDF9A}" type="presParOf" srcId="{36A33C8C-52BB-449B-9279-38C469C72054}" destId="{AE785291-FE2C-430D-A461-B279830365F1}" srcOrd="1" destOrd="0" presId="urn:microsoft.com/office/officeart/2005/8/layout/vList5"/>
    <dgm:cxn modelId="{80DA29E5-6134-46A5-8D10-C07DC90298CA}" type="presParOf" srcId="{0B176189-127B-44E8-A000-A817A1F4FC67}" destId="{C5673338-F025-4C39-8EF3-948FAEB27242}" srcOrd="3" destOrd="0" presId="urn:microsoft.com/office/officeart/2005/8/layout/vList5"/>
    <dgm:cxn modelId="{BC158D50-3201-4501-B6CA-25E2535CDAD6}" type="presParOf" srcId="{0B176189-127B-44E8-A000-A817A1F4FC67}" destId="{2253686F-3A22-4FF2-97E0-88D9EE4F2445}" srcOrd="4" destOrd="0" presId="urn:microsoft.com/office/officeart/2005/8/layout/vList5"/>
    <dgm:cxn modelId="{EE094D76-2181-46A4-AD82-C27D5072159C}" type="presParOf" srcId="{2253686F-3A22-4FF2-97E0-88D9EE4F2445}" destId="{319D8737-D22C-40FC-90AC-8B9BB735640C}" srcOrd="0" destOrd="0" presId="urn:microsoft.com/office/officeart/2005/8/layout/vList5"/>
    <dgm:cxn modelId="{FFD77187-E64A-4232-A1F2-105A7D3CBAFF}" type="presParOf" srcId="{2253686F-3A22-4FF2-97E0-88D9EE4F2445}" destId="{3E2072F3-27B5-4A61-9FCC-38F8067C30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D282114-88A0-46CC-90AC-77A771B063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A2127-9A00-4896-BE5F-BD02DA1888BE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Фундаментальный анализ</a:t>
          </a:r>
        </a:p>
      </dgm:t>
    </dgm:pt>
    <dgm:pt modelId="{823B21A9-06C2-4916-8B70-9624F6758275}" type="parTrans" cxnId="{8D803D70-C4B2-442F-88A0-C27E356849C8}">
      <dgm:prSet/>
      <dgm:spPr/>
      <dgm:t>
        <a:bodyPr/>
        <a:lstStyle/>
        <a:p>
          <a:endParaRPr lang="ru-RU"/>
        </a:p>
      </dgm:t>
    </dgm:pt>
    <dgm:pt modelId="{13EACF3D-FBA9-49D6-A9DE-66090647FC71}" type="sibTrans" cxnId="{8D803D70-C4B2-442F-88A0-C27E356849C8}">
      <dgm:prSet/>
      <dgm:spPr/>
      <dgm:t>
        <a:bodyPr/>
        <a:lstStyle/>
        <a:p>
          <a:endParaRPr lang="ru-RU"/>
        </a:p>
      </dgm:t>
    </dgm:pt>
    <dgm:pt modelId="{D3C16DE2-E399-491B-BC3E-D7CC41771B93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общеэкономический</a:t>
          </a:r>
        </a:p>
      </dgm:t>
    </dgm:pt>
    <dgm:pt modelId="{E09D93F1-017A-40F3-A386-73E9FFDB2D59}" type="parTrans" cxnId="{4CD8E6F4-77BF-4689-8E54-E78F923F03B2}">
      <dgm:prSet/>
      <dgm:spPr/>
      <dgm:t>
        <a:bodyPr/>
        <a:lstStyle/>
        <a:p>
          <a:endParaRPr lang="ru-RU"/>
        </a:p>
      </dgm:t>
    </dgm:pt>
    <dgm:pt modelId="{28431E61-5CC2-4E52-9E37-C8959EFB7D08}" type="sibTrans" cxnId="{4CD8E6F4-77BF-4689-8E54-E78F923F03B2}">
      <dgm:prSet/>
      <dgm:spPr/>
      <dgm:t>
        <a:bodyPr/>
        <a:lstStyle/>
        <a:p>
          <a:endParaRPr lang="ru-RU"/>
        </a:p>
      </dgm:t>
    </dgm:pt>
    <dgm:pt modelId="{ACFE385C-D1F5-4958-AEF9-E3BCF4E28539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отраслевой</a:t>
          </a:r>
        </a:p>
      </dgm:t>
    </dgm:pt>
    <dgm:pt modelId="{2AE0E45D-C88B-4A5D-BBB6-9F6FE1F7061F}" type="parTrans" cxnId="{86D20913-1234-4474-B633-FA64E95DDD03}">
      <dgm:prSet/>
      <dgm:spPr/>
      <dgm:t>
        <a:bodyPr/>
        <a:lstStyle/>
        <a:p>
          <a:endParaRPr lang="ru-RU"/>
        </a:p>
      </dgm:t>
    </dgm:pt>
    <dgm:pt modelId="{FD4D1D45-3AEF-4BBF-AB71-161ABB9EA620}" type="sibTrans" cxnId="{86D20913-1234-4474-B633-FA64E95DDD03}">
      <dgm:prSet/>
      <dgm:spPr/>
      <dgm:t>
        <a:bodyPr/>
        <a:lstStyle/>
        <a:p>
          <a:endParaRPr lang="ru-RU"/>
        </a:p>
      </dgm:t>
    </dgm:pt>
    <dgm:pt modelId="{9E633B56-BD62-46DC-B132-2E19E223B794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 предприятий</a:t>
          </a:r>
        </a:p>
      </dgm:t>
    </dgm:pt>
    <dgm:pt modelId="{2B64115B-A142-4F1B-AE3E-BB98551B707B}" type="parTrans" cxnId="{308B637A-09F5-4DDD-B654-FF788A8748DC}">
      <dgm:prSet/>
      <dgm:spPr/>
      <dgm:t>
        <a:bodyPr/>
        <a:lstStyle/>
        <a:p>
          <a:endParaRPr lang="ru-RU"/>
        </a:p>
      </dgm:t>
    </dgm:pt>
    <dgm:pt modelId="{C289839B-B047-49D5-9E74-5D38044A2E68}" type="sibTrans" cxnId="{308B637A-09F5-4DDD-B654-FF788A8748DC}">
      <dgm:prSet/>
      <dgm:spPr/>
      <dgm:t>
        <a:bodyPr/>
        <a:lstStyle/>
        <a:p>
          <a:endParaRPr lang="ru-RU"/>
        </a:p>
      </dgm:t>
    </dgm:pt>
    <dgm:pt modelId="{DDCC38FB-0CB7-4DAC-87E5-B401EACA47A4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качества</a:t>
          </a:r>
        </a:p>
      </dgm:t>
    </dgm:pt>
    <dgm:pt modelId="{EDD2B4DD-97EE-4274-A79A-5591A30B0297}" type="parTrans" cxnId="{D7C44F1F-4B48-4575-8C95-22F22FC9721E}">
      <dgm:prSet/>
      <dgm:spPr/>
      <dgm:t>
        <a:bodyPr/>
        <a:lstStyle/>
        <a:p>
          <a:endParaRPr lang="ru-RU"/>
        </a:p>
      </dgm:t>
    </dgm:pt>
    <dgm:pt modelId="{5AFDB790-21D6-4AEE-9BA6-4AB9C819250A}" type="sibTrans" cxnId="{D7C44F1F-4B48-4575-8C95-22F22FC9721E}">
      <dgm:prSet/>
      <dgm:spPr/>
      <dgm:t>
        <a:bodyPr/>
        <a:lstStyle/>
        <a:p>
          <a:endParaRPr lang="ru-RU"/>
        </a:p>
      </dgm:t>
    </dgm:pt>
    <dgm:pt modelId="{5D89E0D5-B87E-40D2-8B14-B1004B3A2355}" type="pres">
      <dgm:prSet presAssocID="{8D282114-88A0-46CC-90AC-77A771B063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BF4670-2F47-4322-83DA-19BF1EBC98B1}" type="pres">
      <dgm:prSet presAssocID="{916A2127-9A00-4896-BE5F-BD02DA1888BE}" presName="hierRoot1" presStyleCnt="0"/>
      <dgm:spPr/>
    </dgm:pt>
    <dgm:pt modelId="{798DE3E3-62EC-4137-A983-3963521D0322}" type="pres">
      <dgm:prSet presAssocID="{916A2127-9A00-4896-BE5F-BD02DA1888BE}" presName="composite" presStyleCnt="0"/>
      <dgm:spPr/>
    </dgm:pt>
    <dgm:pt modelId="{D6B6CBEC-8E1D-456E-A419-173C284A3573}" type="pres">
      <dgm:prSet presAssocID="{916A2127-9A00-4896-BE5F-BD02DA1888BE}" presName="background" presStyleLbl="node0" presStyleIdx="0" presStyleCnt="1"/>
      <dgm:spPr/>
    </dgm:pt>
    <dgm:pt modelId="{0204EA09-87BA-4285-9476-89435797F760}" type="pres">
      <dgm:prSet presAssocID="{916A2127-9A00-4896-BE5F-BD02DA1888BE}" presName="text" presStyleLbl="fgAcc0" presStyleIdx="0" presStyleCnt="1">
        <dgm:presLayoutVars>
          <dgm:chPref val="3"/>
        </dgm:presLayoutVars>
      </dgm:prSet>
      <dgm:spPr/>
    </dgm:pt>
    <dgm:pt modelId="{05541C3B-5E49-4992-9623-A37EA43651B9}" type="pres">
      <dgm:prSet presAssocID="{916A2127-9A00-4896-BE5F-BD02DA1888BE}" presName="hierChild2" presStyleCnt="0"/>
      <dgm:spPr/>
    </dgm:pt>
    <dgm:pt modelId="{BEDDF38D-4E7F-4528-B8FD-5B9A9AD00376}" type="pres">
      <dgm:prSet presAssocID="{E09D93F1-017A-40F3-A386-73E9FFDB2D59}" presName="Name10" presStyleLbl="parChTrans1D2" presStyleIdx="0" presStyleCnt="4"/>
      <dgm:spPr/>
    </dgm:pt>
    <dgm:pt modelId="{BD209CE7-5C57-4D91-A311-56380A3F3398}" type="pres">
      <dgm:prSet presAssocID="{D3C16DE2-E399-491B-BC3E-D7CC41771B93}" presName="hierRoot2" presStyleCnt="0"/>
      <dgm:spPr/>
    </dgm:pt>
    <dgm:pt modelId="{CC54AB71-229E-4E67-867B-BED7026E0D90}" type="pres">
      <dgm:prSet presAssocID="{D3C16DE2-E399-491B-BC3E-D7CC41771B93}" presName="composite2" presStyleCnt="0"/>
      <dgm:spPr/>
    </dgm:pt>
    <dgm:pt modelId="{F67E12E0-3C9B-41B8-9A23-00F0053DAF97}" type="pres">
      <dgm:prSet presAssocID="{D3C16DE2-E399-491B-BC3E-D7CC41771B93}" presName="background2" presStyleLbl="node2" presStyleIdx="0" presStyleCnt="4"/>
      <dgm:spPr/>
    </dgm:pt>
    <dgm:pt modelId="{C1E32406-A335-49CA-9A6B-B5A4DD1DEC88}" type="pres">
      <dgm:prSet presAssocID="{D3C16DE2-E399-491B-BC3E-D7CC41771B93}" presName="text2" presStyleLbl="fgAcc2" presStyleIdx="0" presStyleCnt="4">
        <dgm:presLayoutVars>
          <dgm:chPref val="3"/>
        </dgm:presLayoutVars>
      </dgm:prSet>
      <dgm:spPr/>
    </dgm:pt>
    <dgm:pt modelId="{A24CE5B4-DE63-4F63-91AC-DB71FAABA36D}" type="pres">
      <dgm:prSet presAssocID="{D3C16DE2-E399-491B-BC3E-D7CC41771B93}" presName="hierChild3" presStyleCnt="0"/>
      <dgm:spPr/>
    </dgm:pt>
    <dgm:pt modelId="{A5E37B68-AF2A-4034-A2F9-678DF6E546EC}" type="pres">
      <dgm:prSet presAssocID="{2AE0E45D-C88B-4A5D-BBB6-9F6FE1F7061F}" presName="Name10" presStyleLbl="parChTrans1D2" presStyleIdx="1" presStyleCnt="4"/>
      <dgm:spPr/>
    </dgm:pt>
    <dgm:pt modelId="{B458B123-ACC1-4484-A4B1-CA95CD0E2B11}" type="pres">
      <dgm:prSet presAssocID="{ACFE385C-D1F5-4958-AEF9-E3BCF4E28539}" presName="hierRoot2" presStyleCnt="0"/>
      <dgm:spPr/>
    </dgm:pt>
    <dgm:pt modelId="{AB4A58B2-CD4E-45FD-AD35-405F5DA5B2AB}" type="pres">
      <dgm:prSet presAssocID="{ACFE385C-D1F5-4958-AEF9-E3BCF4E28539}" presName="composite2" presStyleCnt="0"/>
      <dgm:spPr/>
    </dgm:pt>
    <dgm:pt modelId="{F05BD1B8-F2BF-4EC9-A6B4-587B7DFDF242}" type="pres">
      <dgm:prSet presAssocID="{ACFE385C-D1F5-4958-AEF9-E3BCF4E28539}" presName="background2" presStyleLbl="node2" presStyleIdx="1" presStyleCnt="4"/>
      <dgm:spPr/>
    </dgm:pt>
    <dgm:pt modelId="{6D1C1937-FB57-48CA-A0AC-DFDABC9EB41A}" type="pres">
      <dgm:prSet presAssocID="{ACFE385C-D1F5-4958-AEF9-E3BCF4E28539}" presName="text2" presStyleLbl="fgAcc2" presStyleIdx="1" presStyleCnt="4">
        <dgm:presLayoutVars>
          <dgm:chPref val="3"/>
        </dgm:presLayoutVars>
      </dgm:prSet>
      <dgm:spPr/>
    </dgm:pt>
    <dgm:pt modelId="{C22B0266-9337-4969-A8DA-1556A92169C2}" type="pres">
      <dgm:prSet presAssocID="{ACFE385C-D1F5-4958-AEF9-E3BCF4E28539}" presName="hierChild3" presStyleCnt="0"/>
      <dgm:spPr/>
    </dgm:pt>
    <dgm:pt modelId="{81610B50-0027-4A07-ACE3-BF9E91D9CFCA}" type="pres">
      <dgm:prSet presAssocID="{2B64115B-A142-4F1B-AE3E-BB98551B707B}" presName="Name10" presStyleLbl="parChTrans1D2" presStyleIdx="2" presStyleCnt="4"/>
      <dgm:spPr/>
    </dgm:pt>
    <dgm:pt modelId="{8B8BC385-96D3-456F-BDE9-C7148BBE9546}" type="pres">
      <dgm:prSet presAssocID="{9E633B56-BD62-46DC-B132-2E19E223B794}" presName="hierRoot2" presStyleCnt="0"/>
      <dgm:spPr/>
    </dgm:pt>
    <dgm:pt modelId="{18C8B201-BC17-493E-9733-B1E71D53B44A}" type="pres">
      <dgm:prSet presAssocID="{9E633B56-BD62-46DC-B132-2E19E223B794}" presName="composite2" presStyleCnt="0"/>
      <dgm:spPr/>
    </dgm:pt>
    <dgm:pt modelId="{1D4AF331-9280-43A1-ADCD-1A8BF72D3A4E}" type="pres">
      <dgm:prSet presAssocID="{9E633B56-BD62-46DC-B132-2E19E223B794}" presName="background2" presStyleLbl="node2" presStyleIdx="2" presStyleCnt="4"/>
      <dgm:spPr/>
    </dgm:pt>
    <dgm:pt modelId="{26901A19-36CA-49F3-8CE3-39562DA42B62}" type="pres">
      <dgm:prSet presAssocID="{9E633B56-BD62-46DC-B132-2E19E223B794}" presName="text2" presStyleLbl="fgAcc2" presStyleIdx="2" presStyleCnt="4">
        <dgm:presLayoutVars>
          <dgm:chPref val="3"/>
        </dgm:presLayoutVars>
      </dgm:prSet>
      <dgm:spPr/>
    </dgm:pt>
    <dgm:pt modelId="{62A1E468-2003-4C27-A615-ADE74F23D70A}" type="pres">
      <dgm:prSet presAssocID="{9E633B56-BD62-46DC-B132-2E19E223B794}" presName="hierChild3" presStyleCnt="0"/>
      <dgm:spPr/>
    </dgm:pt>
    <dgm:pt modelId="{1FFC48D4-8F1C-4BCC-BD12-8657EEFE34E6}" type="pres">
      <dgm:prSet presAssocID="{EDD2B4DD-97EE-4274-A79A-5591A30B0297}" presName="Name10" presStyleLbl="parChTrans1D2" presStyleIdx="3" presStyleCnt="4"/>
      <dgm:spPr/>
    </dgm:pt>
    <dgm:pt modelId="{BD6EAA3C-CDB9-460E-A417-E2905B08D031}" type="pres">
      <dgm:prSet presAssocID="{DDCC38FB-0CB7-4DAC-87E5-B401EACA47A4}" presName="hierRoot2" presStyleCnt="0"/>
      <dgm:spPr/>
    </dgm:pt>
    <dgm:pt modelId="{1531DE0D-02BF-4A12-9DA7-99DA5C9B246E}" type="pres">
      <dgm:prSet presAssocID="{DDCC38FB-0CB7-4DAC-87E5-B401EACA47A4}" presName="composite2" presStyleCnt="0"/>
      <dgm:spPr/>
    </dgm:pt>
    <dgm:pt modelId="{B15E7EC0-74EC-40B8-8096-1FA6249C3FB0}" type="pres">
      <dgm:prSet presAssocID="{DDCC38FB-0CB7-4DAC-87E5-B401EACA47A4}" presName="background2" presStyleLbl="node2" presStyleIdx="3" presStyleCnt="4"/>
      <dgm:spPr/>
    </dgm:pt>
    <dgm:pt modelId="{3BD89D5E-4DB6-40C1-BEE9-65FEB980D01A}" type="pres">
      <dgm:prSet presAssocID="{DDCC38FB-0CB7-4DAC-87E5-B401EACA47A4}" presName="text2" presStyleLbl="fgAcc2" presStyleIdx="3" presStyleCnt="4">
        <dgm:presLayoutVars>
          <dgm:chPref val="3"/>
        </dgm:presLayoutVars>
      </dgm:prSet>
      <dgm:spPr/>
    </dgm:pt>
    <dgm:pt modelId="{BCFDE63B-31B7-473C-8AA9-D9051F222DE1}" type="pres">
      <dgm:prSet presAssocID="{DDCC38FB-0CB7-4DAC-87E5-B401EACA47A4}" presName="hierChild3" presStyleCnt="0"/>
      <dgm:spPr/>
    </dgm:pt>
  </dgm:ptLst>
  <dgm:cxnLst>
    <dgm:cxn modelId="{1CF9C201-66F5-4137-B99F-A0E856A588E7}" type="presOf" srcId="{9E633B56-BD62-46DC-B132-2E19E223B794}" destId="{26901A19-36CA-49F3-8CE3-39562DA42B62}" srcOrd="0" destOrd="0" presId="urn:microsoft.com/office/officeart/2005/8/layout/hierarchy1"/>
    <dgm:cxn modelId="{5B4EC506-9482-42C6-8052-6A0BB4716BB0}" type="presOf" srcId="{8D282114-88A0-46CC-90AC-77A771B063E2}" destId="{5D89E0D5-B87E-40D2-8B14-B1004B3A2355}" srcOrd="0" destOrd="0" presId="urn:microsoft.com/office/officeart/2005/8/layout/hierarchy1"/>
    <dgm:cxn modelId="{86D20913-1234-4474-B633-FA64E95DDD03}" srcId="{916A2127-9A00-4896-BE5F-BD02DA1888BE}" destId="{ACFE385C-D1F5-4958-AEF9-E3BCF4E28539}" srcOrd="1" destOrd="0" parTransId="{2AE0E45D-C88B-4A5D-BBB6-9F6FE1F7061F}" sibTransId="{FD4D1D45-3AEF-4BBF-AB71-161ABB9EA620}"/>
    <dgm:cxn modelId="{50F48516-ED65-4D73-B04C-A70EF0188F4F}" type="presOf" srcId="{916A2127-9A00-4896-BE5F-BD02DA1888BE}" destId="{0204EA09-87BA-4285-9476-89435797F760}" srcOrd="0" destOrd="0" presId="urn:microsoft.com/office/officeart/2005/8/layout/hierarchy1"/>
    <dgm:cxn modelId="{DAAF9F1A-A00C-476C-838A-8C16D5D3B173}" type="presOf" srcId="{2AE0E45D-C88B-4A5D-BBB6-9F6FE1F7061F}" destId="{A5E37B68-AF2A-4034-A2F9-678DF6E546EC}" srcOrd="0" destOrd="0" presId="urn:microsoft.com/office/officeart/2005/8/layout/hierarchy1"/>
    <dgm:cxn modelId="{5526141E-D88A-41D4-BA3C-9EA535ED744B}" type="presOf" srcId="{DDCC38FB-0CB7-4DAC-87E5-B401EACA47A4}" destId="{3BD89D5E-4DB6-40C1-BEE9-65FEB980D01A}" srcOrd="0" destOrd="0" presId="urn:microsoft.com/office/officeart/2005/8/layout/hierarchy1"/>
    <dgm:cxn modelId="{D7C44F1F-4B48-4575-8C95-22F22FC9721E}" srcId="{916A2127-9A00-4896-BE5F-BD02DA1888BE}" destId="{DDCC38FB-0CB7-4DAC-87E5-B401EACA47A4}" srcOrd="3" destOrd="0" parTransId="{EDD2B4DD-97EE-4274-A79A-5591A30B0297}" sibTransId="{5AFDB790-21D6-4AEE-9BA6-4AB9C819250A}"/>
    <dgm:cxn modelId="{1D32103A-FFF8-48B1-86D4-50C40D20A82A}" type="presOf" srcId="{E09D93F1-017A-40F3-A386-73E9FFDB2D59}" destId="{BEDDF38D-4E7F-4528-B8FD-5B9A9AD00376}" srcOrd="0" destOrd="0" presId="urn:microsoft.com/office/officeart/2005/8/layout/hierarchy1"/>
    <dgm:cxn modelId="{2A65BC49-1EC4-40AC-8A8A-FD2C7BF66D81}" type="presOf" srcId="{EDD2B4DD-97EE-4274-A79A-5591A30B0297}" destId="{1FFC48D4-8F1C-4BCC-BD12-8657EEFE34E6}" srcOrd="0" destOrd="0" presId="urn:microsoft.com/office/officeart/2005/8/layout/hierarchy1"/>
    <dgm:cxn modelId="{8D803D70-C4B2-442F-88A0-C27E356849C8}" srcId="{8D282114-88A0-46CC-90AC-77A771B063E2}" destId="{916A2127-9A00-4896-BE5F-BD02DA1888BE}" srcOrd="0" destOrd="0" parTransId="{823B21A9-06C2-4916-8B70-9624F6758275}" sibTransId="{13EACF3D-FBA9-49D6-A9DE-66090647FC71}"/>
    <dgm:cxn modelId="{308B637A-09F5-4DDD-B654-FF788A8748DC}" srcId="{916A2127-9A00-4896-BE5F-BD02DA1888BE}" destId="{9E633B56-BD62-46DC-B132-2E19E223B794}" srcOrd="2" destOrd="0" parTransId="{2B64115B-A142-4F1B-AE3E-BB98551B707B}" sibTransId="{C289839B-B047-49D5-9E74-5D38044A2E68}"/>
    <dgm:cxn modelId="{67AAFCC6-8644-4C70-B497-4B27361A92A4}" type="presOf" srcId="{D3C16DE2-E399-491B-BC3E-D7CC41771B93}" destId="{C1E32406-A335-49CA-9A6B-B5A4DD1DEC88}" srcOrd="0" destOrd="0" presId="urn:microsoft.com/office/officeart/2005/8/layout/hierarchy1"/>
    <dgm:cxn modelId="{4D2DB5DB-AD52-46C9-8943-47CC0042FE13}" type="presOf" srcId="{2B64115B-A142-4F1B-AE3E-BB98551B707B}" destId="{81610B50-0027-4A07-ACE3-BF9E91D9CFCA}" srcOrd="0" destOrd="0" presId="urn:microsoft.com/office/officeart/2005/8/layout/hierarchy1"/>
    <dgm:cxn modelId="{A6445FE7-8610-49E2-B179-8491C0AA57E2}" type="presOf" srcId="{ACFE385C-D1F5-4958-AEF9-E3BCF4E28539}" destId="{6D1C1937-FB57-48CA-A0AC-DFDABC9EB41A}" srcOrd="0" destOrd="0" presId="urn:microsoft.com/office/officeart/2005/8/layout/hierarchy1"/>
    <dgm:cxn modelId="{4CD8E6F4-77BF-4689-8E54-E78F923F03B2}" srcId="{916A2127-9A00-4896-BE5F-BD02DA1888BE}" destId="{D3C16DE2-E399-491B-BC3E-D7CC41771B93}" srcOrd="0" destOrd="0" parTransId="{E09D93F1-017A-40F3-A386-73E9FFDB2D59}" sibTransId="{28431E61-5CC2-4E52-9E37-C8959EFB7D08}"/>
    <dgm:cxn modelId="{D8CCDB80-70B8-4E7B-B038-0222BB67A06E}" type="presParOf" srcId="{5D89E0D5-B87E-40D2-8B14-B1004B3A2355}" destId="{2CBF4670-2F47-4322-83DA-19BF1EBC98B1}" srcOrd="0" destOrd="0" presId="urn:microsoft.com/office/officeart/2005/8/layout/hierarchy1"/>
    <dgm:cxn modelId="{79B4C6B6-0C84-493F-AF02-8F87A52AE2AD}" type="presParOf" srcId="{2CBF4670-2F47-4322-83DA-19BF1EBC98B1}" destId="{798DE3E3-62EC-4137-A983-3963521D0322}" srcOrd="0" destOrd="0" presId="urn:microsoft.com/office/officeart/2005/8/layout/hierarchy1"/>
    <dgm:cxn modelId="{158077C6-F2A3-481E-AD80-A55431E4612F}" type="presParOf" srcId="{798DE3E3-62EC-4137-A983-3963521D0322}" destId="{D6B6CBEC-8E1D-456E-A419-173C284A3573}" srcOrd="0" destOrd="0" presId="urn:microsoft.com/office/officeart/2005/8/layout/hierarchy1"/>
    <dgm:cxn modelId="{9B4E7AD4-DD57-4107-9334-B8C51B8B6084}" type="presParOf" srcId="{798DE3E3-62EC-4137-A983-3963521D0322}" destId="{0204EA09-87BA-4285-9476-89435797F760}" srcOrd="1" destOrd="0" presId="urn:microsoft.com/office/officeart/2005/8/layout/hierarchy1"/>
    <dgm:cxn modelId="{5ADDA0B2-31C9-4B02-B1CD-0500E213B250}" type="presParOf" srcId="{2CBF4670-2F47-4322-83DA-19BF1EBC98B1}" destId="{05541C3B-5E49-4992-9623-A37EA43651B9}" srcOrd="1" destOrd="0" presId="urn:microsoft.com/office/officeart/2005/8/layout/hierarchy1"/>
    <dgm:cxn modelId="{AC4E65A8-52C1-47FC-A7FA-D93C5EB251C6}" type="presParOf" srcId="{05541C3B-5E49-4992-9623-A37EA43651B9}" destId="{BEDDF38D-4E7F-4528-B8FD-5B9A9AD00376}" srcOrd="0" destOrd="0" presId="urn:microsoft.com/office/officeart/2005/8/layout/hierarchy1"/>
    <dgm:cxn modelId="{BF792D65-AAE7-4970-9FE1-519DE89596E5}" type="presParOf" srcId="{05541C3B-5E49-4992-9623-A37EA43651B9}" destId="{BD209CE7-5C57-4D91-A311-56380A3F3398}" srcOrd="1" destOrd="0" presId="urn:microsoft.com/office/officeart/2005/8/layout/hierarchy1"/>
    <dgm:cxn modelId="{4F761EA6-BCB8-40AF-B675-CF1C93F245DD}" type="presParOf" srcId="{BD209CE7-5C57-4D91-A311-56380A3F3398}" destId="{CC54AB71-229E-4E67-867B-BED7026E0D90}" srcOrd="0" destOrd="0" presId="urn:microsoft.com/office/officeart/2005/8/layout/hierarchy1"/>
    <dgm:cxn modelId="{EDFF028A-94FF-4BBE-860D-B8C4595261E8}" type="presParOf" srcId="{CC54AB71-229E-4E67-867B-BED7026E0D90}" destId="{F67E12E0-3C9B-41B8-9A23-00F0053DAF97}" srcOrd="0" destOrd="0" presId="urn:microsoft.com/office/officeart/2005/8/layout/hierarchy1"/>
    <dgm:cxn modelId="{AC183B1D-E493-493C-9843-D44FB19DBF3D}" type="presParOf" srcId="{CC54AB71-229E-4E67-867B-BED7026E0D90}" destId="{C1E32406-A335-49CA-9A6B-B5A4DD1DEC88}" srcOrd="1" destOrd="0" presId="urn:microsoft.com/office/officeart/2005/8/layout/hierarchy1"/>
    <dgm:cxn modelId="{1096E959-EB33-4777-BC07-B85CDCC92A50}" type="presParOf" srcId="{BD209CE7-5C57-4D91-A311-56380A3F3398}" destId="{A24CE5B4-DE63-4F63-91AC-DB71FAABA36D}" srcOrd="1" destOrd="0" presId="urn:microsoft.com/office/officeart/2005/8/layout/hierarchy1"/>
    <dgm:cxn modelId="{E5CFD0A9-9C5A-4D78-81BD-51AC8A7A7628}" type="presParOf" srcId="{05541C3B-5E49-4992-9623-A37EA43651B9}" destId="{A5E37B68-AF2A-4034-A2F9-678DF6E546EC}" srcOrd="2" destOrd="0" presId="urn:microsoft.com/office/officeart/2005/8/layout/hierarchy1"/>
    <dgm:cxn modelId="{FE747482-091F-4962-8F73-0CEE65682C90}" type="presParOf" srcId="{05541C3B-5E49-4992-9623-A37EA43651B9}" destId="{B458B123-ACC1-4484-A4B1-CA95CD0E2B11}" srcOrd="3" destOrd="0" presId="urn:microsoft.com/office/officeart/2005/8/layout/hierarchy1"/>
    <dgm:cxn modelId="{B10371ED-000A-46E1-9494-79403DF7242A}" type="presParOf" srcId="{B458B123-ACC1-4484-A4B1-CA95CD0E2B11}" destId="{AB4A58B2-CD4E-45FD-AD35-405F5DA5B2AB}" srcOrd="0" destOrd="0" presId="urn:microsoft.com/office/officeart/2005/8/layout/hierarchy1"/>
    <dgm:cxn modelId="{FA6BABA0-9DB6-460F-AAC7-C54F845525FF}" type="presParOf" srcId="{AB4A58B2-CD4E-45FD-AD35-405F5DA5B2AB}" destId="{F05BD1B8-F2BF-4EC9-A6B4-587B7DFDF242}" srcOrd="0" destOrd="0" presId="urn:microsoft.com/office/officeart/2005/8/layout/hierarchy1"/>
    <dgm:cxn modelId="{B748601B-C07A-4626-A4EA-3D860F4CCA7B}" type="presParOf" srcId="{AB4A58B2-CD4E-45FD-AD35-405F5DA5B2AB}" destId="{6D1C1937-FB57-48CA-A0AC-DFDABC9EB41A}" srcOrd="1" destOrd="0" presId="urn:microsoft.com/office/officeart/2005/8/layout/hierarchy1"/>
    <dgm:cxn modelId="{E9515425-D818-49BE-BC61-5411AFFE0356}" type="presParOf" srcId="{B458B123-ACC1-4484-A4B1-CA95CD0E2B11}" destId="{C22B0266-9337-4969-A8DA-1556A92169C2}" srcOrd="1" destOrd="0" presId="urn:microsoft.com/office/officeart/2005/8/layout/hierarchy1"/>
    <dgm:cxn modelId="{21BABC31-6933-4A6B-9B8A-99504B30B894}" type="presParOf" srcId="{05541C3B-5E49-4992-9623-A37EA43651B9}" destId="{81610B50-0027-4A07-ACE3-BF9E91D9CFCA}" srcOrd="4" destOrd="0" presId="urn:microsoft.com/office/officeart/2005/8/layout/hierarchy1"/>
    <dgm:cxn modelId="{793B2FE5-74B2-4948-9AA7-B13A8E724F98}" type="presParOf" srcId="{05541C3B-5E49-4992-9623-A37EA43651B9}" destId="{8B8BC385-96D3-456F-BDE9-C7148BBE9546}" srcOrd="5" destOrd="0" presId="urn:microsoft.com/office/officeart/2005/8/layout/hierarchy1"/>
    <dgm:cxn modelId="{D6671A5A-305F-458E-B908-DD0FB91EDEE0}" type="presParOf" srcId="{8B8BC385-96D3-456F-BDE9-C7148BBE9546}" destId="{18C8B201-BC17-493E-9733-B1E71D53B44A}" srcOrd="0" destOrd="0" presId="urn:microsoft.com/office/officeart/2005/8/layout/hierarchy1"/>
    <dgm:cxn modelId="{68C64CCB-F2E8-4D41-A8AD-1C80274AA180}" type="presParOf" srcId="{18C8B201-BC17-493E-9733-B1E71D53B44A}" destId="{1D4AF331-9280-43A1-ADCD-1A8BF72D3A4E}" srcOrd="0" destOrd="0" presId="urn:microsoft.com/office/officeart/2005/8/layout/hierarchy1"/>
    <dgm:cxn modelId="{42ED9B06-ECB0-4C38-8DF5-8B964C1A9008}" type="presParOf" srcId="{18C8B201-BC17-493E-9733-B1E71D53B44A}" destId="{26901A19-36CA-49F3-8CE3-39562DA42B62}" srcOrd="1" destOrd="0" presId="urn:microsoft.com/office/officeart/2005/8/layout/hierarchy1"/>
    <dgm:cxn modelId="{1D02B551-2013-4FE0-AF50-1D23049A5F06}" type="presParOf" srcId="{8B8BC385-96D3-456F-BDE9-C7148BBE9546}" destId="{62A1E468-2003-4C27-A615-ADE74F23D70A}" srcOrd="1" destOrd="0" presId="urn:microsoft.com/office/officeart/2005/8/layout/hierarchy1"/>
    <dgm:cxn modelId="{880546A1-4449-4F0B-8207-AB845389A22C}" type="presParOf" srcId="{05541C3B-5E49-4992-9623-A37EA43651B9}" destId="{1FFC48D4-8F1C-4BCC-BD12-8657EEFE34E6}" srcOrd="6" destOrd="0" presId="urn:microsoft.com/office/officeart/2005/8/layout/hierarchy1"/>
    <dgm:cxn modelId="{05B98CB7-1969-47E1-8496-B6FB307EC730}" type="presParOf" srcId="{05541C3B-5E49-4992-9623-A37EA43651B9}" destId="{BD6EAA3C-CDB9-460E-A417-E2905B08D031}" srcOrd="7" destOrd="0" presId="urn:microsoft.com/office/officeart/2005/8/layout/hierarchy1"/>
    <dgm:cxn modelId="{FA4C1728-F0FA-4135-AB2D-E7DB4F8DF0E7}" type="presParOf" srcId="{BD6EAA3C-CDB9-460E-A417-E2905B08D031}" destId="{1531DE0D-02BF-4A12-9DA7-99DA5C9B246E}" srcOrd="0" destOrd="0" presId="urn:microsoft.com/office/officeart/2005/8/layout/hierarchy1"/>
    <dgm:cxn modelId="{A00E118F-7819-4BCF-AAF4-4D60805A450E}" type="presParOf" srcId="{1531DE0D-02BF-4A12-9DA7-99DA5C9B246E}" destId="{B15E7EC0-74EC-40B8-8096-1FA6249C3FB0}" srcOrd="0" destOrd="0" presId="urn:microsoft.com/office/officeart/2005/8/layout/hierarchy1"/>
    <dgm:cxn modelId="{5D4008AD-A435-4842-96AB-8903A749D53C}" type="presParOf" srcId="{1531DE0D-02BF-4A12-9DA7-99DA5C9B246E}" destId="{3BD89D5E-4DB6-40C1-BEE9-65FEB980D01A}" srcOrd="1" destOrd="0" presId="urn:microsoft.com/office/officeart/2005/8/layout/hierarchy1"/>
    <dgm:cxn modelId="{7866F3E7-9F76-4C17-88AA-E8404674FE07}" type="presParOf" srcId="{BD6EAA3C-CDB9-460E-A417-E2905B08D031}" destId="{BCFDE63B-31B7-473C-8AA9-D9051F222D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02BF885-66EE-41F3-AD2B-F64459566AE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340F51-1B21-422D-BEBF-A99F74A52EC5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Технический анализ</a:t>
          </a:r>
        </a:p>
      </dgm:t>
    </dgm:pt>
    <dgm:pt modelId="{0A228910-2BBD-4C97-91CF-793E02E3D68C}" type="parTrans" cxnId="{3403AB83-2247-452C-A38F-8CB602115837}">
      <dgm:prSet/>
      <dgm:spPr/>
      <dgm:t>
        <a:bodyPr/>
        <a:lstStyle/>
        <a:p>
          <a:endParaRPr lang="ru-RU"/>
        </a:p>
      </dgm:t>
    </dgm:pt>
    <dgm:pt modelId="{779D06C1-1C65-4160-84D7-D32AACEFACF8}" type="sibTrans" cxnId="{3403AB83-2247-452C-A38F-8CB602115837}">
      <dgm:prSet/>
      <dgm:spPr/>
      <dgm:t>
        <a:bodyPr/>
        <a:lstStyle/>
        <a:p>
          <a:endParaRPr lang="ru-RU"/>
        </a:p>
      </dgm:t>
    </dgm:pt>
    <dgm:pt modelId="{D733E9E5-AA53-4542-B76C-D0CFA627665A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Графический технический анализ</a:t>
          </a:r>
        </a:p>
      </dgm:t>
    </dgm:pt>
    <dgm:pt modelId="{6BDFF656-A80F-4C80-AA12-8A632EB9157E}" type="parTrans" cxnId="{EB55984A-14CB-4DE7-AE6D-EE0A3D7999F2}">
      <dgm:prSet/>
      <dgm:spPr/>
      <dgm:t>
        <a:bodyPr/>
        <a:lstStyle/>
        <a:p>
          <a:endParaRPr lang="ru-RU"/>
        </a:p>
      </dgm:t>
    </dgm:pt>
    <dgm:pt modelId="{4124A6A2-BDD7-47AA-AE7D-687A0DC96784}" type="sibTrans" cxnId="{EB55984A-14CB-4DE7-AE6D-EE0A3D7999F2}">
      <dgm:prSet/>
      <dgm:spPr/>
      <dgm:t>
        <a:bodyPr/>
        <a:lstStyle/>
        <a:p>
          <a:endParaRPr lang="ru-RU"/>
        </a:p>
      </dgm:t>
    </dgm:pt>
    <dgm:pt modelId="{BF652485-6DF3-468E-84DC-B15CF28C0BC3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Ценовые графики</a:t>
          </a:r>
        </a:p>
      </dgm:t>
    </dgm:pt>
    <dgm:pt modelId="{C907C124-07B5-4908-8505-C1091FB420D3}" type="parTrans" cxnId="{995DBF92-8902-45A9-9281-04D205906A06}">
      <dgm:prSet/>
      <dgm:spPr/>
      <dgm:t>
        <a:bodyPr/>
        <a:lstStyle/>
        <a:p>
          <a:endParaRPr lang="ru-RU"/>
        </a:p>
      </dgm:t>
    </dgm:pt>
    <dgm:pt modelId="{8019B5FA-71CE-4222-BBCC-195EB2BC7CA3}" type="sibTrans" cxnId="{995DBF92-8902-45A9-9281-04D205906A06}">
      <dgm:prSet/>
      <dgm:spPr/>
      <dgm:t>
        <a:bodyPr/>
        <a:lstStyle/>
        <a:p>
          <a:endParaRPr lang="ru-RU"/>
        </a:p>
      </dgm:t>
    </dgm:pt>
    <dgm:pt modelId="{5B337FFE-F6F5-47A0-8C0E-DD2C1F6375E5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Индикативный технический анализ</a:t>
          </a:r>
        </a:p>
      </dgm:t>
    </dgm:pt>
    <dgm:pt modelId="{65DA8187-05EE-47FF-A4BB-88899121EE96}" type="parTrans" cxnId="{837C4437-CAE2-4B46-8A5D-B725CDFBB45D}">
      <dgm:prSet/>
      <dgm:spPr/>
      <dgm:t>
        <a:bodyPr/>
        <a:lstStyle/>
        <a:p>
          <a:endParaRPr lang="ru-RU"/>
        </a:p>
      </dgm:t>
    </dgm:pt>
    <dgm:pt modelId="{7D8913F1-04BF-4BB5-BD9A-58C29307A098}" type="sibTrans" cxnId="{837C4437-CAE2-4B46-8A5D-B725CDFBB45D}">
      <dgm:prSet/>
      <dgm:spPr/>
      <dgm:t>
        <a:bodyPr/>
        <a:lstStyle/>
        <a:p>
          <a:endParaRPr lang="ru-RU"/>
        </a:p>
      </dgm:t>
    </dgm:pt>
    <dgm:pt modelId="{7CB739B7-EFED-4C04-BE4E-65081E3E1D0B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Ценовые модели</a:t>
          </a:r>
        </a:p>
      </dgm:t>
    </dgm:pt>
    <dgm:pt modelId="{DC52CEC5-BDEB-46BF-94B5-D1F3EC33EF43}" type="parTrans" cxnId="{04216C0B-D62F-4EE5-A746-32DB81DDC58D}">
      <dgm:prSet/>
      <dgm:spPr/>
      <dgm:t>
        <a:bodyPr/>
        <a:lstStyle/>
        <a:p>
          <a:endParaRPr lang="ru-RU"/>
        </a:p>
      </dgm:t>
    </dgm:pt>
    <dgm:pt modelId="{6AA184DC-1940-48B6-8C4D-8DB13F0AAFF8}" type="sibTrans" cxnId="{04216C0B-D62F-4EE5-A746-32DB81DDC58D}">
      <dgm:prSet/>
      <dgm:spPr/>
      <dgm:t>
        <a:bodyPr/>
        <a:lstStyle/>
        <a:p>
          <a:endParaRPr lang="ru-RU"/>
        </a:p>
      </dgm:t>
    </dgm:pt>
    <dgm:pt modelId="{E13231EF-2326-40D3-A0EB-8F21C0E27FD6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Индикаторы тренда</a:t>
          </a:r>
        </a:p>
      </dgm:t>
    </dgm:pt>
    <dgm:pt modelId="{2427554E-59AE-4FFD-9A7A-E8251E2C9ABB}" type="parTrans" cxnId="{A2E0A2C7-FB3B-4AE2-9E63-0FAC7245111D}">
      <dgm:prSet/>
      <dgm:spPr/>
      <dgm:t>
        <a:bodyPr/>
        <a:lstStyle/>
        <a:p>
          <a:endParaRPr lang="ru-RU"/>
        </a:p>
      </dgm:t>
    </dgm:pt>
    <dgm:pt modelId="{3D6C918F-911B-4C14-A8BA-F693A5C60757}" type="sibTrans" cxnId="{A2E0A2C7-FB3B-4AE2-9E63-0FAC7245111D}">
      <dgm:prSet/>
      <dgm:spPr/>
      <dgm:t>
        <a:bodyPr/>
        <a:lstStyle/>
        <a:p>
          <a:endParaRPr lang="ru-RU"/>
        </a:p>
      </dgm:t>
    </dgm:pt>
    <dgm:pt modelId="{0DDB64C9-B7EE-469C-A4CB-1C9BC7749E8F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Осцилляторы</a:t>
          </a:r>
        </a:p>
      </dgm:t>
    </dgm:pt>
    <dgm:pt modelId="{3F668287-5531-4346-ACF9-C6316948830A}" type="parTrans" cxnId="{DEAD4F74-5F78-477F-9BEF-9DB95598A48B}">
      <dgm:prSet/>
      <dgm:spPr/>
      <dgm:t>
        <a:bodyPr/>
        <a:lstStyle/>
        <a:p>
          <a:endParaRPr lang="ru-RU"/>
        </a:p>
      </dgm:t>
    </dgm:pt>
    <dgm:pt modelId="{3C462BA0-C5B6-4159-83F2-01F2960845AE}" type="sibTrans" cxnId="{DEAD4F74-5F78-477F-9BEF-9DB95598A48B}">
      <dgm:prSet/>
      <dgm:spPr/>
      <dgm:t>
        <a:bodyPr/>
        <a:lstStyle/>
        <a:p>
          <a:endParaRPr lang="ru-RU"/>
        </a:p>
      </dgm:t>
    </dgm:pt>
    <dgm:pt modelId="{C6470BD6-8EEC-4264-91BC-3A1B109969C6}" type="pres">
      <dgm:prSet presAssocID="{D02BF885-66EE-41F3-AD2B-F64459566A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25C2E7-23F2-4039-931A-0DE8B3ACCDF2}" type="pres">
      <dgm:prSet presAssocID="{6A340F51-1B21-422D-BEBF-A99F74A52EC5}" presName="hierRoot1" presStyleCnt="0">
        <dgm:presLayoutVars>
          <dgm:hierBranch val="init"/>
        </dgm:presLayoutVars>
      </dgm:prSet>
      <dgm:spPr/>
    </dgm:pt>
    <dgm:pt modelId="{0BFBDFBD-81CD-44D8-880B-E5EF4BCC1060}" type="pres">
      <dgm:prSet presAssocID="{6A340F51-1B21-422D-BEBF-A99F74A52EC5}" presName="rootComposite1" presStyleCnt="0"/>
      <dgm:spPr/>
    </dgm:pt>
    <dgm:pt modelId="{71884020-0BEA-4C53-A529-CCDF697BB393}" type="pres">
      <dgm:prSet presAssocID="{6A340F51-1B21-422D-BEBF-A99F74A52EC5}" presName="rootText1" presStyleLbl="node0" presStyleIdx="0" presStyleCnt="1">
        <dgm:presLayoutVars>
          <dgm:chPref val="3"/>
        </dgm:presLayoutVars>
      </dgm:prSet>
      <dgm:spPr/>
    </dgm:pt>
    <dgm:pt modelId="{4C8CD88B-A57A-4584-8F22-F4974404A0EB}" type="pres">
      <dgm:prSet presAssocID="{6A340F51-1B21-422D-BEBF-A99F74A52EC5}" presName="rootConnector1" presStyleLbl="node1" presStyleIdx="0" presStyleCnt="0"/>
      <dgm:spPr/>
    </dgm:pt>
    <dgm:pt modelId="{C6FB01C8-BFA6-4BD2-B510-14CA36A108F3}" type="pres">
      <dgm:prSet presAssocID="{6A340F51-1B21-422D-BEBF-A99F74A52EC5}" presName="hierChild2" presStyleCnt="0"/>
      <dgm:spPr/>
    </dgm:pt>
    <dgm:pt modelId="{4F361A31-C0F9-45EA-ADD8-31B874C3467A}" type="pres">
      <dgm:prSet presAssocID="{6BDFF656-A80F-4C80-AA12-8A632EB9157E}" presName="Name37" presStyleLbl="parChTrans1D2" presStyleIdx="0" presStyleCnt="2"/>
      <dgm:spPr/>
    </dgm:pt>
    <dgm:pt modelId="{EA6BF836-D68B-42B8-A9A2-EB9314A4557C}" type="pres">
      <dgm:prSet presAssocID="{D733E9E5-AA53-4542-B76C-D0CFA627665A}" presName="hierRoot2" presStyleCnt="0">
        <dgm:presLayoutVars>
          <dgm:hierBranch val="init"/>
        </dgm:presLayoutVars>
      </dgm:prSet>
      <dgm:spPr/>
    </dgm:pt>
    <dgm:pt modelId="{42FFA3E9-945D-4CC4-BE3F-3DB2AAE71905}" type="pres">
      <dgm:prSet presAssocID="{D733E9E5-AA53-4542-B76C-D0CFA627665A}" presName="rootComposite" presStyleCnt="0"/>
      <dgm:spPr/>
    </dgm:pt>
    <dgm:pt modelId="{378CC071-FBA3-42F8-9D8B-F688CE445E27}" type="pres">
      <dgm:prSet presAssocID="{D733E9E5-AA53-4542-B76C-D0CFA627665A}" presName="rootText" presStyleLbl="node2" presStyleIdx="0" presStyleCnt="2">
        <dgm:presLayoutVars>
          <dgm:chPref val="3"/>
        </dgm:presLayoutVars>
      </dgm:prSet>
      <dgm:spPr/>
    </dgm:pt>
    <dgm:pt modelId="{8E6F37C5-D10B-4189-B0A8-97647DFEE4A8}" type="pres">
      <dgm:prSet presAssocID="{D733E9E5-AA53-4542-B76C-D0CFA627665A}" presName="rootConnector" presStyleLbl="node2" presStyleIdx="0" presStyleCnt="2"/>
      <dgm:spPr/>
    </dgm:pt>
    <dgm:pt modelId="{486338FC-B125-48B5-B55E-09858122F790}" type="pres">
      <dgm:prSet presAssocID="{D733E9E5-AA53-4542-B76C-D0CFA627665A}" presName="hierChild4" presStyleCnt="0"/>
      <dgm:spPr/>
    </dgm:pt>
    <dgm:pt modelId="{890F9951-1C11-492F-B62E-6256B7B078B7}" type="pres">
      <dgm:prSet presAssocID="{C907C124-07B5-4908-8505-C1091FB420D3}" presName="Name37" presStyleLbl="parChTrans1D3" presStyleIdx="0" presStyleCnt="4"/>
      <dgm:spPr/>
    </dgm:pt>
    <dgm:pt modelId="{98CB354C-5B30-4115-AAE0-E25D35E9E439}" type="pres">
      <dgm:prSet presAssocID="{BF652485-6DF3-468E-84DC-B15CF28C0BC3}" presName="hierRoot2" presStyleCnt="0">
        <dgm:presLayoutVars>
          <dgm:hierBranch val="init"/>
        </dgm:presLayoutVars>
      </dgm:prSet>
      <dgm:spPr/>
    </dgm:pt>
    <dgm:pt modelId="{225306AD-3E68-4967-9444-3A97738C0A00}" type="pres">
      <dgm:prSet presAssocID="{BF652485-6DF3-468E-84DC-B15CF28C0BC3}" presName="rootComposite" presStyleCnt="0"/>
      <dgm:spPr/>
    </dgm:pt>
    <dgm:pt modelId="{28AB266E-4896-4384-8068-3CF008EE62A3}" type="pres">
      <dgm:prSet presAssocID="{BF652485-6DF3-468E-84DC-B15CF28C0BC3}" presName="rootText" presStyleLbl="node3" presStyleIdx="0" presStyleCnt="4">
        <dgm:presLayoutVars>
          <dgm:chPref val="3"/>
        </dgm:presLayoutVars>
      </dgm:prSet>
      <dgm:spPr/>
    </dgm:pt>
    <dgm:pt modelId="{087895AA-D603-4768-9169-F87F4B788AE1}" type="pres">
      <dgm:prSet presAssocID="{BF652485-6DF3-468E-84DC-B15CF28C0BC3}" presName="rootConnector" presStyleLbl="node3" presStyleIdx="0" presStyleCnt="4"/>
      <dgm:spPr/>
    </dgm:pt>
    <dgm:pt modelId="{E2215865-BA90-4876-9D4F-D9B3150B2E42}" type="pres">
      <dgm:prSet presAssocID="{BF652485-6DF3-468E-84DC-B15CF28C0BC3}" presName="hierChild4" presStyleCnt="0"/>
      <dgm:spPr/>
    </dgm:pt>
    <dgm:pt modelId="{4E8ADA6E-001E-4142-B929-67A96AD922E8}" type="pres">
      <dgm:prSet presAssocID="{BF652485-6DF3-468E-84DC-B15CF28C0BC3}" presName="hierChild5" presStyleCnt="0"/>
      <dgm:spPr/>
    </dgm:pt>
    <dgm:pt modelId="{D08CDB83-734C-472C-8A4E-D3B75251D1FA}" type="pres">
      <dgm:prSet presAssocID="{DC52CEC5-BDEB-46BF-94B5-D1F3EC33EF43}" presName="Name37" presStyleLbl="parChTrans1D3" presStyleIdx="1" presStyleCnt="4"/>
      <dgm:spPr/>
    </dgm:pt>
    <dgm:pt modelId="{3BA960DC-9257-45D6-A98A-07197377576F}" type="pres">
      <dgm:prSet presAssocID="{7CB739B7-EFED-4C04-BE4E-65081E3E1D0B}" presName="hierRoot2" presStyleCnt="0">
        <dgm:presLayoutVars>
          <dgm:hierBranch val="init"/>
        </dgm:presLayoutVars>
      </dgm:prSet>
      <dgm:spPr/>
    </dgm:pt>
    <dgm:pt modelId="{E1710C96-B4D7-4137-891C-9BAF6ACD0D84}" type="pres">
      <dgm:prSet presAssocID="{7CB739B7-EFED-4C04-BE4E-65081E3E1D0B}" presName="rootComposite" presStyleCnt="0"/>
      <dgm:spPr/>
    </dgm:pt>
    <dgm:pt modelId="{236CA3F4-728B-4B9C-9627-BC82567190BE}" type="pres">
      <dgm:prSet presAssocID="{7CB739B7-EFED-4C04-BE4E-65081E3E1D0B}" presName="rootText" presStyleLbl="node3" presStyleIdx="1" presStyleCnt="4">
        <dgm:presLayoutVars>
          <dgm:chPref val="3"/>
        </dgm:presLayoutVars>
      </dgm:prSet>
      <dgm:spPr/>
    </dgm:pt>
    <dgm:pt modelId="{38A10EB7-68C6-41F9-8C9E-7A452794FC0F}" type="pres">
      <dgm:prSet presAssocID="{7CB739B7-EFED-4C04-BE4E-65081E3E1D0B}" presName="rootConnector" presStyleLbl="node3" presStyleIdx="1" presStyleCnt="4"/>
      <dgm:spPr/>
    </dgm:pt>
    <dgm:pt modelId="{A0499BD2-97B7-435C-86B2-0D11932E9556}" type="pres">
      <dgm:prSet presAssocID="{7CB739B7-EFED-4C04-BE4E-65081E3E1D0B}" presName="hierChild4" presStyleCnt="0"/>
      <dgm:spPr/>
    </dgm:pt>
    <dgm:pt modelId="{A243FF4A-8B65-415A-AF43-8CE7CB4BE2BD}" type="pres">
      <dgm:prSet presAssocID="{7CB739B7-EFED-4C04-BE4E-65081E3E1D0B}" presName="hierChild5" presStyleCnt="0"/>
      <dgm:spPr/>
    </dgm:pt>
    <dgm:pt modelId="{2729C95F-8365-4556-8D56-B8A615DFB725}" type="pres">
      <dgm:prSet presAssocID="{D733E9E5-AA53-4542-B76C-D0CFA627665A}" presName="hierChild5" presStyleCnt="0"/>
      <dgm:spPr/>
    </dgm:pt>
    <dgm:pt modelId="{2D76E9D5-EAFE-436B-8D6E-04D261AC3306}" type="pres">
      <dgm:prSet presAssocID="{65DA8187-05EE-47FF-A4BB-88899121EE96}" presName="Name37" presStyleLbl="parChTrans1D2" presStyleIdx="1" presStyleCnt="2"/>
      <dgm:spPr/>
    </dgm:pt>
    <dgm:pt modelId="{4A36F3CC-9E62-4271-9E63-9F16578D4ABB}" type="pres">
      <dgm:prSet presAssocID="{5B337FFE-F6F5-47A0-8C0E-DD2C1F6375E5}" presName="hierRoot2" presStyleCnt="0">
        <dgm:presLayoutVars>
          <dgm:hierBranch val="init"/>
        </dgm:presLayoutVars>
      </dgm:prSet>
      <dgm:spPr/>
    </dgm:pt>
    <dgm:pt modelId="{4038111C-1091-4460-AE4D-682924F8646B}" type="pres">
      <dgm:prSet presAssocID="{5B337FFE-F6F5-47A0-8C0E-DD2C1F6375E5}" presName="rootComposite" presStyleCnt="0"/>
      <dgm:spPr/>
    </dgm:pt>
    <dgm:pt modelId="{371C380B-3945-471D-A85A-BC5DC51401A6}" type="pres">
      <dgm:prSet presAssocID="{5B337FFE-F6F5-47A0-8C0E-DD2C1F6375E5}" presName="rootText" presStyleLbl="node2" presStyleIdx="1" presStyleCnt="2">
        <dgm:presLayoutVars>
          <dgm:chPref val="3"/>
        </dgm:presLayoutVars>
      </dgm:prSet>
      <dgm:spPr/>
    </dgm:pt>
    <dgm:pt modelId="{E1F97BF5-8E1B-4C65-A61B-1946ACA6D126}" type="pres">
      <dgm:prSet presAssocID="{5B337FFE-F6F5-47A0-8C0E-DD2C1F6375E5}" presName="rootConnector" presStyleLbl="node2" presStyleIdx="1" presStyleCnt="2"/>
      <dgm:spPr/>
    </dgm:pt>
    <dgm:pt modelId="{E57F0729-5F37-4FE9-B3A5-E97045252E73}" type="pres">
      <dgm:prSet presAssocID="{5B337FFE-F6F5-47A0-8C0E-DD2C1F6375E5}" presName="hierChild4" presStyleCnt="0"/>
      <dgm:spPr/>
    </dgm:pt>
    <dgm:pt modelId="{91639278-66B6-4B65-BE1B-AE1A4266F40A}" type="pres">
      <dgm:prSet presAssocID="{2427554E-59AE-4FFD-9A7A-E8251E2C9ABB}" presName="Name37" presStyleLbl="parChTrans1D3" presStyleIdx="2" presStyleCnt="4"/>
      <dgm:spPr/>
    </dgm:pt>
    <dgm:pt modelId="{406928F3-DD51-4B75-821B-A31DC0AAE842}" type="pres">
      <dgm:prSet presAssocID="{E13231EF-2326-40D3-A0EB-8F21C0E27FD6}" presName="hierRoot2" presStyleCnt="0">
        <dgm:presLayoutVars>
          <dgm:hierBranch val="init"/>
        </dgm:presLayoutVars>
      </dgm:prSet>
      <dgm:spPr/>
    </dgm:pt>
    <dgm:pt modelId="{2F8BB4F3-2056-49F9-A883-DC6D0B40BE68}" type="pres">
      <dgm:prSet presAssocID="{E13231EF-2326-40D3-A0EB-8F21C0E27FD6}" presName="rootComposite" presStyleCnt="0"/>
      <dgm:spPr/>
    </dgm:pt>
    <dgm:pt modelId="{D20DD2AB-95CE-46E6-9C87-C91E0D3D0C8F}" type="pres">
      <dgm:prSet presAssocID="{E13231EF-2326-40D3-A0EB-8F21C0E27FD6}" presName="rootText" presStyleLbl="node3" presStyleIdx="2" presStyleCnt="4">
        <dgm:presLayoutVars>
          <dgm:chPref val="3"/>
        </dgm:presLayoutVars>
      </dgm:prSet>
      <dgm:spPr/>
    </dgm:pt>
    <dgm:pt modelId="{BC3C98E3-0533-4F8D-9832-014243E6CCAC}" type="pres">
      <dgm:prSet presAssocID="{E13231EF-2326-40D3-A0EB-8F21C0E27FD6}" presName="rootConnector" presStyleLbl="node3" presStyleIdx="2" presStyleCnt="4"/>
      <dgm:spPr/>
    </dgm:pt>
    <dgm:pt modelId="{865F6EDE-CADB-4BA4-B3EE-83658F8759B6}" type="pres">
      <dgm:prSet presAssocID="{E13231EF-2326-40D3-A0EB-8F21C0E27FD6}" presName="hierChild4" presStyleCnt="0"/>
      <dgm:spPr/>
    </dgm:pt>
    <dgm:pt modelId="{78FE1AF7-5E1A-4D37-B7CC-E9ED20AD9A67}" type="pres">
      <dgm:prSet presAssocID="{E13231EF-2326-40D3-A0EB-8F21C0E27FD6}" presName="hierChild5" presStyleCnt="0"/>
      <dgm:spPr/>
    </dgm:pt>
    <dgm:pt modelId="{8FF864FF-973C-4D08-BF49-4B9809CD5677}" type="pres">
      <dgm:prSet presAssocID="{3F668287-5531-4346-ACF9-C6316948830A}" presName="Name37" presStyleLbl="parChTrans1D3" presStyleIdx="3" presStyleCnt="4"/>
      <dgm:spPr/>
    </dgm:pt>
    <dgm:pt modelId="{D7493C7D-E7AB-4D63-A93A-52FF0FB71BDF}" type="pres">
      <dgm:prSet presAssocID="{0DDB64C9-B7EE-469C-A4CB-1C9BC7749E8F}" presName="hierRoot2" presStyleCnt="0">
        <dgm:presLayoutVars>
          <dgm:hierBranch val="init"/>
        </dgm:presLayoutVars>
      </dgm:prSet>
      <dgm:spPr/>
    </dgm:pt>
    <dgm:pt modelId="{54B410F9-85AE-4A12-8380-B65A41BD4350}" type="pres">
      <dgm:prSet presAssocID="{0DDB64C9-B7EE-469C-A4CB-1C9BC7749E8F}" presName="rootComposite" presStyleCnt="0"/>
      <dgm:spPr/>
    </dgm:pt>
    <dgm:pt modelId="{23D706C4-2183-4CE6-A397-A9CF26886790}" type="pres">
      <dgm:prSet presAssocID="{0DDB64C9-B7EE-469C-A4CB-1C9BC7749E8F}" presName="rootText" presStyleLbl="node3" presStyleIdx="3" presStyleCnt="4">
        <dgm:presLayoutVars>
          <dgm:chPref val="3"/>
        </dgm:presLayoutVars>
      </dgm:prSet>
      <dgm:spPr/>
    </dgm:pt>
    <dgm:pt modelId="{B6608E70-0730-4AC9-8F25-6716B40EDB12}" type="pres">
      <dgm:prSet presAssocID="{0DDB64C9-B7EE-469C-A4CB-1C9BC7749E8F}" presName="rootConnector" presStyleLbl="node3" presStyleIdx="3" presStyleCnt="4"/>
      <dgm:spPr/>
    </dgm:pt>
    <dgm:pt modelId="{0E6E54E7-B508-4021-9463-18DB2B58B595}" type="pres">
      <dgm:prSet presAssocID="{0DDB64C9-B7EE-469C-A4CB-1C9BC7749E8F}" presName="hierChild4" presStyleCnt="0"/>
      <dgm:spPr/>
    </dgm:pt>
    <dgm:pt modelId="{BE94F4CD-04DD-4A20-90E8-93A9F21DA1F3}" type="pres">
      <dgm:prSet presAssocID="{0DDB64C9-B7EE-469C-A4CB-1C9BC7749E8F}" presName="hierChild5" presStyleCnt="0"/>
      <dgm:spPr/>
    </dgm:pt>
    <dgm:pt modelId="{E50FBC28-0A01-4636-9F98-9BF3B88E334E}" type="pres">
      <dgm:prSet presAssocID="{5B337FFE-F6F5-47A0-8C0E-DD2C1F6375E5}" presName="hierChild5" presStyleCnt="0"/>
      <dgm:spPr/>
    </dgm:pt>
    <dgm:pt modelId="{A02348F0-09C1-4333-9705-25BDFC0DB8F1}" type="pres">
      <dgm:prSet presAssocID="{6A340F51-1B21-422D-BEBF-A99F74A52EC5}" presName="hierChild3" presStyleCnt="0"/>
      <dgm:spPr/>
    </dgm:pt>
  </dgm:ptLst>
  <dgm:cxnLst>
    <dgm:cxn modelId="{BB046C04-5E33-452A-9765-D2733848D26A}" type="presOf" srcId="{BF652485-6DF3-468E-84DC-B15CF28C0BC3}" destId="{087895AA-D603-4768-9169-F87F4B788AE1}" srcOrd="1" destOrd="0" presId="urn:microsoft.com/office/officeart/2005/8/layout/orgChart1"/>
    <dgm:cxn modelId="{04216C0B-D62F-4EE5-A746-32DB81DDC58D}" srcId="{D733E9E5-AA53-4542-B76C-D0CFA627665A}" destId="{7CB739B7-EFED-4C04-BE4E-65081E3E1D0B}" srcOrd="1" destOrd="0" parTransId="{DC52CEC5-BDEB-46BF-94B5-D1F3EC33EF43}" sibTransId="{6AA184DC-1940-48B6-8C4D-8DB13F0AAFF8}"/>
    <dgm:cxn modelId="{861F7721-2DA6-483F-9E07-578E498057BD}" type="presOf" srcId="{5B337FFE-F6F5-47A0-8C0E-DD2C1F6375E5}" destId="{E1F97BF5-8E1B-4C65-A61B-1946ACA6D126}" srcOrd="1" destOrd="0" presId="urn:microsoft.com/office/officeart/2005/8/layout/orgChart1"/>
    <dgm:cxn modelId="{931EBF21-CF66-4B14-ABB2-F0D1BB9435C8}" type="presOf" srcId="{D733E9E5-AA53-4542-B76C-D0CFA627665A}" destId="{8E6F37C5-D10B-4189-B0A8-97647DFEE4A8}" srcOrd="1" destOrd="0" presId="urn:microsoft.com/office/officeart/2005/8/layout/orgChart1"/>
    <dgm:cxn modelId="{837C4437-CAE2-4B46-8A5D-B725CDFBB45D}" srcId="{6A340F51-1B21-422D-BEBF-A99F74A52EC5}" destId="{5B337FFE-F6F5-47A0-8C0E-DD2C1F6375E5}" srcOrd="1" destOrd="0" parTransId="{65DA8187-05EE-47FF-A4BB-88899121EE96}" sibTransId="{7D8913F1-04BF-4BB5-BD9A-58C29307A098}"/>
    <dgm:cxn modelId="{D1FD4447-5F7E-45E8-8F70-5465FEC8A71C}" type="presOf" srcId="{0DDB64C9-B7EE-469C-A4CB-1C9BC7749E8F}" destId="{23D706C4-2183-4CE6-A397-A9CF26886790}" srcOrd="0" destOrd="0" presId="urn:microsoft.com/office/officeart/2005/8/layout/orgChart1"/>
    <dgm:cxn modelId="{1417786A-6E47-4EB4-83C6-F67A37C378A9}" type="presOf" srcId="{0DDB64C9-B7EE-469C-A4CB-1C9BC7749E8F}" destId="{B6608E70-0730-4AC9-8F25-6716B40EDB12}" srcOrd="1" destOrd="0" presId="urn:microsoft.com/office/officeart/2005/8/layout/orgChart1"/>
    <dgm:cxn modelId="{EB55984A-14CB-4DE7-AE6D-EE0A3D7999F2}" srcId="{6A340F51-1B21-422D-BEBF-A99F74A52EC5}" destId="{D733E9E5-AA53-4542-B76C-D0CFA627665A}" srcOrd="0" destOrd="0" parTransId="{6BDFF656-A80F-4C80-AA12-8A632EB9157E}" sibTransId="{4124A6A2-BDD7-47AA-AE7D-687A0DC96784}"/>
    <dgm:cxn modelId="{DEAD4F74-5F78-477F-9BEF-9DB95598A48B}" srcId="{5B337FFE-F6F5-47A0-8C0E-DD2C1F6375E5}" destId="{0DDB64C9-B7EE-469C-A4CB-1C9BC7749E8F}" srcOrd="1" destOrd="0" parTransId="{3F668287-5531-4346-ACF9-C6316948830A}" sibTransId="{3C462BA0-C5B6-4159-83F2-01F2960845AE}"/>
    <dgm:cxn modelId="{3403AB83-2247-452C-A38F-8CB602115837}" srcId="{D02BF885-66EE-41F3-AD2B-F64459566AEA}" destId="{6A340F51-1B21-422D-BEBF-A99F74A52EC5}" srcOrd="0" destOrd="0" parTransId="{0A228910-2BBD-4C97-91CF-793E02E3D68C}" sibTransId="{779D06C1-1C65-4160-84D7-D32AACEFACF8}"/>
    <dgm:cxn modelId="{611A2286-FE1A-414B-8803-865D5D1269E4}" type="presOf" srcId="{E13231EF-2326-40D3-A0EB-8F21C0E27FD6}" destId="{D20DD2AB-95CE-46E6-9C87-C91E0D3D0C8F}" srcOrd="0" destOrd="0" presId="urn:microsoft.com/office/officeart/2005/8/layout/orgChart1"/>
    <dgm:cxn modelId="{4FEA8B8E-444F-48A0-ABCC-EB46BB12A19C}" type="presOf" srcId="{65DA8187-05EE-47FF-A4BB-88899121EE96}" destId="{2D76E9D5-EAFE-436B-8D6E-04D261AC3306}" srcOrd="0" destOrd="0" presId="urn:microsoft.com/office/officeart/2005/8/layout/orgChart1"/>
    <dgm:cxn modelId="{E4379D90-F941-40F6-813A-4ACB436F27FB}" type="presOf" srcId="{6A340F51-1B21-422D-BEBF-A99F74A52EC5}" destId="{4C8CD88B-A57A-4584-8F22-F4974404A0EB}" srcOrd="1" destOrd="0" presId="urn:microsoft.com/office/officeart/2005/8/layout/orgChart1"/>
    <dgm:cxn modelId="{D8A3B491-E567-4BB8-A59C-F8BA61348F16}" type="presOf" srcId="{3F668287-5531-4346-ACF9-C6316948830A}" destId="{8FF864FF-973C-4D08-BF49-4B9809CD5677}" srcOrd="0" destOrd="0" presId="urn:microsoft.com/office/officeart/2005/8/layout/orgChart1"/>
    <dgm:cxn modelId="{995DBF92-8902-45A9-9281-04D205906A06}" srcId="{D733E9E5-AA53-4542-B76C-D0CFA627665A}" destId="{BF652485-6DF3-468E-84DC-B15CF28C0BC3}" srcOrd="0" destOrd="0" parTransId="{C907C124-07B5-4908-8505-C1091FB420D3}" sibTransId="{8019B5FA-71CE-4222-BBCC-195EB2BC7CA3}"/>
    <dgm:cxn modelId="{9956FE97-5495-45A9-A614-ABA9632D1740}" type="presOf" srcId="{E13231EF-2326-40D3-A0EB-8F21C0E27FD6}" destId="{BC3C98E3-0533-4F8D-9832-014243E6CCAC}" srcOrd="1" destOrd="0" presId="urn:microsoft.com/office/officeart/2005/8/layout/orgChart1"/>
    <dgm:cxn modelId="{ECED01A7-A238-4CAD-8A5D-260EB6B23B14}" type="presOf" srcId="{6BDFF656-A80F-4C80-AA12-8A632EB9157E}" destId="{4F361A31-C0F9-45EA-ADD8-31B874C3467A}" srcOrd="0" destOrd="0" presId="urn:microsoft.com/office/officeart/2005/8/layout/orgChart1"/>
    <dgm:cxn modelId="{FCAB99AB-8E48-4F04-A0AA-7E5DAFCB44A5}" type="presOf" srcId="{6A340F51-1B21-422D-BEBF-A99F74A52EC5}" destId="{71884020-0BEA-4C53-A529-CCDF697BB393}" srcOrd="0" destOrd="0" presId="urn:microsoft.com/office/officeart/2005/8/layout/orgChart1"/>
    <dgm:cxn modelId="{5F9223AD-AA91-4550-A9E2-4B7D33139B3E}" type="presOf" srcId="{7CB739B7-EFED-4C04-BE4E-65081E3E1D0B}" destId="{38A10EB7-68C6-41F9-8C9E-7A452794FC0F}" srcOrd="1" destOrd="0" presId="urn:microsoft.com/office/officeart/2005/8/layout/orgChart1"/>
    <dgm:cxn modelId="{43ADD7B2-567C-4F37-B5F3-32BC9AD0C786}" type="presOf" srcId="{2427554E-59AE-4FFD-9A7A-E8251E2C9ABB}" destId="{91639278-66B6-4B65-BE1B-AE1A4266F40A}" srcOrd="0" destOrd="0" presId="urn:microsoft.com/office/officeart/2005/8/layout/orgChart1"/>
    <dgm:cxn modelId="{A2E0A2C7-FB3B-4AE2-9E63-0FAC7245111D}" srcId="{5B337FFE-F6F5-47A0-8C0E-DD2C1F6375E5}" destId="{E13231EF-2326-40D3-A0EB-8F21C0E27FD6}" srcOrd="0" destOrd="0" parTransId="{2427554E-59AE-4FFD-9A7A-E8251E2C9ABB}" sibTransId="{3D6C918F-911B-4C14-A8BA-F693A5C60757}"/>
    <dgm:cxn modelId="{37B5A8D2-9CB4-4BFC-A143-F8EDE2CE27BB}" type="presOf" srcId="{BF652485-6DF3-468E-84DC-B15CF28C0BC3}" destId="{28AB266E-4896-4384-8068-3CF008EE62A3}" srcOrd="0" destOrd="0" presId="urn:microsoft.com/office/officeart/2005/8/layout/orgChart1"/>
    <dgm:cxn modelId="{AE8C26D9-D04F-4318-B936-1AAF0D576E94}" type="presOf" srcId="{DC52CEC5-BDEB-46BF-94B5-D1F3EC33EF43}" destId="{D08CDB83-734C-472C-8A4E-D3B75251D1FA}" srcOrd="0" destOrd="0" presId="urn:microsoft.com/office/officeart/2005/8/layout/orgChart1"/>
    <dgm:cxn modelId="{94174FE6-1F77-463F-9277-906E798C7DF4}" type="presOf" srcId="{7CB739B7-EFED-4C04-BE4E-65081E3E1D0B}" destId="{236CA3F4-728B-4B9C-9627-BC82567190BE}" srcOrd="0" destOrd="0" presId="urn:microsoft.com/office/officeart/2005/8/layout/orgChart1"/>
    <dgm:cxn modelId="{F17043EB-970D-4D03-92B4-A7C03CEA52DA}" type="presOf" srcId="{D02BF885-66EE-41F3-AD2B-F64459566AEA}" destId="{C6470BD6-8EEC-4264-91BC-3A1B109969C6}" srcOrd="0" destOrd="0" presId="urn:microsoft.com/office/officeart/2005/8/layout/orgChart1"/>
    <dgm:cxn modelId="{E05ED6ED-FC6C-4B10-B154-4441D0C6435A}" type="presOf" srcId="{5B337FFE-F6F5-47A0-8C0E-DD2C1F6375E5}" destId="{371C380B-3945-471D-A85A-BC5DC51401A6}" srcOrd="0" destOrd="0" presId="urn:microsoft.com/office/officeart/2005/8/layout/orgChart1"/>
    <dgm:cxn modelId="{A63FBEEF-CFE1-4401-98A2-3A48FF47ABE1}" type="presOf" srcId="{D733E9E5-AA53-4542-B76C-D0CFA627665A}" destId="{378CC071-FBA3-42F8-9D8B-F688CE445E27}" srcOrd="0" destOrd="0" presId="urn:microsoft.com/office/officeart/2005/8/layout/orgChart1"/>
    <dgm:cxn modelId="{7B0007F5-E25D-436E-8486-4C2BBDCB14E2}" type="presOf" srcId="{C907C124-07B5-4908-8505-C1091FB420D3}" destId="{890F9951-1C11-492F-B62E-6256B7B078B7}" srcOrd="0" destOrd="0" presId="urn:microsoft.com/office/officeart/2005/8/layout/orgChart1"/>
    <dgm:cxn modelId="{E94B16BE-2746-4398-B8AD-B942530A50F8}" type="presParOf" srcId="{C6470BD6-8EEC-4264-91BC-3A1B109969C6}" destId="{2925C2E7-23F2-4039-931A-0DE8B3ACCDF2}" srcOrd="0" destOrd="0" presId="urn:microsoft.com/office/officeart/2005/8/layout/orgChart1"/>
    <dgm:cxn modelId="{4076FA3C-F21B-4FBA-A12F-3AEA7C25DEFA}" type="presParOf" srcId="{2925C2E7-23F2-4039-931A-0DE8B3ACCDF2}" destId="{0BFBDFBD-81CD-44D8-880B-E5EF4BCC1060}" srcOrd="0" destOrd="0" presId="urn:microsoft.com/office/officeart/2005/8/layout/orgChart1"/>
    <dgm:cxn modelId="{917DF684-2C2B-455C-A92C-5FC7F9E427C8}" type="presParOf" srcId="{0BFBDFBD-81CD-44D8-880B-E5EF4BCC1060}" destId="{71884020-0BEA-4C53-A529-CCDF697BB393}" srcOrd="0" destOrd="0" presId="urn:microsoft.com/office/officeart/2005/8/layout/orgChart1"/>
    <dgm:cxn modelId="{1E612131-105D-417F-A822-006C90D0ACFD}" type="presParOf" srcId="{0BFBDFBD-81CD-44D8-880B-E5EF4BCC1060}" destId="{4C8CD88B-A57A-4584-8F22-F4974404A0EB}" srcOrd="1" destOrd="0" presId="urn:microsoft.com/office/officeart/2005/8/layout/orgChart1"/>
    <dgm:cxn modelId="{8A247438-8DC2-4848-826F-AE621A961B1E}" type="presParOf" srcId="{2925C2E7-23F2-4039-931A-0DE8B3ACCDF2}" destId="{C6FB01C8-BFA6-4BD2-B510-14CA36A108F3}" srcOrd="1" destOrd="0" presId="urn:microsoft.com/office/officeart/2005/8/layout/orgChart1"/>
    <dgm:cxn modelId="{A07B5D75-460F-4967-B5D9-0796C85E55E0}" type="presParOf" srcId="{C6FB01C8-BFA6-4BD2-B510-14CA36A108F3}" destId="{4F361A31-C0F9-45EA-ADD8-31B874C3467A}" srcOrd="0" destOrd="0" presId="urn:microsoft.com/office/officeart/2005/8/layout/orgChart1"/>
    <dgm:cxn modelId="{98BD0CF9-AD07-4D3E-8355-F08EE568CC74}" type="presParOf" srcId="{C6FB01C8-BFA6-4BD2-B510-14CA36A108F3}" destId="{EA6BF836-D68B-42B8-A9A2-EB9314A4557C}" srcOrd="1" destOrd="0" presId="urn:microsoft.com/office/officeart/2005/8/layout/orgChart1"/>
    <dgm:cxn modelId="{90653F04-CBDF-4AC6-8FDD-287BE0B5729F}" type="presParOf" srcId="{EA6BF836-D68B-42B8-A9A2-EB9314A4557C}" destId="{42FFA3E9-945D-4CC4-BE3F-3DB2AAE71905}" srcOrd="0" destOrd="0" presId="urn:microsoft.com/office/officeart/2005/8/layout/orgChart1"/>
    <dgm:cxn modelId="{4E278027-840B-413A-B1B6-C9E38FC787DD}" type="presParOf" srcId="{42FFA3E9-945D-4CC4-BE3F-3DB2AAE71905}" destId="{378CC071-FBA3-42F8-9D8B-F688CE445E27}" srcOrd="0" destOrd="0" presId="urn:microsoft.com/office/officeart/2005/8/layout/orgChart1"/>
    <dgm:cxn modelId="{9F47C733-0293-4E56-A1D4-7534C4EDD08B}" type="presParOf" srcId="{42FFA3E9-945D-4CC4-BE3F-3DB2AAE71905}" destId="{8E6F37C5-D10B-4189-B0A8-97647DFEE4A8}" srcOrd="1" destOrd="0" presId="urn:microsoft.com/office/officeart/2005/8/layout/orgChart1"/>
    <dgm:cxn modelId="{315C1851-50BD-439A-837D-34764568DC92}" type="presParOf" srcId="{EA6BF836-D68B-42B8-A9A2-EB9314A4557C}" destId="{486338FC-B125-48B5-B55E-09858122F790}" srcOrd="1" destOrd="0" presId="urn:microsoft.com/office/officeart/2005/8/layout/orgChart1"/>
    <dgm:cxn modelId="{F3E73627-1BA3-42B3-B3DD-043357199F0B}" type="presParOf" srcId="{486338FC-B125-48B5-B55E-09858122F790}" destId="{890F9951-1C11-492F-B62E-6256B7B078B7}" srcOrd="0" destOrd="0" presId="urn:microsoft.com/office/officeart/2005/8/layout/orgChart1"/>
    <dgm:cxn modelId="{FD4010B6-6E94-48FF-9340-C54AE86E6FDD}" type="presParOf" srcId="{486338FC-B125-48B5-B55E-09858122F790}" destId="{98CB354C-5B30-4115-AAE0-E25D35E9E439}" srcOrd="1" destOrd="0" presId="urn:microsoft.com/office/officeart/2005/8/layout/orgChart1"/>
    <dgm:cxn modelId="{CB9BCFC6-76CD-45CD-88DF-B79147ABF1A6}" type="presParOf" srcId="{98CB354C-5B30-4115-AAE0-E25D35E9E439}" destId="{225306AD-3E68-4967-9444-3A97738C0A00}" srcOrd="0" destOrd="0" presId="urn:microsoft.com/office/officeart/2005/8/layout/orgChart1"/>
    <dgm:cxn modelId="{76E709EC-480F-4732-8976-7B18B335330B}" type="presParOf" srcId="{225306AD-3E68-4967-9444-3A97738C0A00}" destId="{28AB266E-4896-4384-8068-3CF008EE62A3}" srcOrd="0" destOrd="0" presId="urn:microsoft.com/office/officeart/2005/8/layout/orgChart1"/>
    <dgm:cxn modelId="{0D920268-8724-49D2-810C-5DEF56C932EE}" type="presParOf" srcId="{225306AD-3E68-4967-9444-3A97738C0A00}" destId="{087895AA-D603-4768-9169-F87F4B788AE1}" srcOrd="1" destOrd="0" presId="urn:microsoft.com/office/officeart/2005/8/layout/orgChart1"/>
    <dgm:cxn modelId="{3BED4F28-FD86-4FC9-83C2-9E3B72AA89D0}" type="presParOf" srcId="{98CB354C-5B30-4115-AAE0-E25D35E9E439}" destId="{E2215865-BA90-4876-9D4F-D9B3150B2E42}" srcOrd="1" destOrd="0" presId="urn:microsoft.com/office/officeart/2005/8/layout/orgChart1"/>
    <dgm:cxn modelId="{E5772197-F30A-46D7-AA6C-CE36F0D29138}" type="presParOf" srcId="{98CB354C-5B30-4115-AAE0-E25D35E9E439}" destId="{4E8ADA6E-001E-4142-B929-67A96AD922E8}" srcOrd="2" destOrd="0" presId="urn:microsoft.com/office/officeart/2005/8/layout/orgChart1"/>
    <dgm:cxn modelId="{26043704-668C-4B88-AD5E-50E96E4CF6D0}" type="presParOf" srcId="{486338FC-B125-48B5-B55E-09858122F790}" destId="{D08CDB83-734C-472C-8A4E-D3B75251D1FA}" srcOrd="2" destOrd="0" presId="urn:microsoft.com/office/officeart/2005/8/layout/orgChart1"/>
    <dgm:cxn modelId="{D4FC9285-1577-47BD-8BFE-DB1418DEC419}" type="presParOf" srcId="{486338FC-B125-48B5-B55E-09858122F790}" destId="{3BA960DC-9257-45D6-A98A-07197377576F}" srcOrd="3" destOrd="0" presId="urn:microsoft.com/office/officeart/2005/8/layout/orgChart1"/>
    <dgm:cxn modelId="{171EB7B7-8120-47AE-8BE1-B0BE4EAC4AAF}" type="presParOf" srcId="{3BA960DC-9257-45D6-A98A-07197377576F}" destId="{E1710C96-B4D7-4137-891C-9BAF6ACD0D84}" srcOrd="0" destOrd="0" presId="urn:microsoft.com/office/officeart/2005/8/layout/orgChart1"/>
    <dgm:cxn modelId="{C81A8499-E5C7-4D4A-A431-4D75A8456565}" type="presParOf" srcId="{E1710C96-B4D7-4137-891C-9BAF6ACD0D84}" destId="{236CA3F4-728B-4B9C-9627-BC82567190BE}" srcOrd="0" destOrd="0" presId="urn:microsoft.com/office/officeart/2005/8/layout/orgChart1"/>
    <dgm:cxn modelId="{E745C16F-8938-4B7C-AC55-3A4535733C3D}" type="presParOf" srcId="{E1710C96-B4D7-4137-891C-9BAF6ACD0D84}" destId="{38A10EB7-68C6-41F9-8C9E-7A452794FC0F}" srcOrd="1" destOrd="0" presId="urn:microsoft.com/office/officeart/2005/8/layout/orgChart1"/>
    <dgm:cxn modelId="{AEFAC579-0343-4316-BD67-D7C3A4477D11}" type="presParOf" srcId="{3BA960DC-9257-45D6-A98A-07197377576F}" destId="{A0499BD2-97B7-435C-86B2-0D11932E9556}" srcOrd="1" destOrd="0" presId="urn:microsoft.com/office/officeart/2005/8/layout/orgChart1"/>
    <dgm:cxn modelId="{75EB1624-C25E-4431-8D0F-35531AC2F261}" type="presParOf" srcId="{3BA960DC-9257-45D6-A98A-07197377576F}" destId="{A243FF4A-8B65-415A-AF43-8CE7CB4BE2BD}" srcOrd="2" destOrd="0" presId="urn:microsoft.com/office/officeart/2005/8/layout/orgChart1"/>
    <dgm:cxn modelId="{155F1AC0-F00C-48CC-937A-A2E795BB79CF}" type="presParOf" srcId="{EA6BF836-D68B-42B8-A9A2-EB9314A4557C}" destId="{2729C95F-8365-4556-8D56-B8A615DFB725}" srcOrd="2" destOrd="0" presId="urn:microsoft.com/office/officeart/2005/8/layout/orgChart1"/>
    <dgm:cxn modelId="{0CBC1CBC-180F-48B9-A8BE-A2FA5B96C9B1}" type="presParOf" srcId="{C6FB01C8-BFA6-4BD2-B510-14CA36A108F3}" destId="{2D76E9D5-EAFE-436B-8D6E-04D261AC3306}" srcOrd="2" destOrd="0" presId="urn:microsoft.com/office/officeart/2005/8/layout/orgChart1"/>
    <dgm:cxn modelId="{873237BF-1A5E-459C-A642-FD8BD7858644}" type="presParOf" srcId="{C6FB01C8-BFA6-4BD2-B510-14CA36A108F3}" destId="{4A36F3CC-9E62-4271-9E63-9F16578D4ABB}" srcOrd="3" destOrd="0" presId="urn:microsoft.com/office/officeart/2005/8/layout/orgChart1"/>
    <dgm:cxn modelId="{E503479A-F3CA-42E6-A6C6-6088E821FCDB}" type="presParOf" srcId="{4A36F3CC-9E62-4271-9E63-9F16578D4ABB}" destId="{4038111C-1091-4460-AE4D-682924F8646B}" srcOrd="0" destOrd="0" presId="urn:microsoft.com/office/officeart/2005/8/layout/orgChart1"/>
    <dgm:cxn modelId="{90AA403A-5AE9-403D-A8CD-0FB401ABC3F5}" type="presParOf" srcId="{4038111C-1091-4460-AE4D-682924F8646B}" destId="{371C380B-3945-471D-A85A-BC5DC51401A6}" srcOrd="0" destOrd="0" presId="urn:microsoft.com/office/officeart/2005/8/layout/orgChart1"/>
    <dgm:cxn modelId="{59681D0C-2036-4C04-B099-D822FC8A5D55}" type="presParOf" srcId="{4038111C-1091-4460-AE4D-682924F8646B}" destId="{E1F97BF5-8E1B-4C65-A61B-1946ACA6D126}" srcOrd="1" destOrd="0" presId="urn:microsoft.com/office/officeart/2005/8/layout/orgChart1"/>
    <dgm:cxn modelId="{588BEA00-A9EE-46B8-B909-EC6A4AB3E1D3}" type="presParOf" srcId="{4A36F3CC-9E62-4271-9E63-9F16578D4ABB}" destId="{E57F0729-5F37-4FE9-B3A5-E97045252E73}" srcOrd="1" destOrd="0" presId="urn:microsoft.com/office/officeart/2005/8/layout/orgChart1"/>
    <dgm:cxn modelId="{47FAE579-E4CA-4F4D-B180-17035838DF19}" type="presParOf" srcId="{E57F0729-5F37-4FE9-B3A5-E97045252E73}" destId="{91639278-66B6-4B65-BE1B-AE1A4266F40A}" srcOrd="0" destOrd="0" presId="urn:microsoft.com/office/officeart/2005/8/layout/orgChart1"/>
    <dgm:cxn modelId="{3A296B24-2CBD-4BDF-B377-310644A1389F}" type="presParOf" srcId="{E57F0729-5F37-4FE9-B3A5-E97045252E73}" destId="{406928F3-DD51-4B75-821B-A31DC0AAE842}" srcOrd="1" destOrd="0" presId="urn:microsoft.com/office/officeart/2005/8/layout/orgChart1"/>
    <dgm:cxn modelId="{363D89C4-9F9D-4FFA-866E-02AA51D5CD4C}" type="presParOf" srcId="{406928F3-DD51-4B75-821B-A31DC0AAE842}" destId="{2F8BB4F3-2056-49F9-A883-DC6D0B40BE68}" srcOrd="0" destOrd="0" presId="urn:microsoft.com/office/officeart/2005/8/layout/orgChart1"/>
    <dgm:cxn modelId="{A4A41542-8401-4331-AF60-97B026E4ABF5}" type="presParOf" srcId="{2F8BB4F3-2056-49F9-A883-DC6D0B40BE68}" destId="{D20DD2AB-95CE-46E6-9C87-C91E0D3D0C8F}" srcOrd="0" destOrd="0" presId="urn:microsoft.com/office/officeart/2005/8/layout/orgChart1"/>
    <dgm:cxn modelId="{AE3925BC-0A9D-465E-A19F-8B7A8F3BD21C}" type="presParOf" srcId="{2F8BB4F3-2056-49F9-A883-DC6D0B40BE68}" destId="{BC3C98E3-0533-4F8D-9832-014243E6CCAC}" srcOrd="1" destOrd="0" presId="urn:microsoft.com/office/officeart/2005/8/layout/orgChart1"/>
    <dgm:cxn modelId="{0A640AD6-9E09-4178-B338-971BF75F5848}" type="presParOf" srcId="{406928F3-DD51-4B75-821B-A31DC0AAE842}" destId="{865F6EDE-CADB-4BA4-B3EE-83658F8759B6}" srcOrd="1" destOrd="0" presId="urn:microsoft.com/office/officeart/2005/8/layout/orgChart1"/>
    <dgm:cxn modelId="{0A1B411A-76C7-4BCE-B32D-FD48BE55B039}" type="presParOf" srcId="{406928F3-DD51-4B75-821B-A31DC0AAE842}" destId="{78FE1AF7-5E1A-4D37-B7CC-E9ED20AD9A67}" srcOrd="2" destOrd="0" presId="urn:microsoft.com/office/officeart/2005/8/layout/orgChart1"/>
    <dgm:cxn modelId="{C2896219-BD64-4188-B657-FE2EC9F0FE26}" type="presParOf" srcId="{E57F0729-5F37-4FE9-B3A5-E97045252E73}" destId="{8FF864FF-973C-4D08-BF49-4B9809CD5677}" srcOrd="2" destOrd="0" presId="urn:microsoft.com/office/officeart/2005/8/layout/orgChart1"/>
    <dgm:cxn modelId="{69882463-9D95-4F83-9E0F-212CF6D588CE}" type="presParOf" srcId="{E57F0729-5F37-4FE9-B3A5-E97045252E73}" destId="{D7493C7D-E7AB-4D63-A93A-52FF0FB71BDF}" srcOrd="3" destOrd="0" presId="urn:microsoft.com/office/officeart/2005/8/layout/orgChart1"/>
    <dgm:cxn modelId="{B87584A9-2CE0-458E-ACBE-9641D5CC4253}" type="presParOf" srcId="{D7493C7D-E7AB-4D63-A93A-52FF0FB71BDF}" destId="{54B410F9-85AE-4A12-8380-B65A41BD4350}" srcOrd="0" destOrd="0" presId="urn:microsoft.com/office/officeart/2005/8/layout/orgChart1"/>
    <dgm:cxn modelId="{5C63AEFF-B4AE-4A5C-A644-28AB38384756}" type="presParOf" srcId="{54B410F9-85AE-4A12-8380-B65A41BD4350}" destId="{23D706C4-2183-4CE6-A397-A9CF26886790}" srcOrd="0" destOrd="0" presId="urn:microsoft.com/office/officeart/2005/8/layout/orgChart1"/>
    <dgm:cxn modelId="{C9645704-C8C4-4699-8A98-9B62C7F91D6D}" type="presParOf" srcId="{54B410F9-85AE-4A12-8380-B65A41BD4350}" destId="{B6608E70-0730-4AC9-8F25-6716B40EDB12}" srcOrd="1" destOrd="0" presId="urn:microsoft.com/office/officeart/2005/8/layout/orgChart1"/>
    <dgm:cxn modelId="{18540E3A-EEBA-4DFF-BBBF-781AA2FA3E2D}" type="presParOf" srcId="{D7493C7D-E7AB-4D63-A93A-52FF0FB71BDF}" destId="{0E6E54E7-B508-4021-9463-18DB2B58B595}" srcOrd="1" destOrd="0" presId="urn:microsoft.com/office/officeart/2005/8/layout/orgChart1"/>
    <dgm:cxn modelId="{04E914B8-0171-457A-9BEC-782304263D5B}" type="presParOf" srcId="{D7493C7D-E7AB-4D63-A93A-52FF0FB71BDF}" destId="{BE94F4CD-04DD-4A20-90E8-93A9F21DA1F3}" srcOrd="2" destOrd="0" presId="urn:microsoft.com/office/officeart/2005/8/layout/orgChart1"/>
    <dgm:cxn modelId="{7A16DED7-2645-49E3-89D9-C7ACF2E27E24}" type="presParOf" srcId="{4A36F3CC-9E62-4271-9E63-9F16578D4ABB}" destId="{E50FBC28-0A01-4636-9F98-9BF3B88E334E}" srcOrd="2" destOrd="0" presId="urn:microsoft.com/office/officeart/2005/8/layout/orgChart1"/>
    <dgm:cxn modelId="{2FF786F5-60F6-45C0-B74E-9AE270F068A7}" type="presParOf" srcId="{2925C2E7-23F2-4039-931A-0DE8B3ACCDF2}" destId="{A02348F0-09C1-4333-9705-25BDFC0DB8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D56B85-8B70-4A8B-850E-25F5EEDF0FE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9500A1-E980-4AF9-9929-248116A3A6AE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</a:p>
      </dgm:t>
    </dgm:pt>
    <dgm:pt modelId="{E693080D-00EB-4AEE-9B8F-6495B586E4CC}" type="parTrans" cxnId="{88E449C3-E930-4DEE-8A93-2B2B6B1994C7}">
      <dgm:prSet/>
      <dgm:spPr/>
      <dgm:t>
        <a:bodyPr/>
        <a:lstStyle/>
        <a:p>
          <a:endParaRPr lang="ru-RU"/>
        </a:p>
      </dgm:t>
    </dgm:pt>
    <dgm:pt modelId="{972B9E4E-1EA0-474C-B5CB-3B4D3FB6F84C}" type="sibTrans" cxnId="{88E449C3-E930-4DEE-8A93-2B2B6B1994C7}">
      <dgm:prSet/>
      <dgm:spPr/>
      <dgm:t>
        <a:bodyPr/>
        <a:lstStyle/>
        <a:p>
          <a:endParaRPr lang="ru-RU"/>
        </a:p>
      </dgm:t>
    </dgm:pt>
    <dgm:pt modelId="{A9639C11-727F-4C88-8431-AF24A1EC5EC1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реальный переход прав и обязанностей относительно предмета договора от продавца к покупателю на условиях, предусмотренных в договоре</a:t>
          </a:r>
        </a:p>
      </dgm:t>
    </dgm:pt>
    <dgm:pt modelId="{79A2ECDF-9D6B-454D-AD76-FB395D53DD5F}" type="parTrans" cxnId="{5948C004-2C4C-494A-A303-A21B3699B6D6}">
      <dgm:prSet/>
      <dgm:spPr/>
      <dgm:t>
        <a:bodyPr/>
        <a:lstStyle/>
        <a:p>
          <a:endParaRPr lang="ru-RU"/>
        </a:p>
      </dgm:t>
    </dgm:pt>
    <dgm:pt modelId="{68FDD742-81DF-4A1B-801F-F65416564885}" type="sibTrans" cxnId="{5948C004-2C4C-494A-A303-A21B3699B6D6}">
      <dgm:prSet/>
      <dgm:spPr/>
      <dgm:t>
        <a:bodyPr/>
        <a:lstStyle/>
        <a:p>
          <a:endParaRPr lang="ru-RU"/>
        </a:p>
      </dgm:t>
    </dgm:pt>
    <dgm:pt modelId="{24EBDEF0-FDD4-472F-9322-918F60298F5A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</a:t>
          </a:r>
        </a:p>
      </dgm:t>
    </dgm:pt>
    <dgm:pt modelId="{833779C8-7232-4E9D-A808-9009067067ED}" type="parTrans" cxnId="{B7D98297-7207-4DB8-9B54-F8CD1418A211}">
      <dgm:prSet/>
      <dgm:spPr/>
      <dgm:t>
        <a:bodyPr/>
        <a:lstStyle/>
        <a:p>
          <a:endParaRPr lang="ru-RU"/>
        </a:p>
      </dgm:t>
    </dgm:pt>
    <dgm:pt modelId="{E6698C70-08A9-40BC-8945-07EE0F567C52}" type="sibTrans" cxnId="{B7D98297-7207-4DB8-9B54-F8CD1418A211}">
      <dgm:prSet/>
      <dgm:spPr/>
      <dgm:t>
        <a:bodyPr/>
        <a:lstStyle/>
        <a:p>
          <a:endParaRPr lang="ru-RU"/>
        </a:p>
      </dgm:t>
    </dgm:pt>
    <dgm:pt modelId="{BB6DA6C8-6F3D-4518-8F05-3D2932BA5A28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товар, который на момент заключения договора физически существует и находится в собственности продавца</a:t>
          </a:r>
        </a:p>
      </dgm:t>
    </dgm:pt>
    <dgm:pt modelId="{FB998C40-B968-4A67-9411-BA1586A11B70}" type="parTrans" cxnId="{50A6CED5-2B53-4DA4-8F80-04C44A1255A3}">
      <dgm:prSet/>
      <dgm:spPr/>
      <dgm:t>
        <a:bodyPr/>
        <a:lstStyle/>
        <a:p>
          <a:endParaRPr lang="ru-RU"/>
        </a:p>
      </dgm:t>
    </dgm:pt>
    <dgm:pt modelId="{8B14EA0D-4F45-4994-83DC-1E8458ADEB5A}" type="sibTrans" cxnId="{50A6CED5-2B53-4DA4-8F80-04C44A1255A3}">
      <dgm:prSet/>
      <dgm:spPr/>
      <dgm:t>
        <a:bodyPr/>
        <a:lstStyle/>
        <a:p>
          <a:endParaRPr lang="ru-RU"/>
        </a:p>
      </dgm:t>
    </dgm:pt>
    <dgm:pt modelId="{048B9FDA-1BF7-487F-A180-77F0F6CADA59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Оплата</a:t>
          </a:r>
        </a:p>
      </dgm:t>
    </dgm:pt>
    <dgm:pt modelId="{65B06071-8D76-44C7-A072-469EAD163AAB}" type="parTrans" cxnId="{82502BE1-80C0-4A3C-9BA4-CE0D32C82342}">
      <dgm:prSet/>
      <dgm:spPr/>
      <dgm:t>
        <a:bodyPr/>
        <a:lstStyle/>
        <a:p>
          <a:endParaRPr lang="ru-RU"/>
        </a:p>
      </dgm:t>
    </dgm:pt>
    <dgm:pt modelId="{73BA2D02-80AE-4368-85AC-E15B2D3B8F18}" type="sibTrans" cxnId="{82502BE1-80C0-4A3C-9BA4-CE0D32C82342}">
      <dgm:prSet/>
      <dgm:spPr/>
      <dgm:t>
        <a:bodyPr/>
        <a:lstStyle/>
        <a:p>
          <a:endParaRPr lang="ru-RU"/>
        </a:p>
      </dgm:t>
    </dgm:pt>
    <dgm:pt modelId="{0C3385F5-CFD9-4150-96AE-801C1B66F398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осуществляться как во время передачи товара, так и на условиях предоплаты</a:t>
          </a:r>
        </a:p>
      </dgm:t>
    </dgm:pt>
    <dgm:pt modelId="{022434E8-050D-4104-938B-FE5E691AAB28}" type="parTrans" cxnId="{D737C828-00C3-4991-9A4A-96AAABD3F5A6}">
      <dgm:prSet/>
      <dgm:spPr/>
      <dgm:t>
        <a:bodyPr/>
        <a:lstStyle/>
        <a:p>
          <a:endParaRPr lang="ru-RU"/>
        </a:p>
      </dgm:t>
    </dgm:pt>
    <dgm:pt modelId="{09BFA07A-D6C2-411F-8926-F16AE8DECF23}" type="sibTrans" cxnId="{D737C828-00C3-4991-9A4A-96AAABD3F5A6}">
      <dgm:prSet/>
      <dgm:spPr/>
      <dgm:t>
        <a:bodyPr/>
        <a:lstStyle/>
        <a:p>
          <a:endParaRPr lang="ru-RU"/>
        </a:p>
      </dgm:t>
    </dgm:pt>
    <dgm:pt modelId="{6C6E6EC0-23DA-45EB-8554-1EF148E1B8C9}" type="pres">
      <dgm:prSet presAssocID="{59D56B85-8B70-4A8B-850E-25F5EEDF0FE0}" presName="Name0" presStyleCnt="0">
        <dgm:presLayoutVars>
          <dgm:dir/>
          <dgm:animLvl val="lvl"/>
          <dgm:resizeHandles val="exact"/>
        </dgm:presLayoutVars>
      </dgm:prSet>
      <dgm:spPr/>
    </dgm:pt>
    <dgm:pt modelId="{CFF00CD5-4EAA-4D78-83B4-1900740CA342}" type="pres">
      <dgm:prSet presAssocID="{2E9500A1-E980-4AF9-9929-248116A3A6AE}" presName="linNode" presStyleCnt="0"/>
      <dgm:spPr/>
    </dgm:pt>
    <dgm:pt modelId="{C89D41DE-DB9A-49C0-AE60-EEEAF79C7C4E}" type="pres">
      <dgm:prSet presAssocID="{2E9500A1-E980-4AF9-9929-248116A3A6A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9F1C705-4DC8-4D8B-9D77-68ADC8042C01}" type="pres">
      <dgm:prSet presAssocID="{2E9500A1-E980-4AF9-9929-248116A3A6AE}" presName="descendantText" presStyleLbl="alignAccFollowNode1" presStyleIdx="0" presStyleCnt="3">
        <dgm:presLayoutVars>
          <dgm:bulletEnabled val="1"/>
        </dgm:presLayoutVars>
      </dgm:prSet>
      <dgm:spPr/>
    </dgm:pt>
    <dgm:pt modelId="{0C092515-C06B-4F2D-BA55-66E263279C91}" type="pres">
      <dgm:prSet presAssocID="{972B9E4E-1EA0-474C-B5CB-3B4D3FB6F84C}" presName="sp" presStyleCnt="0"/>
      <dgm:spPr/>
    </dgm:pt>
    <dgm:pt modelId="{AD34359B-4F39-4CA5-B690-A96F1487E1B2}" type="pres">
      <dgm:prSet presAssocID="{24EBDEF0-FDD4-472F-9322-918F60298F5A}" presName="linNode" presStyleCnt="0"/>
      <dgm:spPr/>
    </dgm:pt>
    <dgm:pt modelId="{AB648332-92CD-43C8-BB7A-80E918E89F15}" type="pres">
      <dgm:prSet presAssocID="{24EBDEF0-FDD4-472F-9322-918F60298F5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6CD9F84-C96B-4E84-8412-C034B38E9FCB}" type="pres">
      <dgm:prSet presAssocID="{24EBDEF0-FDD4-472F-9322-918F60298F5A}" presName="descendantText" presStyleLbl="alignAccFollowNode1" presStyleIdx="1" presStyleCnt="3">
        <dgm:presLayoutVars>
          <dgm:bulletEnabled val="1"/>
        </dgm:presLayoutVars>
      </dgm:prSet>
      <dgm:spPr/>
    </dgm:pt>
    <dgm:pt modelId="{069898E2-9BBB-44F8-AB78-64DB14A470E3}" type="pres">
      <dgm:prSet presAssocID="{E6698C70-08A9-40BC-8945-07EE0F567C52}" presName="sp" presStyleCnt="0"/>
      <dgm:spPr/>
    </dgm:pt>
    <dgm:pt modelId="{6E149D20-D6AD-4E91-A588-31B565164310}" type="pres">
      <dgm:prSet presAssocID="{048B9FDA-1BF7-487F-A180-77F0F6CADA59}" presName="linNode" presStyleCnt="0"/>
      <dgm:spPr/>
    </dgm:pt>
    <dgm:pt modelId="{3719FB9E-93DA-4E3D-B84A-8C4CD9A61DA6}" type="pres">
      <dgm:prSet presAssocID="{048B9FDA-1BF7-487F-A180-77F0F6CADA5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D36485D-1829-40DD-831E-E95B3F835E33}" type="pres">
      <dgm:prSet presAssocID="{048B9FDA-1BF7-487F-A180-77F0F6CADA5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948C004-2C4C-494A-A303-A21B3699B6D6}" srcId="{2E9500A1-E980-4AF9-9929-248116A3A6AE}" destId="{A9639C11-727F-4C88-8431-AF24A1EC5EC1}" srcOrd="0" destOrd="0" parTransId="{79A2ECDF-9D6B-454D-AD76-FB395D53DD5F}" sibTransId="{68FDD742-81DF-4A1B-801F-F65416564885}"/>
    <dgm:cxn modelId="{7D877015-FBA9-48C3-BC35-0A0B9E66205A}" type="presOf" srcId="{0C3385F5-CFD9-4150-96AE-801C1B66F398}" destId="{5D36485D-1829-40DD-831E-E95B3F835E33}" srcOrd="0" destOrd="0" presId="urn:microsoft.com/office/officeart/2005/8/layout/vList5"/>
    <dgm:cxn modelId="{D737C828-00C3-4991-9A4A-96AAABD3F5A6}" srcId="{048B9FDA-1BF7-487F-A180-77F0F6CADA59}" destId="{0C3385F5-CFD9-4150-96AE-801C1B66F398}" srcOrd="0" destOrd="0" parTransId="{022434E8-050D-4104-938B-FE5E691AAB28}" sibTransId="{09BFA07A-D6C2-411F-8926-F16AE8DECF23}"/>
    <dgm:cxn modelId="{D0E34636-58B8-4C1A-9E73-C837C5DFF724}" type="presOf" srcId="{2E9500A1-E980-4AF9-9929-248116A3A6AE}" destId="{C89D41DE-DB9A-49C0-AE60-EEEAF79C7C4E}" srcOrd="0" destOrd="0" presId="urn:microsoft.com/office/officeart/2005/8/layout/vList5"/>
    <dgm:cxn modelId="{A9B2AB54-AAFF-42C7-98F5-78543D3214CC}" type="presOf" srcId="{A9639C11-727F-4C88-8431-AF24A1EC5EC1}" destId="{79F1C705-4DC8-4D8B-9D77-68ADC8042C01}" srcOrd="0" destOrd="0" presId="urn:microsoft.com/office/officeart/2005/8/layout/vList5"/>
    <dgm:cxn modelId="{4C11F490-05E5-4DF7-BE53-F130CC8F29F0}" type="presOf" srcId="{048B9FDA-1BF7-487F-A180-77F0F6CADA59}" destId="{3719FB9E-93DA-4E3D-B84A-8C4CD9A61DA6}" srcOrd="0" destOrd="0" presId="urn:microsoft.com/office/officeart/2005/8/layout/vList5"/>
    <dgm:cxn modelId="{E6910D91-DAEC-4101-9B81-A0DA9707A531}" type="presOf" srcId="{59D56B85-8B70-4A8B-850E-25F5EEDF0FE0}" destId="{6C6E6EC0-23DA-45EB-8554-1EF148E1B8C9}" srcOrd="0" destOrd="0" presId="urn:microsoft.com/office/officeart/2005/8/layout/vList5"/>
    <dgm:cxn modelId="{B7D98297-7207-4DB8-9B54-F8CD1418A211}" srcId="{59D56B85-8B70-4A8B-850E-25F5EEDF0FE0}" destId="{24EBDEF0-FDD4-472F-9322-918F60298F5A}" srcOrd="1" destOrd="0" parTransId="{833779C8-7232-4E9D-A808-9009067067ED}" sibTransId="{E6698C70-08A9-40BC-8945-07EE0F567C52}"/>
    <dgm:cxn modelId="{0B4C6DBD-034D-48D3-9BA0-885319397C76}" type="presOf" srcId="{24EBDEF0-FDD4-472F-9322-918F60298F5A}" destId="{AB648332-92CD-43C8-BB7A-80E918E89F15}" srcOrd="0" destOrd="0" presId="urn:microsoft.com/office/officeart/2005/8/layout/vList5"/>
    <dgm:cxn modelId="{88E449C3-E930-4DEE-8A93-2B2B6B1994C7}" srcId="{59D56B85-8B70-4A8B-850E-25F5EEDF0FE0}" destId="{2E9500A1-E980-4AF9-9929-248116A3A6AE}" srcOrd="0" destOrd="0" parTransId="{E693080D-00EB-4AEE-9B8F-6495B586E4CC}" sibTransId="{972B9E4E-1EA0-474C-B5CB-3B4D3FB6F84C}"/>
    <dgm:cxn modelId="{50A6CED5-2B53-4DA4-8F80-04C44A1255A3}" srcId="{24EBDEF0-FDD4-472F-9322-918F60298F5A}" destId="{BB6DA6C8-6F3D-4518-8F05-3D2932BA5A28}" srcOrd="0" destOrd="0" parTransId="{FB998C40-B968-4A67-9411-BA1586A11B70}" sibTransId="{8B14EA0D-4F45-4994-83DC-1E8458ADEB5A}"/>
    <dgm:cxn modelId="{82502BE1-80C0-4A3C-9BA4-CE0D32C82342}" srcId="{59D56B85-8B70-4A8B-850E-25F5EEDF0FE0}" destId="{048B9FDA-1BF7-487F-A180-77F0F6CADA59}" srcOrd="2" destOrd="0" parTransId="{65B06071-8D76-44C7-A072-469EAD163AAB}" sibTransId="{73BA2D02-80AE-4368-85AC-E15B2D3B8F18}"/>
    <dgm:cxn modelId="{78F9CFEF-D0DB-4FB2-92CF-168319493E51}" type="presOf" srcId="{BB6DA6C8-6F3D-4518-8F05-3D2932BA5A28}" destId="{86CD9F84-C96B-4E84-8412-C034B38E9FCB}" srcOrd="0" destOrd="0" presId="urn:microsoft.com/office/officeart/2005/8/layout/vList5"/>
    <dgm:cxn modelId="{84C96549-1B20-4FA2-8311-A5B6F8B650B9}" type="presParOf" srcId="{6C6E6EC0-23DA-45EB-8554-1EF148E1B8C9}" destId="{CFF00CD5-4EAA-4D78-83B4-1900740CA342}" srcOrd="0" destOrd="0" presId="urn:microsoft.com/office/officeart/2005/8/layout/vList5"/>
    <dgm:cxn modelId="{5CBC59AC-7666-4966-835B-BC4538C69DA4}" type="presParOf" srcId="{CFF00CD5-4EAA-4D78-83B4-1900740CA342}" destId="{C89D41DE-DB9A-49C0-AE60-EEEAF79C7C4E}" srcOrd="0" destOrd="0" presId="urn:microsoft.com/office/officeart/2005/8/layout/vList5"/>
    <dgm:cxn modelId="{34E87E9A-5504-49DF-A2C6-DF49951BA4AB}" type="presParOf" srcId="{CFF00CD5-4EAA-4D78-83B4-1900740CA342}" destId="{79F1C705-4DC8-4D8B-9D77-68ADC8042C01}" srcOrd="1" destOrd="0" presId="urn:microsoft.com/office/officeart/2005/8/layout/vList5"/>
    <dgm:cxn modelId="{3576A0DE-B2FD-47E0-A366-5272B8B8ECE7}" type="presParOf" srcId="{6C6E6EC0-23DA-45EB-8554-1EF148E1B8C9}" destId="{0C092515-C06B-4F2D-BA55-66E263279C91}" srcOrd="1" destOrd="0" presId="urn:microsoft.com/office/officeart/2005/8/layout/vList5"/>
    <dgm:cxn modelId="{4A7666AC-E284-4CA3-A259-F8C1240B880B}" type="presParOf" srcId="{6C6E6EC0-23DA-45EB-8554-1EF148E1B8C9}" destId="{AD34359B-4F39-4CA5-B690-A96F1487E1B2}" srcOrd="2" destOrd="0" presId="urn:microsoft.com/office/officeart/2005/8/layout/vList5"/>
    <dgm:cxn modelId="{43FC2782-CD2F-4DA3-93E1-8B988135BBFB}" type="presParOf" srcId="{AD34359B-4F39-4CA5-B690-A96F1487E1B2}" destId="{AB648332-92CD-43C8-BB7A-80E918E89F15}" srcOrd="0" destOrd="0" presId="urn:microsoft.com/office/officeart/2005/8/layout/vList5"/>
    <dgm:cxn modelId="{0E25A359-96AB-41EF-8F92-3418BAB8C8BD}" type="presParOf" srcId="{AD34359B-4F39-4CA5-B690-A96F1487E1B2}" destId="{86CD9F84-C96B-4E84-8412-C034B38E9FCB}" srcOrd="1" destOrd="0" presId="urn:microsoft.com/office/officeart/2005/8/layout/vList5"/>
    <dgm:cxn modelId="{9AF35582-DB01-40D1-9E2F-AA7358F01A49}" type="presParOf" srcId="{6C6E6EC0-23DA-45EB-8554-1EF148E1B8C9}" destId="{069898E2-9BBB-44F8-AB78-64DB14A470E3}" srcOrd="3" destOrd="0" presId="urn:microsoft.com/office/officeart/2005/8/layout/vList5"/>
    <dgm:cxn modelId="{6910B710-716A-456F-A246-0B1ED04BC864}" type="presParOf" srcId="{6C6E6EC0-23DA-45EB-8554-1EF148E1B8C9}" destId="{6E149D20-D6AD-4E91-A588-31B565164310}" srcOrd="4" destOrd="0" presId="urn:microsoft.com/office/officeart/2005/8/layout/vList5"/>
    <dgm:cxn modelId="{88AC7115-E0E7-4E7B-8C11-A31D93C0AF9A}" type="presParOf" srcId="{6E149D20-D6AD-4E91-A588-31B565164310}" destId="{3719FB9E-93DA-4E3D-B84A-8C4CD9A61DA6}" srcOrd="0" destOrd="0" presId="urn:microsoft.com/office/officeart/2005/8/layout/vList5"/>
    <dgm:cxn modelId="{6A3B4F14-3200-4898-9D06-B30095355453}" type="presParOf" srcId="{6E149D20-D6AD-4E91-A588-31B565164310}" destId="{5D36485D-1829-40DD-831E-E95B3F835E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86246E-4C3A-4ED7-9AFE-F305205C260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FA02C5-C795-4165-87F3-9596B3F29883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 во время торгов находится на территории биржи, в принадлежащих ей склада либо ожидается к прибытию на биржу в день торгов до окончания биржевого собрания</a:t>
          </a:r>
        </a:p>
      </dgm:t>
    </dgm:pt>
    <dgm:pt modelId="{30B76357-99F2-4D93-B00C-6333941D587A}" type="parTrans" cxnId="{8A4F407B-0F71-49A4-BCAD-9EE45A7E6CE3}">
      <dgm:prSet/>
      <dgm:spPr/>
      <dgm:t>
        <a:bodyPr/>
        <a:lstStyle/>
        <a:p>
          <a:endParaRPr lang="ru-RU"/>
        </a:p>
      </dgm:t>
    </dgm:pt>
    <dgm:pt modelId="{4B5877B4-3868-4E90-8D5D-E6A8F76EDBE7}" type="sibTrans" cxnId="{8A4F407B-0F71-49A4-BCAD-9EE45A7E6CE3}">
      <dgm:prSet/>
      <dgm:spPr/>
      <dgm:t>
        <a:bodyPr/>
        <a:lstStyle/>
        <a:p>
          <a:endParaRPr lang="ru-RU"/>
        </a:p>
      </dgm:t>
    </dgm:pt>
    <dgm:pt modelId="{C9234B94-CB95-45FC-81F9-FCFD55425CB0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 на момент заключения договора транспортируется водным, воздушным, железнодорожным или другим транспортным способом к месту нахождения биржи</a:t>
          </a:r>
        </a:p>
      </dgm:t>
    </dgm:pt>
    <dgm:pt modelId="{F2D0B4E6-840D-44F4-9992-662EC73B658A}" type="parTrans" cxnId="{C0D564A0-603A-46BC-8C5F-36085600C0C2}">
      <dgm:prSet/>
      <dgm:spPr/>
      <dgm:t>
        <a:bodyPr/>
        <a:lstStyle/>
        <a:p>
          <a:endParaRPr lang="ru-RU"/>
        </a:p>
      </dgm:t>
    </dgm:pt>
    <dgm:pt modelId="{0479BD74-8649-4FB3-BA45-FEF4206FDCF2}" type="sibTrans" cxnId="{C0D564A0-603A-46BC-8C5F-36085600C0C2}">
      <dgm:prSet/>
      <dgm:spPr/>
      <dgm:t>
        <a:bodyPr/>
        <a:lstStyle/>
        <a:p>
          <a:endParaRPr lang="ru-RU"/>
        </a:p>
      </dgm:t>
    </dgm:pt>
    <dgm:pt modelId="{99EC18FC-C349-4E33-9F5A-02B4AB9EE963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 готов к погрузке на транспорт в место, которое будет определено в договоре</a:t>
          </a:r>
        </a:p>
      </dgm:t>
    </dgm:pt>
    <dgm:pt modelId="{F1D58CC4-D319-46F5-A000-2AABD3276A8A}" type="parTrans" cxnId="{8050B796-B694-41D1-BF07-CDA92FF5A988}">
      <dgm:prSet/>
      <dgm:spPr/>
      <dgm:t>
        <a:bodyPr/>
        <a:lstStyle/>
        <a:p>
          <a:endParaRPr lang="ru-RU"/>
        </a:p>
      </dgm:t>
    </dgm:pt>
    <dgm:pt modelId="{2DE23DC9-7A7C-4418-9C9D-7F727650D481}" type="sibTrans" cxnId="{8050B796-B694-41D1-BF07-CDA92FF5A988}">
      <dgm:prSet/>
      <dgm:spPr/>
      <dgm:t>
        <a:bodyPr/>
        <a:lstStyle/>
        <a:p>
          <a:endParaRPr lang="ru-RU"/>
        </a:p>
      </dgm:t>
    </dgm:pt>
    <dgm:pt modelId="{C8EEF697-EFA8-479E-9A24-1816353A260F}" type="pres">
      <dgm:prSet presAssocID="{B786246E-4C3A-4ED7-9AFE-F305205C2602}" presName="Name0" presStyleCnt="0">
        <dgm:presLayoutVars>
          <dgm:dir/>
          <dgm:resizeHandles val="exact"/>
        </dgm:presLayoutVars>
      </dgm:prSet>
      <dgm:spPr/>
    </dgm:pt>
    <dgm:pt modelId="{CC721119-97F8-4A03-9576-B43C9444A13E}" type="pres">
      <dgm:prSet presAssocID="{3BFA02C5-C795-4165-87F3-9596B3F29883}" presName="composite" presStyleCnt="0"/>
      <dgm:spPr/>
    </dgm:pt>
    <dgm:pt modelId="{520F4872-F2C9-4A69-9B2F-492427D213C8}" type="pres">
      <dgm:prSet presAssocID="{3BFA02C5-C795-4165-87F3-9596B3F29883}" presName="rect1" presStyleLbl="trAlignAcc1" presStyleIdx="0" presStyleCnt="3" custScaleX="157135" custScaleY="107738">
        <dgm:presLayoutVars>
          <dgm:bulletEnabled val="1"/>
        </dgm:presLayoutVars>
      </dgm:prSet>
      <dgm:spPr/>
    </dgm:pt>
    <dgm:pt modelId="{C701D551-402B-4CEC-A461-598E5766D434}" type="pres">
      <dgm:prSet presAssocID="{3BFA02C5-C795-4165-87F3-9596B3F29883}" presName="rect2" presStyleLbl="fgImgPlace1" presStyleIdx="0" presStyleCnt="3" custLinFactX="-61984" custLinFactNeighborX="-100000" custLinFactNeighborY="7507"/>
      <dgm:spPr/>
    </dgm:pt>
    <dgm:pt modelId="{C856D9A2-593F-48C9-AB1E-0F36DC559202}" type="pres">
      <dgm:prSet presAssocID="{4B5877B4-3868-4E90-8D5D-E6A8F76EDBE7}" presName="sibTrans" presStyleCnt="0"/>
      <dgm:spPr/>
    </dgm:pt>
    <dgm:pt modelId="{3625A180-AF99-416D-A60C-2B99F222F545}" type="pres">
      <dgm:prSet presAssocID="{C9234B94-CB95-45FC-81F9-FCFD55425CB0}" presName="composite" presStyleCnt="0"/>
      <dgm:spPr/>
    </dgm:pt>
    <dgm:pt modelId="{FF497077-624C-4C74-9ADD-C07807924647}" type="pres">
      <dgm:prSet presAssocID="{C9234B94-CB95-45FC-81F9-FCFD55425CB0}" presName="rect1" presStyleLbl="trAlignAcc1" presStyleIdx="1" presStyleCnt="3" custScaleX="152383" custLinFactNeighborX="1940">
        <dgm:presLayoutVars>
          <dgm:bulletEnabled val="1"/>
        </dgm:presLayoutVars>
      </dgm:prSet>
      <dgm:spPr/>
    </dgm:pt>
    <dgm:pt modelId="{3869E084-A0BB-4687-BB27-7E36E2135A4C}" type="pres">
      <dgm:prSet presAssocID="{C9234B94-CB95-45FC-81F9-FCFD55425CB0}" presName="rect2" presStyleLbl="fgImgPlace1" presStyleIdx="1" presStyleCnt="3" custLinFactX="-61118" custLinFactNeighborX="-100000" custLinFactNeighborY="2655"/>
      <dgm:spPr/>
    </dgm:pt>
    <dgm:pt modelId="{A3509870-5605-419C-AEE3-91DB2D33661E}" type="pres">
      <dgm:prSet presAssocID="{0479BD74-8649-4FB3-BA45-FEF4206FDCF2}" presName="sibTrans" presStyleCnt="0"/>
      <dgm:spPr/>
    </dgm:pt>
    <dgm:pt modelId="{22159BEF-25BD-4B9F-8E0D-A6F5720E0AC1}" type="pres">
      <dgm:prSet presAssocID="{99EC18FC-C349-4E33-9F5A-02B4AB9EE963}" presName="composite" presStyleCnt="0"/>
      <dgm:spPr/>
    </dgm:pt>
    <dgm:pt modelId="{67EABE3D-A62B-4330-95C3-97128681DE37}" type="pres">
      <dgm:prSet presAssocID="{99EC18FC-C349-4E33-9F5A-02B4AB9EE963}" presName="rect1" presStyleLbl="trAlignAcc1" presStyleIdx="2" presStyleCnt="3" custScaleX="152383" custLinFactNeighborX="1940" custLinFactNeighborY="-606">
        <dgm:presLayoutVars>
          <dgm:bulletEnabled val="1"/>
        </dgm:presLayoutVars>
      </dgm:prSet>
      <dgm:spPr/>
    </dgm:pt>
    <dgm:pt modelId="{82BA09CE-BBB3-420B-8E42-2CA3FBCA9D0C}" type="pres">
      <dgm:prSet presAssocID="{99EC18FC-C349-4E33-9F5A-02B4AB9EE963}" presName="rect2" presStyleLbl="fgImgPlace1" presStyleIdx="2" presStyleCnt="3" custLinFactX="-61984" custLinFactNeighborX="-100000" custLinFactNeighborY="577"/>
      <dgm:spPr/>
    </dgm:pt>
  </dgm:ptLst>
  <dgm:cxnLst>
    <dgm:cxn modelId="{64EC0841-3D4C-4CB5-9E69-1962EE7BA091}" type="presOf" srcId="{3BFA02C5-C795-4165-87F3-9596B3F29883}" destId="{520F4872-F2C9-4A69-9B2F-492427D213C8}" srcOrd="0" destOrd="0" presId="urn:microsoft.com/office/officeart/2008/layout/PictureStrips"/>
    <dgm:cxn modelId="{FD9A5478-56B5-493F-8B05-F4A467544578}" type="presOf" srcId="{B786246E-4C3A-4ED7-9AFE-F305205C2602}" destId="{C8EEF697-EFA8-479E-9A24-1816353A260F}" srcOrd="0" destOrd="0" presId="urn:microsoft.com/office/officeart/2008/layout/PictureStrips"/>
    <dgm:cxn modelId="{8A4F407B-0F71-49A4-BCAD-9EE45A7E6CE3}" srcId="{B786246E-4C3A-4ED7-9AFE-F305205C2602}" destId="{3BFA02C5-C795-4165-87F3-9596B3F29883}" srcOrd="0" destOrd="0" parTransId="{30B76357-99F2-4D93-B00C-6333941D587A}" sibTransId="{4B5877B4-3868-4E90-8D5D-E6A8F76EDBE7}"/>
    <dgm:cxn modelId="{AB53B987-EB13-4D2F-A0C1-CF90F641706A}" type="presOf" srcId="{99EC18FC-C349-4E33-9F5A-02B4AB9EE963}" destId="{67EABE3D-A62B-4330-95C3-97128681DE37}" srcOrd="0" destOrd="0" presId="urn:microsoft.com/office/officeart/2008/layout/PictureStrips"/>
    <dgm:cxn modelId="{8050B796-B694-41D1-BF07-CDA92FF5A988}" srcId="{B786246E-4C3A-4ED7-9AFE-F305205C2602}" destId="{99EC18FC-C349-4E33-9F5A-02B4AB9EE963}" srcOrd="2" destOrd="0" parTransId="{F1D58CC4-D319-46F5-A000-2AABD3276A8A}" sibTransId="{2DE23DC9-7A7C-4418-9C9D-7F727650D481}"/>
    <dgm:cxn modelId="{C0D564A0-603A-46BC-8C5F-36085600C0C2}" srcId="{B786246E-4C3A-4ED7-9AFE-F305205C2602}" destId="{C9234B94-CB95-45FC-81F9-FCFD55425CB0}" srcOrd="1" destOrd="0" parTransId="{F2D0B4E6-840D-44F4-9992-662EC73B658A}" sibTransId="{0479BD74-8649-4FB3-BA45-FEF4206FDCF2}"/>
    <dgm:cxn modelId="{5B4B6AFF-DF02-4AA8-A9D2-60019967A49F}" type="presOf" srcId="{C9234B94-CB95-45FC-81F9-FCFD55425CB0}" destId="{FF497077-624C-4C74-9ADD-C07807924647}" srcOrd="0" destOrd="0" presId="urn:microsoft.com/office/officeart/2008/layout/PictureStrips"/>
    <dgm:cxn modelId="{AA05434C-DEFE-4C85-9E87-ECCA5E6B152E}" type="presParOf" srcId="{C8EEF697-EFA8-479E-9A24-1816353A260F}" destId="{CC721119-97F8-4A03-9576-B43C9444A13E}" srcOrd="0" destOrd="0" presId="urn:microsoft.com/office/officeart/2008/layout/PictureStrips"/>
    <dgm:cxn modelId="{A964858C-33DB-4744-BDAB-59B99D92DD74}" type="presParOf" srcId="{CC721119-97F8-4A03-9576-B43C9444A13E}" destId="{520F4872-F2C9-4A69-9B2F-492427D213C8}" srcOrd="0" destOrd="0" presId="urn:microsoft.com/office/officeart/2008/layout/PictureStrips"/>
    <dgm:cxn modelId="{9C936456-DA10-4400-8273-6298C84A1846}" type="presParOf" srcId="{CC721119-97F8-4A03-9576-B43C9444A13E}" destId="{C701D551-402B-4CEC-A461-598E5766D434}" srcOrd="1" destOrd="0" presId="urn:microsoft.com/office/officeart/2008/layout/PictureStrips"/>
    <dgm:cxn modelId="{95117446-457C-4608-9970-5D2FB6729C4C}" type="presParOf" srcId="{C8EEF697-EFA8-479E-9A24-1816353A260F}" destId="{C856D9A2-593F-48C9-AB1E-0F36DC559202}" srcOrd="1" destOrd="0" presId="urn:microsoft.com/office/officeart/2008/layout/PictureStrips"/>
    <dgm:cxn modelId="{73359DB1-45A2-4CD2-99C9-9FC70B1D0923}" type="presParOf" srcId="{C8EEF697-EFA8-479E-9A24-1816353A260F}" destId="{3625A180-AF99-416D-A60C-2B99F222F545}" srcOrd="2" destOrd="0" presId="urn:microsoft.com/office/officeart/2008/layout/PictureStrips"/>
    <dgm:cxn modelId="{67336DF3-FA53-4437-947C-F4BD2A1C2958}" type="presParOf" srcId="{3625A180-AF99-416D-A60C-2B99F222F545}" destId="{FF497077-624C-4C74-9ADD-C07807924647}" srcOrd="0" destOrd="0" presId="urn:microsoft.com/office/officeart/2008/layout/PictureStrips"/>
    <dgm:cxn modelId="{498677D9-5008-4DDC-B13B-AB5630D38377}" type="presParOf" srcId="{3625A180-AF99-416D-A60C-2B99F222F545}" destId="{3869E084-A0BB-4687-BB27-7E36E2135A4C}" srcOrd="1" destOrd="0" presId="urn:microsoft.com/office/officeart/2008/layout/PictureStrips"/>
    <dgm:cxn modelId="{775BC6A7-A41E-43C4-92FB-AD69328305BC}" type="presParOf" srcId="{C8EEF697-EFA8-479E-9A24-1816353A260F}" destId="{A3509870-5605-419C-AEE3-91DB2D33661E}" srcOrd="3" destOrd="0" presId="urn:microsoft.com/office/officeart/2008/layout/PictureStrips"/>
    <dgm:cxn modelId="{C39A1D7F-5862-42C9-9CD6-68D0340015BE}" type="presParOf" srcId="{C8EEF697-EFA8-479E-9A24-1816353A260F}" destId="{22159BEF-25BD-4B9F-8E0D-A6F5720E0AC1}" srcOrd="4" destOrd="0" presId="urn:microsoft.com/office/officeart/2008/layout/PictureStrips"/>
    <dgm:cxn modelId="{E16CC3EF-8F10-4B89-9CC8-48109B0D34D1}" type="presParOf" srcId="{22159BEF-25BD-4B9F-8E0D-A6F5720E0AC1}" destId="{67EABE3D-A62B-4330-95C3-97128681DE37}" srcOrd="0" destOrd="0" presId="urn:microsoft.com/office/officeart/2008/layout/PictureStrips"/>
    <dgm:cxn modelId="{4D6F29BD-57E6-4B76-BAF6-8D30F3C2A6E9}" type="presParOf" srcId="{22159BEF-25BD-4B9F-8E0D-A6F5720E0AC1}" destId="{82BA09CE-BBB3-420B-8E42-2CA3FBCA9D0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BD9FB2-5E37-4AFA-B6DE-13C9C447699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8CF92-3126-4579-85D4-8D3BED180F15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сделок с условием осуществляется в процессе публичного гласного торга в операционном зале с участием биржевого брокера</a:t>
          </a:r>
        </a:p>
      </dgm:t>
    </dgm:pt>
    <dgm:pt modelId="{3B5C7A93-5603-4334-918D-9E8E1AAE46B9}" type="parTrans" cxnId="{3F301024-5EA0-4070-8BB8-19AB38E2D32E}">
      <dgm:prSet/>
      <dgm:spPr/>
      <dgm:t>
        <a:bodyPr/>
        <a:lstStyle/>
        <a:p>
          <a:endParaRPr lang="ru-RU"/>
        </a:p>
      </dgm:t>
    </dgm:pt>
    <dgm:pt modelId="{8BB63711-5A34-441B-BD66-BBD27AE26EF8}" type="sibTrans" cxnId="{3F301024-5EA0-4070-8BB8-19AB38E2D32E}">
      <dgm:prSet/>
      <dgm:spPr/>
      <dgm:t>
        <a:bodyPr/>
        <a:lstStyle/>
        <a:p>
          <a:endParaRPr lang="ru-RU"/>
        </a:p>
      </dgm:t>
    </dgm:pt>
    <dgm:pt modelId="{6A8E39E1-1331-4FA8-B6B2-32D37FE147A4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учетно-расчетную функцию выполняют деньги</a:t>
          </a:r>
        </a:p>
      </dgm:t>
    </dgm:pt>
    <dgm:pt modelId="{02B75E0D-2CA7-46F6-989D-A759CA5D16C8}" type="parTrans" cxnId="{6B2291E6-4AF5-4872-AEBC-73AB93B5207C}">
      <dgm:prSet/>
      <dgm:spPr/>
      <dgm:t>
        <a:bodyPr/>
        <a:lstStyle/>
        <a:p>
          <a:endParaRPr lang="ru-RU"/>
        </a:p>
      </dgm:t>
    </dgm:pt>
    <dgm:pt modelId="{D8EDAA31-B0AB-4B8B-B354-6D9141B445F6}" type="sibTrans" cxnId="{6B2291E6-4AF5-4872-AEBC-73AB93B5207C}">
      <dgm:prSet/>
      <dgm:spPr/>
      <dgm:t>
        <a:bodyPr/>
        <a:lstStyle/>
        <a:p>
          <a:endParaRPr lang="ru-RU"/>
        </a:p>
      </dgm:t>
    </dgm:pt>
    <dgm:pt modelId="{F3319E62-02AD-490D-9A44-35D9AC33591A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заключаются с использованием биржевого информационного банка данных</a:t>
          </a:r>
        </a:p>
      </dgm:t>
    </dgm:pt>
    <dgm:pt modelId="{B33E8C68-33B4-488D-9FC4-EB6CB05EA0CE}" type="parTrans" cxnId="{C21FAE59-49EC-4606-BA8E-534526EA0C5F}">
      <dgm:prSet/>
      <dgm:spPr/>
      <dgm:t>
        <a:bodyPr/>
        <a:lstStyle/>
        <a:p>
          <a:endParaRPr lang="ru-RU"/>
        </a:p>
      </dgm:t>
    </dgm:pt>
    <dgm:pt modelId="{115D127E-F39C-49FF-B4F3-8317930CA95A}" type="sibTrans" cxnId="{C21FAE59-49EC-4606-BA8E-534526EA0C5F}">
      <dgm:prSet/>
      <dgm:spPr/>
      <dgm:t>
        <a:bodyPr/>
        <a:lstStyle/>
        <a:p>
          <a:endParaRPr lang="ru-RU"/>
        </a:p>
      </dgm:t>
    </dgm:pt>
    <dgm:pt modelId="{52AB5C1E-1E7E-45C0-B759-643C538A9365}" type="pres">
      <dgm:prSet presAssocID="{E8BD9FB2-5E37-4AFA-B6DE-13C9C447699E}" presName="Name0" presStyleCnt="0">
        <dgm:presLayoutVars>
          <dgm:dir/>
          <dgm:resizeHandles val="exact"/>
        </dgm:presLayoutVars>
      </dgm:prSet>
      <dgm:spPr/>
    </dgm:pt>
    <dgm:pt modelId="{FDD5D629-4C2D-4B30-9045-584784BA0227}" type="pres">
      <dgm:prSet presAssocID="{6E58CF92-3126-4579-85D4-8D3BED180F15}" presName="composite" presStyleCnt="0"/>
      <dgm:spPr/>
    </dgm:pt>
    <dgm:pt modelId="{8F7798D8-D1E7-403D-AA2B-F7521F43776F}" type="pres">
      <dgm:prSet presAssocID="{6E58CF92-3126-4579-85D4-8D3BED180F15}" presName="rect1" presStyleLbl="trAlignAcc1" presStyleIdx="0" presStyleCnt="3" custScaleX="157279">
        <dgm:presLayoutVars>
          <dgm:bulletEnabled val="1"/>
        </dgm:presLayoutVars>
      </dgm:prSet>
      <dgm:spPr/>
    </dgm:pt>
    <dgm:pt modelId="{8CE7D863-1C06-4973-BF16-7F05F52EDEFF}" type="pres">
      <dgm:prSet presAssocID="{6E58CF92-3126-4579-85D4-8D3BED180F15}" presName="rect2" presStyleLbl="fgImgPlace1" presStyleIdx="0" presStyleCnt="3" custLinFactX="-65755" custLinFactNeighborX="-100000" custLinFactNeighborY="-4103"/>
      <dgm:spPr/>
    </dgm:pt>
    <dgm:pt modelId="{6F3738C1-3B3A-48FC-AD98-0C332C3F78A6}" type="pres">
      <dgm:prSet presAssocID="{8BB63711-5A34-441B-BD66-BBD27AE26EF8}" presName="sibTrans" presStyleCnt="0"/>
      <dgm:spPr/>
    </dgm:pt>
    <dgm:pt modelId="{13AF264E-A81F-4ED8-91A3-245BED80C8CA}" type="pres">
      <dgm:prSet presAssocID="{6A8E39E1-1331-4FA8-B6B2-32D37FE147A4}" presName="composite" presStyleCnt="0"/>
      <dgm:spPr/>
    </dgm:pt>
    <dgm:pt modelId="{5942739C-09AB-4C8D-9598-B7F081FE935F}" type="pres">
      <dgm:prSet presAssocID="{6A8E39E1-1331-4FA8-B6B2-32D37FE147A4}" presName="rect1" presStyleLbl="trAlignAcc1" presStyleIdx="1" presStyleCnt="3" custScaleX="153647">
        <dgm:presLayoutVars>
          <dgm:bulletEnabled val="1"/>
        </dgm:presLayoutVars>
      </dgm:prSet>
      <dgm:spPr/>
    </dgm:pt>
    <dgm:pt modelId="{D71EA779-A2F6-4D62-A0A4-B08D417575E3}" type="pres">
      <dgm:prSet presAssocID="{6A8E39E1-1331-4FA8-B6B2-32D37FE147A4}" presName="rect2" presStyleLbl="fgImgPlace1" presStyleIdx="1" presStyleCnt="3" custLinFactX="-65755" custLinFactNeighborX="-100000" custLinFactNeighborY="-3435"/>
      <dgm:spPr/>
    </dgm:pt>
    <dgm:pt modelId="{81B4F162-0395-4A29-8889-93E79B4E54BA}" type="pres">
      <dgm:prSet presAssocID="{D8EDAA31-B0AB-4B8B-B354-6D9141B445F6}" presName="sibTrans" presStyleCnt="0"/>
      <dgm:spPr/>
    </dgm:pt>
    <dgm:pt modelId="{B7FF2647-8DEB-4CB4-A48C-F87B0A2D90B5}" type="pres">
      <dgm:prSet presAssocID="{F3319E62-02AD-490D-9A44-35D9AC33591A}" presName="composite" presStyleCnt="0"/>
      <dgm:spPr/>
    </dgm:pt>
    <dgm:pt modelId="{C9393B89-8E41-4BF2-A4C7-29D602E0AA47}" type="pres">
      <dgm:prSet presAssocID="{F3319E62-02AD-490D-9A44-35D9AC33591A}" presName="rect1" presStyleLbl="trAlignAcc1" presStyleIdx="2" presStyleCnt="3" custScaleX="152516">
        <dgm:presLayoutVars>
          <dgm:bulletEnabled val="1"/>
        </dgm:presLayoutVars>
      </dgm:prSet>
      <dgm:spPr/>
    </dgm:pt>
    <dgm:pt modelId="{E5D428AB-A6A8-4ACB-AFF4-A107B076188C}" type="pres">
      <dgm:prSet presAssocID="{F3319E62-02AD-490D-9A44-35D9AC33591A}" presName="rect2" presStyleLbl="fgImgPlace1" presStyleIdx="2" presStyleCnt="3" custLinFactX="-66614" custLinFactNeighborX="-100000" custLinFactNeighborY="-1718"/>
      <dgm:spPr/>
    </dgm:pt>
  </dgm:ptLst>
  <dgm:cxnLst>
    <dgm:cxn modelId="{3F301024-5EA0-4070-8BB8-19AB38E2D32E}" srcId="{E8BD9FB2-5E37-4AFA-B6DE-13C9C447699E}" destId="{6E58CF92-3126-4579-85D4-8D3BED180F15}" srcOrd="0" destOrd="0" parTransId="{3B5C7A93-5603-4334-918D-9E8E1AAE46B9}" sibTransId="{8BB63711-5A34-441B-BD66-BBD27AE26EF8}"/>
    <dgm:cxn modelId="{C77FD540-DDF7-4F85-9712-F5648BA4C255}" type="presOf" srcId="{F3319E62-02AD-490D-9A44-35D9AC33591A}" destId="{C9393B89-8E41-4BF2-A4C7-29D602E0AA47}" srcOrd="0" destOrd="0" presId="urn:microsoft.com/office/officeart/2008/layout/PictureStrips"/>
    <dgm:cxn modelId="{F839F641-9D9B-4443-BE72-AF4DD2D901FE}" type="presOf" srcId="{6A8E39E1-1331-4FA8-B6B2-32D37FE147A4}" destId="{5942739C-09AB-4C8D-9598-B7F081FE935F}" srcOrd="0" destOrd="0" presId="urn:microsoft.com/office/officeart/2008/layout/PictureStrips"/>
    <dgm:cxn modelId="{C21FAE59-49EC-4606-BA8E-534526EA0C5F}" srcId="{E8BD9FB2-5E37-4AFA-B6DE-13C9C447699E}" destId="{F3319E62-02AD-490D-9A44-35D9AC33591A}" srcOrd="2" destOrd="0" parTransId="{B33E8C68-33B4-488D-9FC4-EB6CB05EA0CE}" sibTransId="{115D127E-F39C-49FF-B4F3-8317930CA95A}"/>
    <dgm:cxn modelId="{518E89C6-D335-441B-A36D-C7AC931F97C8}" type="presOf" srcId="{6E58CF92-3126-4579-85D4-8D3BED180F15}" destId="{8F7798D8-D1E7-403D-AA2B-F7521F43776F}" srcOrd="0" destOrd="0" presId="urn:microsoft.com/office/officeart/2008/layout/PictureStrips"/>
    <dgm:cxn modelId="{772647E0-AED2-4D46-9798-49AF5C8A372D}" type="presOf" srcId="{E8BD9FB2-5E37-4AFA-B6DE-13C9C447699E}" destId="{52AB5C1E-1E7E-45C0-B759-643C538A9365}" srcOrd="0" destOrd="0" presId="urn:microsoft.com/office/officeart/2008/layout/PictureStrips"/>
    <dgm:cxn modelId="{6B2291E6-4AF5-4872-AEBC-73AB93B5207C}" srcId="{E8BD9FB2-5E37-4AFA-B6DE-13C9C447699E}" destId="{6A8E39E1-1331-4FA8-B6B2-32D37FE147A4}" srcOrd="1" destOrd="0" parTransId="{02B75E0D-2CA7-46F6-989D-A759CA5D16C8}" sibTransId="{D8EDAA31-B0AB-4B8B-B354-6D9141B445F6}"/>
    <dgm:cxn modelId="{05E5B54B-482D-4459-A57B-8C6132267675}" type="presParOf" srcId="{52AB5C1E-1E7E-45C0-B759-643C538A9365}" destId="{FDD5D629-4C2D-4B30-9045-584784BA0227}" srcOrd="0" destOrd="0" presId="urn:microsoft.com/office/officeart/2008/layout/PictureStrips"/>
    <dgm:cxn modelId="{3314EF92-3FBD-4E8A-A219-25F73E93BFB9}" type="presParOf" srcId="{FDD5D629-4C2D-4B30-9045-584784BA0227}" destId="{8F7798D8-D1E7-403D-AA2B-F7521F43776F}" srcOrd="0" destOrd="0" presId="urn:microsoft.com/office/officeart/2008/layout/PictureStrips"/>
    <dgm:cxn modelId="{B1800221-18C4-46C5-B462-51DB9C704440}" type="presParOf" srcId="{FDD5D629-4C2D-4B30-9045-584784BA0227}" destId="{8CE7D863-1C06-4973-BF16-7F05F52EDEFF}" srcOrd="1" destOrd="0" presId="urn:microsoft.com/office/officeart/2008/layout/PictureStrips"/>
    <dgm:cxn modelId="{8B6EF0F0-3F8F-4E06-A4BD-6471E9C431A1}" type="presParOf" srcId="{52AB5C1E-1E7E-45C0-B759-643C538A9365}" destId="{6F3738C1-3B3A-48FC-AD98-0C332C3F78A6}" srcOrd="1" destOrd="0" presId="urn:microsoft.com/office/officeart/2008/layout/PictureStrips"/>
    <dgm:cxn modelId="{07E346B1-9126-42A0-A454-1ACF5FDDB1D1}" type="presParOf" srcId="{52AB5C1E-1E7E-45C0-B759-643C538A9365}" destId="{13AF264E-A81F-4ED8-91A3-245BED80C8CA}" srcOrd="2" destOrd="0" presId="urn:microsoft.com/office/officeart/2008/layout/PictureStrips"/>
    <dgm:cxn modelId="{06D2AC59-581B-44CE-8979-1171FDE3D847}" type="presParOf" srcId="{13AF264E-A81F-4ED8-91A3-245BED80C8CA}" destId="{5942739C-09AB-4C8D-9598-B7F081FE935F}" srcOrd="0" destOrd="0" presId="urn:microsoft.com/office/officeart/2008/layout/PictureStrips"/>
    <dgm:cxn modelId="{FB6787E1-F060-49A1-BD7D-ABD85D1FDAAE}" type="presParOf" srcId="{13AF264E-A81F-4ED8-91A3-245BED80C8CA}" destId="{D71EA779-A2F6-4D62-A0A4-B08D417575E3}" srcOrd="1" destOrd="0" presId="urn:microsoft.com/office/officeart/2008/layout/PictureStrips"/>
    <dgm:cxn modelId="{8A8575A0-3B44-42A5-A32D-80F18985A828}" type="presParOf" srcId="{52AB5C1E-1E7E-45C0-B759-643C538A9365}" destId="{81B4F162-0395-4A29-8889-93E79B4E54BA}" srcOrd="3" destOrd="0" presId="urn:microsoft.com/office/officeart/2008/layout/PictureStrips"/>
    <dgm:cxn modelId="{C16E6CF2-EBD9-4043-B123-32CA86A2E65C}" type="presParOf" srcId="{52AB5C1E-1E7E-45C0-B759-643C538A9365}" destId="{B7FF2647-8DEB-4CB4-A48C-F87B0A2D90B5}" srcOrd="4" destOrd="0" presId="urn:microsoft.com/office/officeart/2008/layout/PictureStrips"/>
    <dgm:cxn modelId="{3DDD7007-3997-4634-A7FA-6BD87D422271}" type="presParOf" srcId="{B7FF2647-8DEB-4CB4-A48C-F87B0A2D90B5}" destId="{C9393B89-8E41-4BF2-A4C7-29D602E0AA47}" srcOrd="0" destOrd="0" presId="urn:microsoft.com/office/officeart/2008/layout/PictureStrips"/>
    <dgm:cxn modelId="{3A35F4EC-8EF9-4456-B971-0BB3F2D42A3E}" type="presParOf" srcId="{B7FF2647-8DEB-4CB4-A48C-F87B0A2D90B5}" destId="{E5D428AB-A6A8-4ACB-AFF4-A107B076188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9A6F16-CE97-4D1D-891A-73DE470874A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8F6789-2576-44CC-9FC8-7FA26FD64C18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более длительные сроки исполнения, сроки поставки определяются с указанием на конкретный месяц и подгоняются к последнему числу месяца в зависимости от правил, установленных на бирже</a:t>
          </a:r>
        </a:p>
      </dgm:t>
    </dgm:pt>
    <dgm:pt modelId="{C1F8029C-89A4-4261-A5CF-1FF9F7C27CB6}" type="parTrans" cxnId="{AFE6DBA4-44D4-46D1-8790-5E0E76521EC8}">
      <dgm:prSet/>
      <dgm:spPr/>
      <dgm:t>
        <a:bodyPr/>
        <a:lstStyle/>
        <a:p>
          <a:endParaRPr lang="ru-RU"/>
        </a:p>
      </dgm:t>
    </dgm:pt>
    <dgm:pt modelId="{32F70B72-C042-4DF3-AE48-FE197FC047B7}" type="sibTrans" cxnId="{AFE6DBA4-44D4-46D1-8790-5E0E76521EC8}">
      <dgm:prSet/>
      <dgm:spPr/>
      <dgm:t>
        <a:bodyPr/>
        <a:lstStyle/>
        <a:p>
          <a:endParaRPr lang="ru-RU"/>
        </a:p>
      </dgm:t>
    </dgm:pt>
    <dgm:pt modelId="{D229C85D-5F4B-43B8-A189-C0548366339F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предметом сделки выступает товар, находящийся в собственности продавца и/или, который будет изготовлен продавцом к моменту исполнения обязательства</a:t>
          </a:r>
        </a:p>
      </dgm:t>
    </dgm:pt>
    <dgm:pt modelId="{27519669-2B40-4CB8-8BD8-10FE91505070}" type="parTrans" cxnId="{508E4732-B5C6-40B6-9F19-A26E381BBBBB}">
      <dgm:prSet/>
      <dgm:spPr/>
      <dgm:t>
        <a:bodyPr/>
        <a:lstStyle/>
        <a:p>
          <a:endParaRPr lang="ru-RU"/>
        </a:p>
      </dgm:t>
    </dgm:pt>
    <dgm:pt modelId="{BA8DDDF8-E91B-4040-BD8E-93CD11849B8E}" type="sibTrans" cxnId="{508E4732-B5C6-40B6-9F19-A26E381BBBBB}">
      <dgm:prSet/>
      <dgm:spPr/>
      <dgm:t>
        <a:bodyPr/>
        <a:lstStyle/>
        <a:p>
          <a:endParaRPr lang="ru-RU"/>
        </a:p>
      </dgm:t>
    </dgm:pt>
    <dgm:pt modelId="{B80E14D6-32DF-43FE-8C56-2D92A0A78129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отсутствует предварительный осмотр товара</a:t>
          </a:r>
        </a:p>
      </dgm:t>
    </dgm:pt>
    <dgm:pt modelId="{B70EC6DA-0248-4AF9-858F-672E74C2B9A5}" type="parTrans" cxnId="{1BCC3770-51F4-4E17-9FEC-8C5432AAEB91}">
      <dgm:prSet/>
      <dgm:spPr/>
      <dgm:t>
        <a:bodyPr/>
        <a:lstStyle/>
        <a:p>
          <a:endParaRPr lang="ru-RU"/>
        </a:p>
      </dgm:t>
    </dgm:pt>
    <dgm:pt modelId="{9E3A598D-C50B-4F60-8714-5FCBD8E6D621}" type="sibTrans" cxnId="{1BCC3770-51F4-4E17-9FEC-8C5432AAEB91}">
      <dgm:prSet/>
      <dgm:spPr/>
      <dgm:t>
        <a:bodyPr/>
        <a:lstStyle/>
        <a:p>
          <a:endParaRPr lang="ru-RU"/>
        </a:p>
      </dgm:t>
    </dgm:pt>
    <dgm:pt modelId="{55C90D0B-0229-4F14-9FE8-7877265CD071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контракты стандартизированы</a:t>
          </a:r>
        </a:p>
      </dgm:t>
    </dgm:pt>
    <dgm:pt modelId="{F24EA037-1AA3-47BD-9B88-39F1CD8C4355}" type="parTrans" cxnId="{7EB88C1E-5BF0-422F-8036-F1BBE6BAB130}">
      <dgm:prSet/>
      <dgm:spPr/>
      <dgm:t>
        <a:bodyPr/>
        <a:lstStyle/>
        <a:p>
          <a:endParaRPr lang="ru-RU"/>
        </a:p>
      </dgm:t>
    </dgm:pt>
    <dgm:pt modelId="{BD379741-260E-4E02-9E21-BCEB56E91C1D}" type="sibTrans" cxnId="{7EB88C1E-5BF0-422F-8036-F1BBE6BAB130}">
      <dgm:prSet/>
      <dgm:spPr/>
      <dgm:t>
        <a:bodyPr/>
        <a:lstStyle/>
        <a:p>
          <a:endParaRPr lang="ru-RU"/>
        </a:p>
      </dgm:t>
    </dgm:pt>
    <dgm:pt modelId="{1E36D40F-3652-491D-836C-8A38EC882274}" type="pres">
      <dgm:prSet presAssocID="{5B9A6F16-CE97-4D1D-891A-73DE470874AF}" presName="Name0" presStyleCnt="0">
        <dgm:presLayoutVars>
          <dgm:dir/>
          <dgm:resizeHandles val="exact"/>
        </dgm:presLayoutVars>
      </dgm:prSet>
      <dgm:spPr/>
    </dgm:pt>
    <dgm:pt modelId="{55DA3C31-9A32-4884-BBB4-7292D7D1C22A}" type="pres">
      <dgm:prSet presAssocID="{C58F6789-2576-44CC-9FC8-7FA26FD64C18}" presName="composite" presStyleCnt="0"/>
      <dgm:spPr/>
    </dgm:pt>
    <dgm:pt modelId="{27905B4C-07B4-4DD6-BC70-606E04CD76DF}" type="pres">
      <dgm:prSet presAssocID="{C58F6789-2576-44CC-9FC8-7FA26FD64C18}" presName="rect1" presStyleLbl="trAlignAcc1" presStyleIdx="0" presStyleCnt="4">
        <dgm:presLayoutVars>
          <dgm:bulletEnabled val="1"/>
        </dgm:presLayoutVars>
      </dgm:prSet>
      <dgm:spPr/>
    </dgm:pt>
    <dgm:pt modelId="{96DFFCC6-0B87-42B9-B244-A7A3FAABEDDE}" type="pres">
      <dgm:prSet presAssocID="{C58F6789-2576-44CC-9FC8-7FA26FD64C18}" presName="rect2" presStyleLbl="fgImgPlace1" presStyleIdx="0" presStyleCnt="4"/>
      <dgm:spPr/>
    </dgm:pt>
    <dgm:pt modelId="{9C6FB92A-04A0-47C5-8E1C-39343C7822EC}" type="pres">
      <dgm:prSet presAssocID="{32F70B72-C042-4DF3-AE48-FE197FC047B7}" presName="sibTrans" presStyleCnt="0"/>
      <dgm:spPr/>
    </dgm:pt>
    <dgm:pt modelId="{974FE259-9D47-43E8-9B1E-50B765B6675E}" type="pres">
      <dgm:prSet presAssocID="{D229C85D-5F4B-43B8-A189-C0548366339F}" presName="composite" presStyleCnt="0"/>
      <dgm:spPr/>
    </dgm:pt>
    <dgm:pt modelId="{AC118CD2-ED13-4A3C-AA2A-862CE9337B24}" type="pres">
      <dgm:prSet presAssocID="{D229C85D-5F4B-43B8-A189-C0548366339F}" presName="rect1" presStyleLbl="trAlignAcc1" presStyleIdx="1" presStyleCnt="4">
        <dgm:presLayoutVars>
          <dgm:bulletEnabled val="1"/>
        </dgm:presLayoutVars>
      </dgm:prSet>
      <dgm:spPr/>
    </dgm:pt>
    <dgm:pt modelId="{58236895-0A96-4CE6-9F7A-9F45D8C9C0FB}" type="pres">
      <dgm:prSet presAssocID="{D229C85D-5F4B-43B8-A189-C0548366339F}" presName="rect2" presStyleLbl="fgImgPlace1" presStyleIdx="1" presStyleCnt="4"/>
      <dgm:spPr/>
    </dgm:pt>
    <dgm:pt modelId="{0949EAAF-3932-4902-9455-7EFDE2C754B4}" type="pres">
      <dgm:prSet presAssocID="{BA8DDDF8-E91B-4040-BD8E-93CD11849B8E}" presName="sibTrans" presStyleCnt="0"/>
      <dgm:spPr/>
    </dgm:pt>
    <dgm:pt modelId="{F4D1F317-2B9E-4FAD-8361-AC305949899E}" type="pres">
      <dgm:prSet presAssocID="{B80E14D6-32DF-43FE-8C56-2D92A0A78129}" presName="composite" presStyleCnt="0"/>
      <dgm:spPr/>
    </dgm:pt>
    <dgm:pt modelId="{4F385CBF-1055-4807-B34F-E35CD75711B2}" type="pres">
      <dgm:prSet presAssocID="{B80E14D6-32DF-43FE-8C56-2D92A0A78129}" presName="rect1" presStyleLbl="trAlignAcc1" presStyleIdx="2" presStyleCnt="4">
        <dgm:presLayoutVars>
          <dgm:bulletEnabled val="1"/>
        </dgm:presLayoutVars>
      </dgm:prSet>
      <dgm:spPr/>
    </dgm:pt>
    <dgm:pt modelId="{17E09FC9-725B-437A-8A91-E42E6333041F}" type="pres">
      <dgm:prSet presAssocID="{B80E14D6-32DF-43FE-8C56-2D92A0A78129}" presName="rect2" presStyleLbl="fgImgPlace1" presStyleIdx="2" presStyleCnt="4"/>
      <dgm:spPr/>
    </dgm:pt>
    <dgm:pt modelId="{CE9D393E-E364-48A0-8D78-6243E7B8B51B}" type="pres">
      <dgm:prSet presAssocID="{9E3A598D-C50B-4F60-8714-5FCBD8E6D621}" presName="sibTrans" presStyleCnt="0"/>
      <dgm:spPr/>
    </dgm:pt>
    <dgm:pt modelId="{2C1459A3-C45A-4638-A206-05708A30D35F}" type="pres">
      <dgm:prSet presAssocID="{55C90D0B-0229-4F14-9FE8-7877265CD071}" presName="composite" presStyleCnt="0"/>
      <dgm:spPr/>
    </dgm:pt>
    <dgm:pt modelId="{8F7940D7-9A61-4AD2-AEF3-57AD6B753F7C}" type="pres">
      <dgm:prSet presAssocID="{55C90D0B-0229-4F14-9FE8-7877265CD071}" presName="rect1" presStyleLbl="trAlignAcc1" presStyleIdx="3" presStyleCnt="4">
        <dgm:presLayoutVars>
          <dgm:bulletEnabled val="1"/>
        </dgm:presLayoutVars>
      </dgm:prSet>
      <dgm:spPr/>
    </dgm:pt>
    <dgm:pt modelId="{FAE5731E-E091-4A4A-9D34-A74889567969}" type="pres">
      <dgm:prSet presAssocID="{55C90D0B-0229-4F14-9FE8-7877265CD071}" presName="rect2" presStyleLbl="fgImgPlace1" presStyleIdx="3" presStyleCnt="4"/>
      <dgm:spPr/>
    </dgm:pt>
  </dgm:ptLst>
  <dgm:cxnLst>
    <dgm:cxn modelId="{34EC7F03-4188-414C-A015-CC42CBA193CB}" type="presOf" srcId="{B80E14D6-32DF-43FE-8C56-2D92A0A78129}" destId="{4F385CBF-1055-4807-B34F-E35CD75711B2}" srcOrd="0" destOrd="0" presId="urn:microsoft.com/office/officeart/2008/layout/PictureStrips"/>
    <dgm:cxn modelId="{7EB88C1E-5BF0-422F-8036-F1BBE6BAB130}" srcId="{5B9A6F16-CE97-4D1D-891A-73DE470874AF}" destId="{55C90D0B-0229-4F14-9FE8-7877265CD071}" srcOrd="3" destOrd="0" parTransId="{F24EA037-1AA3-47BD-9B88-39F1CD8C4355}" sibTransId="{BD379741-260E-4E02-9E21-BCEB56E91C1D}"/>
    <dgm:cxn modelId="{508E4732-B5C6-40B6-9F19-A26E381BBBBB}" srcId="{5B9A6F16-CE97-4D1D-891A-73DE470874AF}" destId="{D229C85D-5F4B-43B8-A189-C0548366339F}" srcOrd="1" destOrd="0" parTransId="{27519669-2B40-4CB8-8BD8-10FE91505070}" sibTransId="{BA8DDDF8-E91B-4040-BD8E-93CD11849B8E}"/>
    <dgm:cxn modelId="{2B0E8242-3F31-4402-B7DD-8F8A77B73B88}" type="presOf" srcId="{D229C85D-5F4B-43B8-A189-C0548366339F}" destId="{AC118CD2-ED13-4A3C-AA2A-862CE9337B24}" srcOrd="0" destOrd="0" presId="urn:microsoft.com/office/officeart/2008/layout/PictureStrips"/>
    <dgm:cxn modelId="{9BEC1146-8968-4505-8F21-50EE32C4828D}" type="presOf" srcId="{C58F6789-2576-44CC-9FC8-7FA26FD64C18}" destId="{27905B4C-07B4-4DD6-BC70-606E04CD76DF}" srcOrd="0" destOrd="0" presId="urn:microsoft.com/office/officeart/2008/layout/PictureStrips"/>
    <dgm:cxn modelId="{1BCC3770-51F4-4E17-9FEC-8C5432AAEB91}" srcId="{5B9A6F16-CE97-4D1D-891A-73DE470874AF}" destId="{B80E14D6-32DF-43FE-8C56-2D92A0A78129}" srcOrd="2" destOrd="0" parTransId="{B70EC6DA-0248-4AF9-858F-672E74C2B9A5}" sibTransId="{9E3A598D-C50B-4F60-8714-5FCBD8E6D621}"/>
    <dgm:cxn modelId="{57E1BD70-4C3D-4B3B-96CA-5F5113B01279}" type="presOf" srcId="{5B9A6F16-CE97-4D1D-891A-73DE470874AF}" destId="{1E36D40F-3652-491D-836C-8A38EC882274}" srcOrd="0" destOrd="0" presId="urn:microsoft.com/office/officeart/2008/layout/PictureStrips"/>
    <dgm:cxn modelId="{AFE6DBA4-44D4-46D1-8790-5E0E76521EC8}" srcId="{5B9A6F16-CE97-4D1D-891A-73DE470874AF}" destId="{C58F6789-2576-44CC-9FC8-7FA26FD64C18}" srcOrd="0" destOrd="0" parTransId="{C1F8029C-89A4-4261-A5CF-1FF9F7C27CB6}" sibTransId="{32F70B72-C042-4DF3-AE48-FE197FC047B7}"/>
    <dgm:cxn modelId="{411244FF-789F-4135-A497-A6B89D5324CA}" type="presOf" srcId="{55C90D0B-0229-4F14-9FE8-7877265CD071}" destId="{8F7940D7-9A61-4AD2-AEF3-57AD6B753F7C}" srcOrd="0" destOrd="0" presId="urn:microsoft.com/office/officeart/2008/layout/PictureStrips"/>
    <dgm:cxn modelId="{B14AE3AE-D923-44AF-BAF4-8F968364E9F4}" type="presParOf" srcId="{1E36D40F-3652-491D-836C-8A38EC882274}" destId="{55DA3C31-9A32-4884-BBB4-7292D7D1C22A}" srcOrd="0" destOrd="0" presId="urn:microsoft.com/office/officeart/2008/layout/PictureStrips"/>
    <dgm:cxn modelId="{9497F64B-366E-42B4-8131-AAFF69F562F4}" type="presParOf" srcId="{55DA3C31-9A32-4884-BBB4-7292D7D1C22A}" destId="{27905B4C-07B4-4DD6-BC70-606E04CD76DF}" srcOrd="0" destOrd="0" presId="urn:microsoft.com/office/officeart/2008/layout/PictureStrips"/>
    <dgm:cxn modelId="{0DC8762F-B413-4D07-B9B5-356C8042B640}" type="presParOf" srcId="{55DA3C31-9A32-4884-BBB4-7292D7D1C22A}" destId="{96DFFCC6-0B87-42B9-B244-A7A3FAABEDDE}" srcOrd="1" destOrd="0" presId="urn:microsoft.com/office/officeart/2008/layout/PictureStrips"/>
    <dgm:cxn modelId="{7C3CACAE-EF86-4D45-8895-ADED93C52CEF}" type="presParOf" srcId="{1E36D40F-3652-491D-836C-8A38EC882274}" destId="{9C6FB92A-04A0-47C5-8E1C-39343C7822EC}" srcOrd="1" destOrd="0" presId="urn:microsoft.com/office/officeart/2008/layout/PictureStrips"/>
    <dgm:cxn modelId="{B0548B3C-29A2-4A64-92EE-BC646EE9BAD8}" type="presParOf" srcId="{1E36D40F-3652-491D-836C-8A38EC882274}" destId="{974FE259-9D47-43E8-9B1E-50B765B6675E}" srcOrd="2" destOrd="0" presId="urn:microsoft.com/office/officeart/2008/layout/PictureStrips"/>
    <dgm:cxn modelId="{891539FF-CA82-456C-BD8A-EC4E6BF160EB}" type="presParOf" srcId="{974FE259-9D47-43E8-9B1E-50B765B6675E}" destId="{AC118CD2-ED13-4A3C-AA2A-862CE9337B24}" srcOrd="0" destOrd="0" presId="urn:microsoft.com/office/officeart/2008/layout/PictureStrips"/>
    <dgm:cxn modelId="{9F0CF5AA-3886-4134-A395-2BD040FC5CF3}" type="presParOf" srcId="{974FE259-9D47-43E8-9B1E-50B765B6675E}" destId="{58236895-0A96-4CE6-9F7A-9F45D8C9C0FB}" srcOrd="1" destOrd="0" presId="urn:microsoft.com/office/officeart/2008/layout/PictureStrips"/>
    <dgm:cxn modelId="{51B5565A-B3C1-4FDF-8DDC-4B623AE251DD}" type="presParOf" srcId="{1E36D40F-3652-491D-836C-8A38EC882274}" destId="{0949EAAF-3932-4902-9455-7EFDE2C754B4}" srcOrd="3" destOrd="0" presId="urn:microsoft.com/office/officeart/2008/layout/PictureStrips"/>
    <dgm:cxn modelId="{A6C383A8-BDA4-4A01-84B9-567BA471B9E6}" type="presParOf" srcId="{1E36D40F-3652-491D-836C-8A38EC882274}" destId="{F4D1F317-2B9E-4FAD-8361-AC305949899E}" srcOrd="4" destOrd="0" presId="urn:microsoft.com/office/officeart/2008/layout/PictureStrips"/>
    <dgm:cxn modelId="{1277E0B2-F3D5-424F-82C9-A43460C9C9B2}" type="presParOf" srcId="{F4D1F317-2B9E-4FAD-8361-AC305949899E}" destId="{4F385CBF-1055-4807-B34F-E35CD75711B2}" srcOrd="0" destOrd="0" presId="urn:microsoft.com/office/officeart/2008/layout/PictureStrips"/>
    <dgm:cxn modelId="{0237E1BE-B930-46AC-8839-4A7586D6F5B3}" type="presParOf" srcId="{F4D1F317-2B9E-4FAD-8361-AC305949899E}" destId="{17E09FC9-725B-437A-8A91-E42E6333041F}" srcOrd="1" destOrd="0" presId="urn:microsoft.com/office/officeart/2008/layout/PictureStrips"/>
    <dgm:cxn modelId="{46D5F771-B833-4B98-BD3F-CDD3829EAFB0}" type="presParOf" srcId="{1E36D40F-3652-491D-836C-8A38EC882274}" destId="{CE9D393E-E364-48A0-8D78-6243E7B8B51B}" srcOrd="5" destOrd="0" presId="urn:microsoft.com/office/officeart/2008/layout/PictureStrips"/>
    <dgm:cxn modelId="{CDD23362-359F-4551-AE7C-FF8C51824552}" type="presParOf" srcId="{1E36D40F-3652-491D-836C-8A38EC882274}" destId="{2C1459A3-C45A-4638-A206-05708A30D35F}" srcOrd="6" destOrd="0" presId="urn:microsoft.com/office/officeart/2008/layout/PictureStrips"/>
    <dgm:cxn modelId="{7CA864C8-11F4-4079-9057-D9E5F131A602}" type="presParOf" srcId="{2C1459A3-C45A-4638-A206-05708A30D35F}" destId="{8F7940D7-9A61-4AD2-AEF3-57AD6B753F7C}" srcOrd="0" destOrd="0" presId="urn:microsoft.com/office/officeart/2008/layout/PictureStrips"/>
    <dgm:cxn modelId="{0EDD7049-B1D5-4966-A299-2C707EC9C46F}" type="presParOf" srcId="{2C1459A3-C45A-4638-A206-05708A30D35F}" destId="{FAE5731E-E091-4A4A-9D34-A7488956796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70B910-81FC-4FF2-835B-73373B45F04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0915AD-DAAB-4D0B-B751-54D05848F124}">
      <dgm:prSet phldrT="[Текст]"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Форвардные сделки</a:t>
          </a:r>
        </a:p>
      </dgm:t>
    </dgm:pt>
    <dgm:pt modelId="{F37DB1FE-1AE5-4401-BBB5-81A95B553F25}" type="parTrans" cxnId="{5922BF6A-173D-4024-90C5-5F172E31FA22}">
      <dgm:prSet/>
      <dgm:spPr/>
      <dgm:t>
        <a:bodyPr/>
        <a:lstStyle/>
        <a:p>
          <a:endParaRPr lang="ru-RU"/>
        </a:p>
      </dgm:t>
    </dgm:pt>
    <dgm:pt modelId="{F2E7BBB6-1FAA-4DC8-8163-F00F683CF12D}" type="sibTrans" cxnId="{5922BF6A-173D-4024-90C5-5F172E31FA22}">
      <dgm:prSet/>
      <dgm:spPr/>
      <dgm:t>
        <a:bodyPr/>
        <a:lstStyle/>
        <a:p>
          <a:endParaRPr lang="ru-RU"/>
        </a:p>
      </dgm:t>
    </dgm:pt>
    <dgm:pt modelId="{78F40C6C-77E5-40BE-9E0A-A84730CFF1C2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Сделки с залогом</a:t>
          </a:r>
        </a:p>
      </dgm:t>
    </dgm:pt>
    <dgm:pt modelId="{E01F2183-7091-4C1F-B08B-7DE0AD07011A}" type="parTrans" cxnId="{47596241-DB40-43C5-85BB-6E244E0AB345}">
      <dgm:prSet/>
      <dgm:spPr/>
      <dgm:t>
        <a:bodyPr/>
        <a:lstStyle/>
        <a:p>
          <a:endParaRPr lang="ru-RU"/>
        </a:p>
      </dgm:t>
    </dgm:pt>
    <dgm:pt modelId="{2FEAFEE7-5C31-441D-A316-27B3DE4D2D2D}" type="sibTrans" cxnId="{47596241-DB40-43C5-85BB-6E244E0AB345}">
      <dgm:prSet/>
      <dgm:spPr/>
      <dgm:t>
        <a:bodyPr/>
        <a:lstStyle/>
        <a:p>
          <a:endParaRPr lang="ru-RU"/>
        </a:p>
      </dgm:t>
    </dgm:pt>
    <dgm:pt modelId="{8589D276-3279-4688-908A-359728483D55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 залогом на покупку</a:t>
          </a:r>
        </a:p>
      </dgm:t>
    </dgm:pt>
    <dgm:pt modelId="{B2024887-F6F9-4320-9A49-369336F23EB0}" type="parTrans" cxnId="{131EA35A-1ED2-4BDB-8D1C-5717C177F785}">
      <dgm:prSet/>
      <dgm:spPr/>
      <dgm:t>
        <a:bodyPr/>
        <a:lstStyle/>
        <a:p>
          <a:endParaRPr lang="ru-RU"/>
        </a:p>
      </dgm:t>
    </dgm:pt>
    <dgm:pt modelId="{B1C998AE-4EA7-4E67-9400-842D9BF3D68D}" type="sibTrans" cxnId="{131EA35A-1ED2-4BDB-8D1C-5717C177F785}">
      <dgm:prSet/>
      <dgm:spPr/>
      <dgm:t>
        <a:bodyPr/>
        <a:lstStyle/>
        <a:p>
          <a:endParaRPr lang="ru-RU"/>
        </a:p>
      </dgm:t>
    </dgm:pt>
    <dgm:pt modelId="{F4D655BA-7438-42B5-AE89-3603BD109D85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 залогом на продажу</a:t>
          </a:r>
        </a:p>
      </dgm:t>
    </dgm:pt>
    <dgm:pt modelId="{1FE3B025-F1FB-48AD-9F90-B88DCE709736}" type="parTrans" cxnId="{28BC2148-C23A-4165-BC0E-B0DE912CE36A}">
      <dgm:prSet/>
      <dgm:spPr/>
      <dgm:t>
        <a:bodyPr/>
        <a:lstStyle/>
        <a:p>
          <a:endParaRPr lang="ru-RU"/>
        </a:p>
      </dgm:t>
    </dgm:pt>
    <dgm:pt modelId="{4836DE3E-E036-446A-9839-045705033532}" type="sibTrans" cxnId="{28BC2148-C23A-4165-BC0E-B0DE912CE36A}">
      <dgm:prSet/>
      <dgm:spPr/>
      <dgm:t>
        <a:bodyPr/>
        <a:lstStyle/>
        <a:p>
          <a:endParaRPr lang="ru-RU"/>
        </a:p>
      </dgm:t>
    </dgm:pt>
    <dgm:pt modelId="{F7529119-3923-4DF4-9CE1-B5EE24535FE7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Сделки с премией</a:t>
          </a:r>
        </a:p>
      </dgm:t>
    </dgm:pt>
    <dgm:pt modelId="{5EE9F5E4-AEB4-41D9-86AF-EFDFF8AFE012}" type="parTrans" cxnId="{B345797E-6696-4160-ADFD-634C8270FA3F}">
      <dgm:prSet/>
      <dgm:spPr/>
      <dgm:t>
        <a:bodyPr/>
        <a:lstStyle/>
        <a:p>
          <a:endParaRPr lang="ru-RU"/>
        </a:p>
      </dgm:t>
    </dgm:pt>
    <dgm:pt modelId="{97E9C835-BE12-4C97-B586-0AE6D77E6C9D}" type="sibTrans" cxnId="{B345797E-6696-4160-ADFD-634C8270FA3F}">
      <dgm:prSet/>
      <dgm:spPr/>
      <dgm:t>
        <a:bodyPr/>
        <a:lstStyle/>
        <a:p>
          <a:endParaRPr lang="ru-RU"/>
        </a:p>
      </dgm:t>
    </dgm:pt>
    <dgm:pt modelId="{48247589-38EC-4A93-8982-3B5FF413B45F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Простые с премией</a:t>
          </a:r>
        </a:p>
      </dgm:t>
    </dgm:pt>
    <dgm:pt modelId="{F0D84FCE-CAAF-45B4-A297-33852C74C5B4}" type="parTrans" cxnId="{97F6E477-C36C-4297-AF6D-A677B7D68AA4}">
      <dgm:prSet/>
      <dgm:spPr/>
      <dgm:t>
        <a:bodyPr/>
        <a:lstStyle/>
        <a:p>
          <a:endParaRPr lang="ru-RU"/>
        </a:p>
      </dgm:t>
    </dgm:pt>
    <dgm:pt modelId="{4CA0DB8E-AE1B-4119-9454-0E4031B4614B}" type="sibTrans" cxnId="{97F6E477-C36C-4297-AF6D-A677B7D68AA4}">
      <dgm:prSet/>
      <dgm:spPr/>
      <dgm:t>
        <a:bodyPr/>
        <a:lstStyle/>
        <a:p>
          <a:endParaRPr lang="ru-RU"/>
        </a:p>
      </dgm:t>
    </dgm:pt>
    <dgm:pt modelId="{91C5D22D-60F9-4921-A194-4D90668E36E5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Двойные с премией</a:t>
          </a:r>
        </a:p>
      </dgm:t>
    </dgm:pt>
    <dgm:pt modelId="{F6DA8EDD-B1CA-40B1-8AB2-E80EBD28BA61}" type="parTrans" cxnId="{C2A55408-EF03-4A88-8AC5-0F507F974C9F}">
      <dgm:prSet/>
      <dgm:spPr/>
      <dgm:t>
        <a:bodyPr/>
        <a:lstStyle/>
        <a:p>
          <a:endParaRPr lang="ru-RU"/>
        </a:p>
      </dgm:t>
    </dgm:pt>
    <dgm:pt modelId="{13BCAB62-DEDE-4FF0-A11F-309BD341CA6E}" type="sibTrans" cxnId="{C2A55408-EF03-4A88-8AC5-0F507F974C9F}">
      <dgm:prSet/>
      <dgm:spPr/>
      <dgm:t>
        <a:bodyPr/>
        <a:lstStyle/>
        <a:p>
          <a:endParaRPr lang="ru-RU"/>
        </a:p>
      </dgm:t>
    </dgm:pt>
    <dgm:pt modelId="{2374963D-1B44-4EC6-815F-2F76556576AE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Сложные с премией</a:t>
          </a:r>
        </a:p>
      </dgm:t>
    </dgm:pt>
    <dgm:pt modelId="{B53301DF-99F6-40FC-9C34-A2E684C40368}" type="parTrans" cxnId="{AF547492-EEAC-468E-9FC0-707D8E64E030}">
      <dgm:prSet/>
      <dgm:spPr/>
      <dgm:t>
        <a:bodyPr/>
        <a:lstStyle/>
        <a:p>
          <a:endParaRPr lang="ru-RU"/>
        </a:p>
      </dgm:t>
    </dgm:pt>
    <dgm:pt modelId="{AF04D05B-A599-4D31-9994-449D2D382DC2}" type="sibTrans" cxnId="{AF547492-EEAC-468E-9FC0-707D8E64E030}">
      <dgm:prSet/>
      <dgm:spPr/>
      <dgm:t>
        <a:bodyPr/>
        <a:lstStyle/>
        <a:p>
          <a:endParaRPr lang="ru-RU"/>
        </a:p>
      </dgm:t>
    </dgm:pt>
    <dgm:pt modelId="{42029C83-70D0-462E-B5C4-498F3BA0CE63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Кратные с премией</a:t>
          </a:r>
        </a:p>
      </dgm:t>
    </dgm:pt>
    <dgm:pt modelId="{E2F006BE-B2B2-4490-BD4C-56CBF2E7F7C3}" type="parTrans" cxnId="{D58B93E7-6E9B-4E61-A932-46C6886C1940}">
      <dgm:prSet/>
      <dgm:spPr/>
      <dgm:t>
        <a:bodyPr/>
        <a:lstStyle/>
        <a:p>
          <a:endParaRPr lang="ru-RU"/>
        </a:p>
      </dgm:t>
    </dgm:pt>
    <dgm:pt modelId="{B40ACDE8-6EA5-4D6B-82BB-554C349E7206}" type="sibTrans" cxnId="{D58B93E7-6E9B-4E61-A932-46C6886C1940}">
      <dgm:prSet/>
      <dgm:spPr/>
      <dgm:t>
        <a:bodyPr/>
        <a:lstStyle/>
        <a:p>
          <a:endParaRPr lang="ru-RU"/>
        </a:p>
      </dgm:t>
    </dgm:pt>
    <dgm:pt modelId="{02CDE548-7329-4567-97A7-996BEE8AB0D6}" type="pres">
      <dgm:prSet presAssocID="{5B70B910-81FC-4FF2-835B-73373B45F0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E561CE-BFCC-443B-B737-6025177771A3}" type="pres">
      <dgm:prSet presAssocID="{410915AD-DAAB-4D0B-B751-54D05848F124}" presName="hierRoot1" presStyleCnt="0"/>
      <dgm:spPr/>
    </dgm:pt>
    <dgm:pt modelId="{497D15B2-CB38-485F-BDFF-331143AC2A37}" type="pres">
      <dgm:prSet presAssocID="{410915AD-DAAB-4D0B-B751-54D05848F124}" presName="composite" presStyleCnt="0"/>
      <dgm:spPr/>
    </dgm:pt>
    <dgm:pt modelId="{FB3932DC-1AF3-4357-8637-891A9EC4D741}" type="pres">
      <dgm:prSet presAssocID="{410915AD-DAAB-4D0B-B751-54D05848F124}" presName="background" presStyleLbl="node0" presStyleIdx="0" presStyleCnt="1"/>
      <dgm:spPr/>
    </dgm:pt>
    <dgm:pt modelId="{BD229A99-758D-43F1-863F-0427EA17BFF7}" type="pres">
      <dgm:prSet presAssocID="{410915AD-DAAB-4D0B-B751-54D05848F124}" presName="text" presStyleLbl="fgAcc0" presStyleIdx="0" presStyleCnt="1">
        <dgm:presLayoutVars>
          <dgm:chPref val="3"/>
        </dgm:presLayoutVars>
      </dgm:prSet>
      <dgm:spPr/>
    </dgm:pt>
    <dgm:pt modelId="{B55AE454-506B-4020-9CC8-F327790CCFC7}" type="pres">
      <dgm:prSet presAssocID="{410915AD-DAAB-4D0B-B751-54D05848F124}" presName="hierChild2" presStyleCnt="0"/>
      <dgm:spPr/>
    </dgm:pt>
    <dgm:pt modelId="{EA0FBF57-5A4A-446B-9748-9F12D94393F0}" type="pres">
      <dgm:prSet presAssocID="{E01F2183-7091-4C1F-B08B-7DE0AD07011A}" presName="Name10" presStyleLbl="parChTrans1D2" presStyleIdx="0" presStyleCnt="2"/>
      <dgm:spPr/>
    </dgm:pt>
    <dgm:pt modelId="{409342C6-B9F3-4191-9CC3-B42794C2B4BD}" type="pres">
      <dgm:prSet presAssocID="{78F40C6C-77E5-40BE-9E0A-A84730CFF1C2}" presName="hierRoot2" presStyleCnt="0"/>
      <dgm:spPr/>
    </dgm:pt>
    <dgm:pt modelId="{1BD055C7-5989-42F0-A362-302A6AAAF80E}" type="pres">
      <dgm:prSet presAssocID="{78F40C6C-77E5-40BE-9E0A-A84730CFF1C2}" presName="composite2" presStyleCnt="0"/>
      <dgm:spPr/>
    </dgm:pt>
    <dgm:pt modelId="{EB7C8734-46FB-4DA9-8070-2B5298E24131}" type="pres">
      <dgm:prSet presAssocID="{78F40C6C-77E5-40BE-9E0A-A84730CFF1C2}" presName="background2" presStyleLbl="node2" presStyleIdx="0" presStyleCnt="2"/>
      <dgm:spPr/>
    </dgm:pt>
    <dgm:pt modelId="{EDE65427-3342-4A8B-9022-647BF7733325}" type="pres">
      <dgm:prSet presAssocID="{78F40C6C-77E5-40BE-9E0A-A84730CFF1C2}" presName="text2" presStyleLbl="fgAcc2" presStyleIdx="0" presStyleCnt="2">
        <dgm:presLayoutVars>
          <dgm:chPref val="3"/>
        </dgm:presLayoutVars>
      </dgm:prSet>
      <dgm:spPr/>
    </dgm:pt>
    <dgm:pt modelId="{FFDBA70F-9522-48EA-9168-002066CAF9D9}" type="pres">
      <dgm:prSet presAssocID="{78F40C6C-77E5-40BE-9E0A-A84730CFF1C2}" presName="hierChild3" presStyleCnt="0"/>
      <dgm:spPr/>
    </dgm:pt>
    <dgm:pt modelId="{BD83BE22-258B-486E-A1E4-5C18583C7883}" type="pres">
      <dgm:prSet presAssocID="{B2024887-F6F9-4320-9A49-369336F23EB0}" presName="Name17" presStyleLbl="parChTrans1D3" presStyleIdx="0" presStyleCnt="6"/>
      <dgm:spPr/>
    </dgm:pt>
    <dgm:pt modelId="{B0472778-2284-4D00-B646-C33456CDBCDC}" type="pres">
      <dgm:prSet presAssocID="{8589D276-3279-4688-908A-359728483D55}" presName="hierRoot3" presStyleCnt="0"/>
      <dgm:spPr/>
    </dgm:pt>
    <dgm:pt modelId="{76FAB40F-87CB-4718-8C5D-016112FE348D}" type="pres">
      <dgm:prSet presAssocID="{8589D276-3279-4688-908A-359728483D55}" presName="composite3" presStyleCnt="0"/>
      <dgm:spPr/>
    </dgm:pt>
    <dgm:pt modelId="{1613DC65-307D-4B27-A58F-C1DB5A5C45C9}" type="pres">
      <dgm:prSet presAssocID="{8589D276-3279-4688-908A-359728483D55}" presName="background3" presStyleLbl="node3" presStyleIdx="0" presStyleCnt="6"/>
      <dgm:spPr/>
    </dgm:pt>
    <dgm:pt modelId="{9C713D9A-59E4-4C2A-9528-59DBDBD433F7}" type="pres">
      <dgm:prSet presAssocID="{8589D276-3279-4688-908A-359728483D55}" presName="text3" presStyleLbl="fgAcc3" presStyleIdx="0" presStyleCnt="6">
        <dgm:presLayoutVars>
          <dgm:chPref val="3"/>
        </dgm:presLayoutVars>
      </dgm:prSet>
      <dgm:spPr/>
    </dgm:pt>
    <dgm:pt modelId="{423D78A4-E887-4DAD-96FE-2A1951D82EB5}" type="pres">
      <dgm:prSet presAssocID="{8589D276-3279-4688-908A-359728483D55}" presName="hierChild4" presStyleCnt="0"/>
      <dgm:spPr/>
    </dgm:pt>
    <dgm:pt modelId="{ADD59C07-1BB3-41FE-B354-BE4861BA0630}" type="pres">
      <dgm:prSet presAssocID="{1FE3B025-F1FB-48AD-9F90-B88DCE709736}" presName="Name17" presStyleLbl="parChTrans1D3" presStyleIdx="1" presStyleCnt="6"/>
      <dgm:spPr/>
    </dgm:pt>
    <dgm:pt modelId="{0A308EB1-4257-4B00-92C6-493F9D7B6253}" type="pres">
      <dgm:prSet presAssocID="{F4D655BA-7438-42B5-AE89-3603BD109D85}" presName="hierRoot3" presStyleCnt="0"/>
      <dgm:spPr/>
    </dgm:pt>
    <dgm:pt modelId="{9DB15F36-A641-4883-A136-818E48E08E53}" type="pres">
      <dgm:prSet presAssocID="{F4D655BA-7438-42B5-AE89-3603BD109D85}" presName="composite3" presStyleCnt="0"/>
      <dgm:spPr/>
    </dgm:pt>
    <dgm:pt modelId="{A104CB30-33A4-4618-BBDB-C1D38EC8B298}" type="pres">
      <dgm:prSet presAssocID="{F4D655BA-7438-42B5-AE89-3603BD109D85}" presName="background3" presStyleLbl="node3" presStyleIdx="1" presStyleCnt="6"/>
      <dgm:spPr/>
    </dgm:pt>
    <dgm:pt modelId="{76C3CF36-1654-48D2-8B10-6B8A325E4E55}" type="pres">
      <dgm:prSet presAssocID="{F4D655BA-7438-42B5-AE89-3603BD109D85}" presName="text3" presStyleLbl="fgAcc3" presStyleIdx="1" presStyleCnt="6">
        <dgm:presLayoutVars>
          <dgm:chPref val="3"/>
        </dgm:presLayoutVars>
      </dgm:prSet>
      <dgm:spPr/>
    </dgm:pt>
    <dgm:pt modelId="{11E20BF6-5681-421D-8046-86D432B0577F}" type="pres">
      <dgm:prSet presAssocID="{F4D655BA-7438-42B5-AE89-3603BD109D85}" presName="hierChild4" presStyleCnt="0"/>
      <dgm:spPr/>
    </dgm:pt>
    <dgm:pt modelId="{A8CE2CB5-68CB-4E64-87AF-A0797123ACE8}" type="pres">
      <dgm:prSet presAssocID="{5EE9F5E4-AEB4-41D9-86AF-EFDFF8AFE012}" presName="Name10" presStyleLbl="parChTrans1D2" presStyleIdx="1" presStyleCnt="2"/>
      <dgm:spPr/>
    </dgm:pt>
    <dgm:pt modelId="{08F0FB38-6436-4AAC-8427-90A37C9334D4}" type="pres">
      <dgm:prSet presAssocID="{F7529119-3923-4DF4-9CE1-B5EE24535FE7}" presName="hierRoot2" presStyleCnt="0"/>
      <dgm:spPr/>
    </dgm:pt>
    <dgm:pt modelId="{F7B007DD-63C2-4B2D-A6EA-8226EC482A81}" type="pres">
      <dgm:prSet presAssocID="{F7529119-3923-4DF4-9CE1-B5EE24535FE7}" presName="composite2" presStyleCnt="0"/>
      <dgm:spPr/>
    </dgm:pt>
    <dgm:pt modelId="{F6E3C7AD-B98B-48F1-AD60-79AD8028CD29}" type="pres">
      <dgm:prSet presAssocID="{F7529119-3923-4DF4-9CE1-B5EE24535FE7}" presName="background2" presStyleLbl="node2" presStyleIdx="1" presStyleCnt="2"/>
      <dgm:spPr/>
    </dgm:pt>
    <dgm:pt modelId="{4C8CDDFA-818A-4917-8AD0-3ABADDCB1024}" type="pres">
      <dgm:prSet presAssocID="{F7529119-3923-4DF4-9CE1-B5EE24535FE7}" presName="text2" presStyleLbl="fgAcc2" presStyleIdx="1" presStyleCnt="2">
        <dgm:presLayoutVars>
          <dgm:chPref val="3"/>
        </dgm:presLayoutVars>
      </dgm:prSet>
      <dgm:spPr/>
    </dgm:pt>
    <dgm:pt modelId="{E20A71CF-FF8E-476A-AC3F-032894A959BA}" type="pres">
      <dgm:prSet presAssocID="{F7529119-3923-4DF4-9CE1-B5EE24535FE7}" presName="hierChild3" presStyleCnt="0"/>
      <dgm:spPr/>
    </dgm:pt>
    <dgm:pt modelId="{7A23270E-3CD4-4B62-A6B3-182FB84135E2}" type="pres">
      <dgm:prSet presAssocID="{F0D84FCE-CAAF-45B4-A297-33852C74C5B4}" presName="Name17" presStyleLbl="parChTrans1D3" presStyleIdx="2" presStyleCnt="6"/>
      <dgm:spPr/>
    </dgm:pt>
    <dgm:pt modelId="{D145604B-FC61-492F-82E9-B97121BD1CAB}" type="pres">
      <dgm:prSet presAssocID="{48247589-38EC-4A93-8982-3B5FF413B45F}" presName="hierRoot3" presStyleCnt="0"/>
      <dgm:spPr/>
    </dgm:pt>
    <dgm:pt modelId="{68017D39-36DA-4A21-A9EF-27670D5102A1}" type="pres">
      <dgm:prSet presAssocID="{48247589-38EC-4A93-8982-3B5FF413B45F}" presName="composite3" presStyleCnt="0"/>
      <dgm:spPr/>
    </dgm:pt>
    <dgm:pt modelId="{FA191E43-3655-4D73-B08A-651CC0067BA5}" type="pres">
      <dgm:prSet presAssocID="{48247589-38EC-4A93-8982-3B5FF413B45F}" presName="background3" presStyleLbl="node3" presStyleIdx="2" presStyleCnt="6"/>
      <dgm:spPr/>
    </dgm:pt>
    <dgm:pt modelId="{B829F1B6-E0AD-4583-A0A8-80620B458813}" type="pres">
      <dgm:prSet presAssocID="{48247589-38EC-4A93-8982-3B5FF413B45F}" presName="text3" presStyleLbl="fgAcc3" presStyleIdx="2" presStyleCnt="6">
        <dgm:presLayoutVars>
          <dgm:chPref val="3"/>
        </dgm:presLayoutVars>
      </dgm:prSet>
      <dgm:spPr/>
    </dgm:pt>
    <dgm:pt modelId="{9E7E1A3C-9A26-4CFC-8D0D-CE33D67C418C}" type="pres">
      <dgm:prSet presAssocID="{48247589-38EC-4A93-8982-3B5FF413B45F}" presName="hierChild4" presStyleCnt="0"/>
      <dgm:spPr/>
    </dgm:pt>
    <dgm:pt modelId="{69BA8AB1-FE95-42AD-8FD5-8B4125FC1AC1}" type="pres">
      <dgm:prSet presAssocID="{F6DA8EDD-B1CA-40B1-8AB2-E80EBD28BA61}" presName="Name17" presStyleLbl="parChTrans1D3" presStyleIdx="3" presStyleCnt="6"/>
      <dgm:spPr/>
    </dgm:pt>
    <dgm:pt modelId="{39A29A88-34BA-4B9B-A00D-9A5061479F53}" type="pres">
      <dgm:prSet presAssocID="{91C5D22D-60F9-4921-A194-4D90668E36E5}" presName="hierRoot3" presStyleCnt="0"/>
      <dgm:spPr/>
    </dgm:pt>
    <dgm:pt modelId="{8F259E2B-E0CB-4EAC-AC0A-7DCD3D483AA1}" type="pres">
      <dgm:prSet presAssocID="{91C5D22D-60F9-4921-A194-4D90668E36E5}" presName="composite3" presStyleCnt="0"/>
      <dgm:spPr/>
    </dgm:pt>
    <dgm:pt modelId="{B9BD6180-0F7F-4921-8B71-ECA7563E1D24}" type="pres">
      <dgm:prSet presAssocID="{91C5D22D-60F9-4921-A194-4D90668E36E5}" presName="background3" presStyleLbl="node3" presStyleIdx="3" presStyleCnt="6"/>
      <dgm:spPr/>
    </dgm:pt>
    <dgm:pt modelId="{949F0F11-34EA-4929-8A31-EC26502041CB}" type="pres">
      <dgm:prSet presAssocID="{91C5D22D-60F9-4921-A194-4D90668E36E5}" presName="text3" presStyleLbl="fgAcc3" presStyleIdx="3" presStyleCnt="6">
        <dgm:presLayoutVars>
          <dgm:chPref val="3"/>
        </dgm:presLayoutVars>
      </dgm:prSet>
      <dgm:spPr/>
    </dgm:pt>
    <dgm:pt modelId="{EAF1ACAB-E57F-48C6-9A35-883E91457333}" type="pres">
      <dgm:prSet presAssocID="{91C5D22D-60F9-4921-A194-4D90668E36E5}" presName="hierChild4" presStyleCnt="0"/>
      <dgm:spPr/>
    </dgm:pt>
    <dgm:pt modelId="{CFA5F7F1-1E6A-4594-A3F6-CF283BCD4ACA}" type="pres">
      <dgm:prSet presAssocID="{B53301DF-99F6-40FC-9C34-A2E684C40368}" presName="Name17" presStyleLbl="parChTrans1D3" presStyleIdx="4" presStyleCnt="6"/>
      <dgm:spPr/>
    </dgm:pt>
    <dgm:pt modelId="{98E7481D-1690-46CC-9BB6-9A376DDC48C2}" type="pres">
      <dgm:prSet presAssocID="{2374963D-1B44-4EC6-815F-2F76556576AE}" presName="hierRoot3" presStyleCnt="0"/>
      <dgm:spPr/>
    </dgm:pt>
    <dgm:pt modelId="{1F64C1B2-2D94-4230-A293-D29F430E7C69}" type="pres">
      <dgm:prSet presAssocID="{2374963D-1B44-4EC6-815F-2F76556576AE}" presName="composite3" presStyleCnt="0"/>
      <dgm:spPr/>
    </dgm:pt>
    <dgm:pt modelId="{70799588-7F3B-4A54-A8AA-BADDDC2D2AB4}" type="pres">
      <dgm:prSet presAssocID="{2374963D-1B44-4EC6-815F-2F76556576AE}" presName="background3" presStyleLbl="node3" presStyleIdx="4" presStyleCnt="6"/>
      <dgm:spPr/>
    </dgm:pt>
    <dgm:pt modelId="{D1C8B1A7-70EC-4B22-A72C-DF407E6AD2A9}" type="pres">
      <dgm:prSet presAssocID="{2374963D-1B44-4EC6-815F-2F76556576AE}" presName="text3" presStyleLbl="fgAcc3" presStyleIdx="4" presStyleCnt="6">
        <dgm:presLayoutVars>
          <dgm:chPref val="3"/>
        </dgm:presLayoutVars>
      </dgm:prSet>
      <dgm:spPr/>
    </dgm:pt>
    <dgm:pt modelId="{9CECBBF8-30FC-4D65-94CD-DA315C4EBC4E}" type="pres">
      <dgm:prSet presAssocID="{2374963D-1B44-4EC6-815F-2F76556576AE}" presName="hierChild4" presStyleCnt="0"/>
      <dgm:spPr/>
    </dgm:pt>
    <dgm:pt modelId="{2BD64888-28AB-4718-B6EF-F3549FFFF82A}" type="pres">
      <dgm:prSet presAssocID="{E2F006BE-B2B2-4490-BD4C-56CBF2E7F7C3}" presName="Name17" presStyleLbl="parChTrans1D3" presStyleIdx="5" presStyleCnt="6"/>
      <dgm:spPr/>
    </dgm:pt>
    <dgm:pt modelId="{0652693B-92D6-43F5-BFDB-0F8835E5C011}" type="pres">
      <dgm:prSet presAssocID="{42029C83-70D0-462E-B5C4-498F3BA0CE63}" presName="hierRoot3" presStyleCnt="0"/>
      <dgm:spPr/>
    </dgm:pt>
    <dgm:pt modelId="{8D8C7885-607A-4FD8-96F7-CE28DB9B15D4}" type="pres">
      <dgm:prSet presAssocID="{42029C83-70D0-462E-B5C4-498F3BA0CE63}" presName="composite3" presStyleCnt="0"/>
      <dgm:spPr/>
    </dgm:pt>
    <dgm:pt modelId="{81117F10-3C1A-4EC6-9670-CF31788FA6BD}" type="pres">
      <dgm:prSet presAssocID="{42029C83-70D0-462E-B5C4-498F3BA0CE63}" presName="background3" presStyleLbl="node3" presStyleIdx="5" presStyleCnt="6"/>
      <dgm:spPr/>
    </dgm:pt>
    <dgm:pt modelId="{6C32E13C-9D1D-414D-A8C6-20F4D012794B}" type="pres">
      <dgm:prSet presAssocID="{42029C83-70D0-462E-B5C4-498F3BA0CE63}" presName="text3" presStyleLbl="fgAcc3" presStyleIdx="5" presStyleCnt="6">
        <dgm:presLayoutVars>
          <dgm:chPref val="3"/>
        </dgm:presLayoutVars>
      </dgm:prSet>
      <dgm:spPr/>
    </dgm:pt>
    <dgm:pt modelId="{180E8970-0A2D-4AE4-A795-B6D040E6DA08}" type="pres">
      <dgm:prSet presAssocID="{42029C83-70D0-462E-B5C4-498F3BA0CE63}" presName="hierChild4" presStyleCnt="0"/>
      <dgm:spPr/>
    </dgm:pt>
  </dgm:ptLst>
  <dgm:cxnLst>
    <dgm:cxn modelId="{C2A55408-EF03-4A88-8AC5-0F507F974C9F}" srcId="{F7529119-3923-4DF4-9CE1-B5EE24535FE7}" destId="{91C5D22D-60F9-4921-A194-4D90668E36E5}" srcOrd="1" destOrd="0" parTransId="{F6DA8EDD-B1CA-40B1-8AB2-E80EBD28BA61}" sibTransId="{13BCAB62-DEDE-4FF0-A11F-309BD341CA6E}"/>
    <dgm:cxn modelId="{59864D12-8753-423E-A10F-C5829D4BA7E1}" type="presOf" srcId="{91C5D22D-60F9-4921-A194-4D90668E36E5}" destId="{949F0F11-34EA-4929-8A31-EC26502041CB}" srcOrd="0" destOrd="0" presId="urn:microsoft.com/office/officeart/2005/8/layout/hierarchy1"/>
    <dgm:cxn modelId="{F995D212-E4C1-49A5-A96B-0D9DF3FD570A}" type="presOf" srcId="{5EE9F5E4-AEB4-41D9-86AF-EFDFF8AFE012}" destId="{A8CE2CB5-68CB-4E64-87AF-A0797123ACE8}" srcOrd="0" destOrd="0" presId="urn:microsoft.com/office/officeart/2005/8/layout/hierarchy1"/>
    <dgm:cxn modelId="{712BF525-7F05-417A-93B2-8E9376E43E26}" type="presOf" srcId="{F7529119-3923-4DF4-9CE1-B5EE24535FE7}" destId="{4C8CDDFA-818A-4917-8AD0-3ABADDCB1024}" srcOrd="0" destOrd="0" presId="urn:microsoft.com/office/officeart/2005/8/layout/hierarchy1"/>
    <dgm:cxn modelId="{3835A62E-FDFE-4DB3-86CF-068F05E08C15}" type="presOf" srcId="{2374963D-1B44-4EC6-815F-2F76556576AE}" destId="{D1C8B1A7-70EC-4B22-A72C-DF407E6AD2A9}" srcOrd="0" destOrd="0" presId="urn:microsoft.com/office/officeart/2005/8/layout/hierarchy1"/>
    <dgm:cxn modelId="{1E72772F-E02C-497F-8AEB-CE47FEB25A96}" type="presOf" srcId="{8589D276-3279-4688-908A-359728483D55}" destId="{9C713D9A-59E4-4C2A-9528-59DBDBD433F7}" srcOrd="0" destOrd="0" presId="urn:microsoft.com/office/officeart/2005/8/layout/hierarchy1"/>
    <dgm:cxn modelId="{5D150A5C-5218-4870-9E96-B87FE7A94206}" type="presOf" srcId="{F0D84FCE-CAAF-45B4-A297-33852C74C5B4}" destId="{7A23270E-3CD4-4B62-A6B3-182FB84135E2}" srcOrd="0" destOrd="0" presId="urn:microsoft.com/office/officeart/2005/8/layout/hierarchy1"/>
    <dgm:cxn modelId="{47596241-DB40-43C5-85BB-6E244E0AB345}" srcId="{410915AD-DAAB-4D0B-B751-54D05848F124}" destId="{78F40C6C-77E5-40BE-9E0A-A84730CFF1C2}" srcOrd="0" destOrd="0" parTransId="{E01F2183-7091-4C1F-B08B-7DE0AD07011A}" sibTransId="{2FEAFEE7-5C31-441D-A316-27B3DE4D2D2D}"/>
    <dgm:cxn modelId="{9A79A462-5BE8-4ECF-AB18-A0E813A5AFCD}" type="presOf" srcId="{B2024887-F6F9-4320-9A49-369336F23EB0}" destId="{BD83BE22-258B-486E-A1E4-5C18583C7883}" srcOrd="0" destOrd="0" presId="urn:microsoft.com/office/officeart/2005/8/layout/hierarchy1"/>
    <dgm:cxn modelId="{AF388B63-E5C0-4867-94F6-5BDF44ABE416}" type="presOf" srcId="{F6DA8EDD-B1CA-40B1-8AB2-E80EBD28BA61}" destId="{69BA8AB1-FE95-42AD-8FD5-8B4125FC1AC1}" srcOrd="0" destOrd="0" presId="urn:microsoft.com/office/officeart/2005/8/layout/hierarchy1"/>
    <dgm:cxn modelId="{28BC2148-C23A-4165-BC0E-B0DE912CE36A}" srcId="{78F40C6C-77E5-40BE-9E0A-A84730CFF1C2}" destId="{F4D655BA-7438-42B5-AE89-3603BD109D85}" srcOrd="1" destOrd="0" parTransId="{1FE3B025-F1FB-48AD-9F90-B88DCE709736}" sibTransId="{4836DE3E-E036-446A-9839-045705033532}"/>
    <dgm:cxn modelId="{FD197B6A-5563-4503-8339-D40678229ECB}" type="presOf" srcId="{5B70B910-81FC-4FF2-835B-73373B45F048}" destId="{02CDE548-7329-4567-97A7-996BEE8AB0D6}" srcOrd="0" destOrd="0" presId="urn:microsoft.com/office/officeart/2005/8/layout/hierarchy1"/>
    <dgm:cxn modelId="{5922BF6A-173D-4024-90C5-5F172E31FA22}" srcId="{5B70B910-81FC-4FF2-835B-73373B45F048}" destId="{410915AD-DAAB-4D0B-B751-54D05848F124}" srcOrd="0" destOrd="0" parTransId="{F37DB1FE-1AE5-4401-BBB5-81A95B553F25}" sibTransId="{F2E7BBB6-1FAA-4DC8-8163-F00F683CF12D}"/>
    <dgm:cxn modelId="{8227BE6B-9B3C-4658-935C-27175E90BCEC}" type="presOf" srcId="{B53301DF-99F6-40FC-9C34-A2E684C40368}" destId="{CFA5F7F1-1E6A-4594-A3F6-CF283BCD4ACA}" srcOrd="0" destOrd="0" presId="urn:microsoft.com/office/officeart/2005/8/layout/hierarchy1"/>
    <dgm:cxn modelId="{24E67E6C-80B5-41B7-B741-F0BD2316E589}" type="presOf" srcId="{E2F006BE-B2B2-4490-BD4C-56CBF2E7F7C3}" destId="{2BD64888-28AB-4718-B6EF-F3549FFFF82A}" srcOrd="0" destOrd="0" presId="urn:microsoft.com/office/officeart/2005/8/layout/hierarchy1"/>
    <dgm:cxn modelId="{C2062E73-7397-4788-AF65-E1B49C02861D}" type="presOf" srcId="{F4D655BA-7438-42B5-AE89-3603BD109D85}" destId="{76C3CF36-1654-48D2-8B10-6B8A325E4E55}" srcOrd="0" destOrd="0" presId="urn:microsoft.com/office/officeart/2005/8/layout/hierarchy1"/>
    <dgm:cxn modelId="{97F6E477-C36C-4297-AF6D-A677B7D68AA4}" srcId="{F7529119-3923-4DF4-9CE1-B5EE24535FE7}" destId="{48247589-38EC-4A93-8982-3B5FF413B45F}" srcOrd="0" destOrd="0" parTransId="{F0D84FCE-CAAF-45B4-A297-33852C74C5B4}" sibTransId="{4CA0DB8E-AE1B-4119-9454-0E4031B4614B}"/>
    <dgm:cxn modelId="{131EA35A-1ED2-4BDB-8D1C-5717C177F785}" srcId="{78F40C6C-77E5-40BE-9E0A-A84730CFF1C2}" destId="{8589D276-3279-4688-908A-359728483D55}" srcOrd="0" destOrd="0" parTransId="{B2024887-F6F9-4320-9A49-369336F23EB0}" sibTransId="{B1C998AE-4EA7-4E67-9400-842D9BF3D68D}"/>
    <dgm:cxn modelId="{B345797E-6696-4160-ADFD-634C8270FA3F}" srcId="{410915AD-DAAB-4D0B-B751-54D05848F124}" destId="{F7529119-3923-4DF4-9CE1-B5EE24535FE7}" srcOrd="1" destOrd="0" parTransId="{5EE9F5E4-AEB4-41D9-86AF-EFDFF8AFE012}" sibTransId="{97E9C835-BE12-4C97-B586-0AE6D77E6C9D}"/>
    <dgm:cxn modelId="{2E286881-8902-4B36-9D37-42F4A409839F}" type="presOf" srcId="{410915AD-DAAB-4D0B-B751-54D05848F124}" destId="{BD229A99-758D-43F1-863F-0427EA17BFF7}" srcOrd="0" destOrd="0" presId="urn:microsoft.com/office/officeart/2005/8/layout/hierarchy1"/>
    <dgm:cxn modelId="{AF547492-EEAC-468E-9FC0-707D8E64E030}" srcId="{F7529119-3923-4DF4-9CE1-B5EE24535FE7}" destId="{2374963D-1B44-4EC6-815F-2F76556576AE}" srcOrd="2" destOrd="0" parTransId="{B53301DF-99F6-40FC-9C34-A2E684C40368}" sibTransId="{AF04D05B-A599-4D31-9994-449D2D382DC2}"/>
    <dgm:cxn modelId="{D0CDAC9D-8948-4562-8DAD-3F310898922C}" type="presOf" srcId="{78F40C6C-77E5-40BE-9E0A-A84730CFF1C2}" destId="{EDE65427-3342-4A8B-9022-647BF7733325}" srcOrd="0" destOrd="0" presId="urn:microsoft.com/office/officeart/2005/8/layout/hierarchy1"/>
    <dgm:cxn modelId="{657DA4A2-0672-4EC7-9EFB-F294F77115C0}" type="presOf" srcId="{42029C83-70D0-462E-B5C4-498F3BA0CE63}" destId="{6C32E13C-9D1D-414D-A8C6-20F4D012794B}" srcOrd="0" destOrd="0" presId="urn:microsoft.com/office/officeart/2005/8/layout/hierarchy1"/>
    <dgm:cxn modelId="{480DA9AB-DF7B-46AF-8F53-C59AA5AD0337}" type="presOf" srcId="{1FE3B025-F1FB-48AD-9F90-B88DCE709736}" destId="{ADD59C07-1BB3-41FE-B354-BE4861BA0630}" srcOrd="0" destOrd="0" presId="urn:microsoft.com/office/officeart/2005/8/layout/hierarchy1"/>
    <dgm:cxn modelId="{474316AF-5664-4C45-85A2-3C017F956FA5}" type="presOf" srcId="{E01F2183-7091-4C1F-B08B-7DE0AD07011A}" destId="{EA0FBF57-5A4A-446B-9748-9F12D94393F0}" srcOrd="0" destOrd="0" presId="urn:microsoft.com/office/officeart/2005/8/layout/hierarchy1"/>
    <dgm:cxn modelId="{D58B93E7-6E9B-4E61-A932-46C6886C1940}" srcId="{F7529119-3923-4DF4-9CE1-B5EE24535FE7}" destId="{42029C83-70D0-462E-B5C4-498F3BA0CE63}" srcOrd="3" destOrd="0" parTransId="{E2F006BE-B2B2-4490-BD4C-56CBF2E7F7C3}" sibTransId="{B40ACDE8-6EA5-4D6B-82BB-554C349E7206}"/>
    <dgm:cxn modelId="{EEA64BFE-D8E3-42B3-8919-8C8C31267003}" type="presOf" srcId="{48247589-38EC-4A93-8982-3B5FF413B45F}" destId="{B829F1B6-E0AD-4583-A0A8-80620B458813}" srcOrd="0" destOrd="0" presId="urn:microsoft.com/office/officeart/2005/8/layout/hierarchy1"/>
    <dgm:cxn modelId="{1B714E93-FE25-49F1-9C0E-A1CD88EAEF2D}" type="presParOf" srcId="{02CDE548-7329-4567-97A7-996BEE8AB0D6}" destId="{4FE561CE-BFCC-443B-B737-6025177771A3}" srcOrd="0" destOrd="0" presId="urn:microsoft.com/office/officeart/2005/8/layout/hierarchy1"/>
    <dgm:cxn modelId="{FDDC4A15-4438-4F4E-AB00-0B4EBBA54176}" type="presParOf" srcId="{4FE561CE-BFCC-443B-B737-6025177771A3}" destId="{497D15B2-CB38-485F-BDFF-331143AC2A37}" srcOrd="0" destOrd="0" presId="urn:microsoft.com/office/officeart/2005/8/layout/hierarchy1"/>
    <dgm:cxn modelId="{A54D67CA-AD9B-4F72-BDCE-86F7C5F406D7}" type="presParOf" srcId="{497D15B2-CB38-485F-BDFF-331143AC2A37}" destId="{FB3932DC-1AF3-4357-8637-891A9EC4D741}" srcOrd="0" destOrd="0" presId="urn:microsoft.com/office/officeart/2005/8/layout/hierarchy1"/>
    <dgm:cxn modelId="{3EF48F41-7169-4E08-ABF2-87E4DAFE7D95}" type="presParOf" srcId="{497D15B2-CB38-485F-BDFF-331143AC2A37}" destId="{BD229A99-758D-43F1-863F-0427EA17BFF7}" srcOrd="1" destOrd="0" presId="urn:microsoft.com/office/officeart/2005/8/layout/hierarchy1"/>
    <dgm:cxn modelId="{5356CDA6-B735-41C5-B6C2-CC79B71C556D}" type="presParOf" srcId="{4FE561CE-BFCC-443B-B737-6025177771A3}" destId="{B55AE454-506B-4020-9CC8-F327790CCFC7}" srcOrd="1" destOrd="0" presId="urn:microsoft.com/office/officeart/2005/8/layout/hierarchy1"/>
    <dgm:cxn modelId="{42C1B97B-4D10-4E08-BF95-F1F6B8E320E6}" type="presParOf" srcId="{B55AE454-506B-4020-9CC8-F327790CCFC7}" destId="{EA0FBF57-5A4A-446B-9748-9F12D94393F0}" srcOrd="0" destOrd="0" presId="urn:microsoft.com/office/officeart/2005/8/layout/hierarchy1"/>
    <dgm:cxn modelId="{517D60B2-0E34-4348-A612-8985B5C02D9D}" type="presParOf" srcId="{B55AE454-506B-4020-9CC8-F327790CCFC7}" destId="{409342C6-B9F3-4191-9CC3-B42794C2B4BD}" srcOrd="1" destOrd="0" presId="urn:microsoft.com/office/officeart/2005/8/layout/hierarchy1"/>
    <dgm:cxn modelId="{5A8BA04C-2FFA-4043-A5CC-7DF964D42E4D}" type="presParOf" srcId="{409342C6-B9F3-4191-9CC3-B42794C2B4BD}" destId="{1BD055C7-5989-42F0-A362-302A6AAAF80E}" srcOrd="0" destOrd="0" presId="urn:microsoft.com/office/officeart/2005/8/layout/hierarchy1"/>
    <dgm:cxn modelId="{C38ECE13-45FF-4C61-A71B-70589C1E8230}" type="presParOf" srcId="{1BD055C7-5989-42F0-A362-302A6AAAF80E}" destId="{EB7C8734-46FB-4DA9-8070-2B5298E24131}" srcOrd="0" destOrd="0" presId="urn:microsoft.com/office/officeart/2005/8/layout/hierarchy1"/>
    <dgm:cxn modelId="{3774102E-4F63-4B7C-AE2C-B635958EAB78}" type="presParOf" srcId="{1BD055C7-5989-42F0-A362-302A6AAAF80E}" destId="{EDE65427-3342-4A8B-9022-647BF7733325}" srcOrd="1" destOrd="0" presId="urn:microsoft.com/office/officeart/2005/8/layout/hierarchy1"/>
    <dgm:cxn modelId="{961E8CE4-B482-4575-BA82-0A5F62C94692}" type="presParOf" srcId="{409342C6-B9F3-4191-9CC3-B42794C2B4BD}" destId="{FFDBA70F-9522-48EA-9168-002066CAF9D9}" srcOrd="1" destOrd="0" presId="urn:microsoft.com/office/officeart/2005/8/layout/hierarchy1"/>
    <dgm:cxn modelId="{C7CB863F-1EA0-41BA-9A0E-39343D48982D}" type="presParOf" srcId="{FFDBA70F-9522-48EA-9168-002066CAF9D9}" destId="{BD83BE22-258B-486E-A1E4-5C18583C7883}" srcOrd="0" destOrd="0" presId="urn:microsoft.com/office/officeart/2005/8/layout/hierarchy1"/>
    <dgm:cxn modelId="{8334489A-A36E-4F2B-A889-11C2C24CDE13}" type="presParOf" srcId="{FFDBA70F-9522-48EA-9168-002066CAF9D9}" destId="{B0472778-2284-4D00-B646-C33456CDBCDC}" srcOrd="1" destOrd="0" presId="urn:microsoft.com/office/officeart/2005/8/layout/hierarchy1"/>
    <dgm:cxn modelId="{20A58858-1EAB-4612-847F-245AC8281F1C}" type="presParOf" srcId="{B0472778-2284-4D00-B646-C33456CDBCDC}" destId="{76FAB40F-87CB-4718-8C5D-016112FE348D}" srcOrd="0" destOrd="0" presId="urn:microsoft.com/office/officeart/2005/8/layout/hierarchy1"/>
    <dgm:cxn modelId="{7F52F818-4132-4672-8323-8A3987A00840}" type="presParOf" srcId="{76FAB40F-87CB-4718-8C5D-016112FE348D}" destId="{1613DC65-307D-4B27-A58F-C1DB5A5C45C9}" srcOrd="0" destOrd="0" presId="urn:microsoft.com/office/officeart/2005/8/layout/hierarchy1"/>
    <dgm:cxn modelId="{35891CA4-259E-409B-AB39-5D2B1F6B96C2}" type="presParOf" srcId="{76FAB40F-87CB-4718-8C5D-016112FE348D}" destId="{9C713D9A-59E4-4C2A-9528-59DBDBD433F7}" srcOrd="1" destOrd="0" presId="urn:microsoft.com/office/officeart/2005/8/layout/hierarchy1"/>
    <dgm:cxn modelId="{DD5DA72E-5FA4-4767-9416-8D781391167E}" type="presParOf" srcId="{B0472778-2284-4D00-B646-C33456CDBCDC}" destId="{423D78A4-E887-4DAD-96FE-2A1951D82EB5}" srcOrd="1" destOrd="0" presId="urn:microsoft.com/office/officeart/2005/8/layout/hierarchy1"/>
    <dgm:cxn modelId="{A2E5B326-52CA-400F-AF05-71914F8F5F1C}" type="presParOf" srcId="{FFDBA70F-9522-48EA-9168-002066CAF9D9}" destId="{ADD59C07-1BB3-41FE-B354-BE4861BA0630}" srcOrd="2" destOrd="0" presId="urn:microsoft.com/office/officeart/2005/8/layout/hierarchy1"/>
    <dgm:cxn modelId="{28BD9A96-B3C0-49B0-A3AA-7D2553A95499}" type="presParOf" srcId="{FFDBA70F-9522-48EA-9168-002066CAF9D9}" destId="{0A308EB1-4257-4B00-92C6-493F9D7B6253}" srcOrd="3" destOrd="0" presId="urn:microsoft.com/office/officeart/2005/8/layout/hierarchy1"/>
    <dgm:cxn modelId="{1BEC8F69-82C7-4024-B76D-CEACFE4846F3}" type="presParOf" srcId="{0A308EB1-4257-4B00-92C6-493F9D7B6253}" destId="{9DB15F36-A641-4883-A136-818E48E08E53}" srcOrd="0" destOrd="0" presId="urn:microsoft.com/office/officeart/2005/8/layout/hierarchy1"/>
    <dgm:cxn modelId="{CF90711F-1080-42EE-B1A2-BA3ACE0F3895}" type="presParOf" srcId="{9DB15F36-A641-4883-A136-818E48E08E53}" destId="{A104CB30-33A4-4618-BBDB-C1D38EC8B298}" srcOrd="0" destOrd="0" presId="urn:microsoft.com/office/officeart/2005/8/layout/hierarchy1"/>
    <dgm:cxn modelId="{51763FE0-3A1D-400A-91F4-CB3866D908BB}" type="presParOf" srcId="{9DB15F36-A641-4883-A136-818E48E08E53}" destId="{76C3CF36-1654-48D2-8B10-6B8A325E4E55}" srcOrd="1" destOrd="0" presId="urn:microsoft.com/office/officeart/2005/8/layout/hierarchy1"/>
    <dgm:cxn modelId="{FC0167E4-9A9D-43FD-B3D6-DF721F18D807}" type="presParOf" srcId="{0A308EB1-4257-4B00-92C6-493F9D7B6253}" destId="{11E20BF6-5681-421D-8046-86D432B0577F}" srcOrd="1" destOrd="0" presId="urn:microsoft.com/office/officeart/2005/8/layout/hierarchy1"/>
    <dgm:cxn modelId="{204AC1BA-101B-49B8-BFFA-236CA097A74E}" type="presParOf" srcId="{B55AE454-506B-4020-9CC8-F327790CCFC7}" destId="{A8CE2CB5-68CB-4E64-87AF-A0797123ACE8}" srcOrd="2" destOrd="0" presId="urn:microsoft.com/office/officeart/2005/8/layout/hierarchy1"/>
    <dgm:cxn modelId="{95483285-B1D3-4B0D-A131-CC7B67CFBA8A}" type="presParOf" srcId="{B55AE454-506B-4020-9CC8-F327790CCFC7}" destId="{08F0FB38-6436-4AAC-8427-90A37C9334D4}" srcOrd="3" destOrd="0" presId="urn:microsoft.com/office/officeart/2005/8/layout/hierarchy1"/>
    <dgm:cxn modelId="{ACEE8D67-267B-4F35-BE92-3AB162B41592}" type="presParOf" srcId="{08F0FB38-6436-4AAC-8427-90A37C9334D4}" destId="{F7B007DD-63C2-4B2D-A6EA-8226EC482A81}" srcOrd="0" destOrd="0" presId="urn:microsoft.com/office/officeart/2005/8/layout/hierarchy1"/>
    <dgm:cxn modelId="{1BD73A7C-4F87-4C51-93FF-458DBD692E8A}" type="presParOf" srcId="{F7B007DD-63C2-4B2D-A6EA-8226EC482A81}" destId="{F6E3C7AD-B98B-48F1-AD60-79AD8028CD29}" srcOrd="0" destOrd="0" presId="urn:microsoft.com/office/officeart/2005/8/layout/hierarchy1"/>
    <dgm:cxn modelId="{F738E81C-A142-4002-B491-7D1BE0832F2C}" type="presParOf" srcId="{F7B007DD-63C2-4B2D-A6EA-8226EC482A81}" destId="{4C8CDDFA-818A-4917-8AD0-3ABADDCB1024}" srcOrd="1" destOrd="0" presId="urn:microsoft.com/office/officeart/2005/8/layout/hierarchy1"/>
    <dgm:cxn modelId="{BB4738DE-EA16-4547-A52E-0068C1F837A6}" type="presParOf" srcId="{08F0FB38-6436-4AAC-8427-90A37C9334D4}" destId="{E20A71CF-FF8E-476A-AC3F-032894A959BA}" srcOrd="1" destOrd="0" presId="urn:microsoft.com/office/officeart/2005/8/layout/hierarchy1"/>
    <dgm:cxn modelId="{6B3A115B-73AE-448D-86AF-4B06465AF9DC}" type="presParOf" srcId="{E20A71CF-FF8E-476A-AC3F-032894A959BA}" destId="{7A23270E-3CD4-4B62-A6B3-182FB84135E2}" srcOrd="0" destOrd="0" presId="urn:microsoft.com/office/officeart/2005/8/layout/hierarchy1"/>
    <dgm:cxn modelId="{88E2BE64-5EEE-41BB-A9AF-8912C8B00A14}" type="presParOf" srcId="{E20A71CF-FF8E-476A-AC3F-032894A959BA}" destId="{D145604B-FC61-492F-82E9-B97121BD1CAB}" srcOrd="1" destOrd="0" presId="urn:microsoft.com/office/officeart/2005/8/layout/hierarchy1"/>
    <dgm:cxn modelId="{3815D150-AE75-4A50-B48E-DB81AB3D6954}" type="presParOf" srcId="{D145604B-FC61-492F-82E9-B97121BD1CAB}" destId="{68017D39-36DA-4A21-A9EF-27670D5102A1}" srcOrd="0" destOrd="0" presId="urn:microsoft.com/office/officeart/2005/8/layout/hierarchy1"/>
    <dgm:cxn modelId="{924921C2-92A1-4523-9711-FA092DD93FA8}" type="presParOf" srcId="{68017D39-36DA-4A21-A9EF-27670D5102A1}" destId="{FA191E43-3655-4D73-B08A-651CC0067BA5}" srcOrd="0" destOrd="0" presId="urn:microsoft.com/office/officeart/2005/8/layout/hierarchy1"/>
    <dgm:cxn modelId="{E1A36405-44AB-4D9F-9422-5C9094AB6FA4}" type="presParOf" srcId="{68017D39-36DA-4A21-A9EF-27670D5102A1}" destId="{B829F1B6-E0AD-4583-A0A8-80620B458813}" srcOrd="1" destOrd="0" presId="urn:microsoft.com/office/officeart/2005/8/layout/hierarchy1"/>
    <dgm:cxn modelId="{64388342-E556-406B-978A-0366BECA213F}" type="presParOf" srcId="{D145604B-FC61-492F-82E9-B97121BD1CAB}" destId="{9E7E1A3C-9A26-4CFC-8D0D-CE33D67C418C}" srcOrd="1" destOrd="0" presId="urn:microsoft.com/office/officeart/2005/8/layout/hierarchy1"/>
    <dgm:cxn modelId="{C1C3DF0B-3ED6-4B30-B590-AFE83F417327}" type="presParOf" srcId="{E20A71CF-FF8E-476A-AC3F-032894A959BA}" destId="{69BA8AB1-FE95-42AD-8FD5-8B4125FC1AC1}" srcOrd="2" destOrd="0" presId="urn:microsoft.com/office/officeart/2005/8/layout/hierarchy1"/>
    <dgm:cxn modelId="{72ABA872-AAA9-498F-8DB5-842BF91D77C0}" type="presParOf" srcId="{E20A71CF-FF8E-476A-AC3F-032894A959BA}" destId="{39A29A88-34BA-4B9B-A00D-9A5061479F53}" srcOrd="3" destOrd="0" presId="urn:microsoft.com/office/officeart/2005/8/layout/hierarchy1"/>
    <dgm:cxn modelId="{687974A6-2D1F-4632-B0B3-B6025BC5D6E9}" type="presParOf" srcId="{39A29A88-34BA-4B9B-A00D-9A5061479F53}" destId="{8F259E2B-E0CB-4EAC-AC0A-7DCD3D483AA1}" srcOrd="0" destOrd="0" presId="urn:microsoft.com/office/officeart/2005/8/layout/hierarchy1"/>
    <dgm:cxn modelId="{AB1DDB5F-45AB-4C46-87E1-59A3B6B19505}" type="presParOf" srcId="{8F259E2B-E0CB-4EAC-AC0A-7DCD3D483AA1}" destId="{B9BD6180-0F7F-4921-8B71-ECA7563E1D24}" srcOrd="0" destOrd="0" presId="urn:microsoft.com/office/officeart/2005/8/layout/hierarchy1"/>
    <dgm:cxn modelId="{F1569B1A-22CF-4E1E-99DD-D22960424CAC}" type="presParOf" srcId="{8F259E2B-E0CB-4EAC-AC0A-7DCD3D483AA1}" destId="{949F0F11-34EA-4929-8A31-EC26502041CB}" srcOrd="1" destOrd="0" presId="urn:microsoft.com/office/officeart/2005/8/layout/hierarchy1"/>
    <dgm:cxn modelId="{9E2A3899-A0FB-4B59-B450-7BDF641CBFAB}" type="presParOf" srcId="{39A29A88-34BA-4B9B-A00D-9A5061479F53}" destId="{EAF1ACAB-E57F-48C6-9A35-883E91457333}" srcOrd="1" destOrd="0" presId="urn:microsoft.com/office/officeart/2005/8/layout/hierarchy1"/>
    <dgm:cxn modelId="{30928751-C44B-4399-8D4C-26D8C99310EC}" type="presParOf" srcId="{E20A71CF-FF8E-476A-AC3F-032894A959BA}" destId="{CFA5F7F1-1E6A-4594-A3F6-CF283BCD4ACA}" srcOrd="4" destOrd="0" presId="urn:microsoft.com/office/officeart/2005/8/layout/hierarchy1"/>
    <dgm:cxn modelId="{DE768D00-31B8-4B99-88BC-04854D1FD33D}" type="presParOf" srcId="{E20A71CF-FF8E-476A-AC3F-032894A959BA}" destId="{98E7481D-1690-46CC-9BB6-9A376DDC48C2}" srcOrd="5" destOrd="0" presId="urn:microsoft.com/office/officeart/2005/8/layout/hierarchy1"/>
    <dgm:cxn modelId="{6F2D0B5F-EC1A-467D-869D-394790DD4D66}" type="presParOf" srcId="{98E7481D-1690-46CC-9BB6-9A376DDC48C2}" destId="{1F64C1B2-2D94-4230-A293-D29F430E7C69}" srcOrd="0" destOrd="0" presId="urn:microsoft.com/office/officeart/2005/8/layout/hierarchy1"/>
    <dgm:cxn modelId="{7B9566AE-1526-4530-B942-3916EDD5AB1F}" type="presParOf" srcId="{1F64C1B2-2D94-4230-A293-D29F430E7C69}" destId="{70799588-7F3B-4A54-A8AA-BADDDC2D2AB4}" srcOrd="0" destOrd="0" presId="urn:microsoft.com/office/officeart/2005/8/layout/hierarchy1"/>
    <dgm:cxn modelId="{F703E046-316B-4B3D-80EB-E64715DDDA12}" type="presParOf" srcId="{1F64C1B2-2D94-4230-A293-D29F430E7C69}" destId="{D1C8B1A7-70EC-4B22-A72C-DF407E6AD2A9}" srcOrd="1" destOrd="0" presId="urn:microsoft.com/office/officeart/2005/8/layout/hierarchy1"/>
    <dgm:cxn modelId="{0DDA3AC2-469F-4582-966F-AED1C30DA852}" type="presParOf" srcId="{98E7481D-1690-46CC-9BB6-9A376DDC48C2}" destId="{9CECBBF8-30FC-4D65-94CD-DA315C4EBC4E}" srcOrd="1" destOrd="0" presId="urn:microsoft.com/office/officeart/2005/8/layout/hierarchy1"/>
    <dgm:cxn modelId="{60FF8898-E2A8-4EC7-B2B1-597464E991C0}" type="presParOf" srcId="{E20A71CF-FF8E-476A-AC3F-032894A959BA}" destId="{2BD64888-28AB-4718-B6EF-F3549FFFF82A}" srcOrd="6" destOrd="0" presId="urn:microsoft.com/office/officeart/2005/8/layout/hierarchy1"/>
    <dgm:cxn modelId="{F55ABBD7-973E-487A-8865-465159EB56A3}" type="presParOf" srcId="{E20A71CF-FF8E-476A-AC3F-032894A959BA}" destId="{0652693B-92D6-43F5-BFDB-0F8835E5C011}" srcOrd="7" destOrd="0" presId="urn:microsoft.com/office/officeart/2005/8/layout/hierarchy1"/>
    <dgm:cxn modelId="{F3077A38-DDCE-4876-B930-A4B8A4170C83}" type="presParOf" srcId="{0652693B-92D6-43F5-BFDB-0F8835E5C011}" destId="{8D8C7885-607A-4FD8-96F7-CE28DB9B15D4}" srcOrd="0" destOrd="0" presId="urn:microsoft.com/office/officeart/2005/8/layout/hierarchy1"/>
    <dgm:cxn modelId="{36085CC7-E3CB-4842-A999-2597335F844E}" type="presParOf" srcId="{8D8C7885-607A-4FD8-96F7-CE28DB9B15D4}" destId="{81117F10-3C1A-4EC6-9670-CF31788FA6BD}" srcOrd="0" destOrd="0" presId="urn:microsoft.com/office/officeart/2005/8/layout/hierarchy1"/>
    <dgm:cxn modelId="{9A3334A0-6DFF-4E23-9708-BFDB2D9954CE}" type="presParOf" srcId="{8D8C7885-607A-4FD8-96F7-CE28DB9B15D4}" destId="{6C32E13C-9D1D-414D-A8C6-20F4D012794B}" srcOrd="1" destOrd="0" presId="urn:microsoft.com/office/officeart/2005/8/layout/hierarchy1"/>
    <dgm:cxn modelId="{AC649518-FE01-4B8B-AD5A-E86A91DD175C}" type="presParOf" srcId="{0652693B-92D6-43F5-BFDB-0F8835E5C011}" destId="{180E8970-0A2D-4AE4-A795-B6D040E6DA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9310B8-89FA-4FC1-A9F7-3BE00DB650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37C8E-0DBC-44BF-AD6E-A943B10480F9}">
      <dgm:prSet phldrT="[Текст]" custT="1"/>
      <dgm:spPr/>
      <dgm:t>
        <a:bodyPr/>
        <a:lstStyle/>
        <a:p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 </a:t>
          </a:r>
        </a:p>
      </dgm:t>
    </dgm:pt>
    <dgm:pt modelId="{5A56310E-7120-47E9-B2B4-3CF189FA12CE}" type="parTrans" cxnId="{4FB81D23-26BC-437B-A052-C1281D0D0A19}">
      <dgm:prSet/>
      <dgm:spPr/>
      <dgm:t>
        <a:bodyPr/>
        <a:lstStyle/>
        <a:p>
          <a:endParaRPr lang="ru-RU"/>
        </a:p>
      </dgm:t>
    </dgm:pt>
    <dgm:pt modelId="{2E3634BF-E198-4F6B-B90F-A4D7F4FB11B0}" type="sibTrans" cxnId="{4FB81D23-26BC-437B-A052-C1281D0D0A19}">
      <dgm:prSet/>
      <dgm:spPr/>
      <dgm:t>
        <a:bodyPr/>
        <a:lstStyle/>
        <a:p>
          <a:endParaRPr lang="ru-RU"/>
        </a:p>
      </dgm:t>
    </dgm:pt>
    <dgm:pt modelId="{61FBC6F8-9201-4919-9D2F-376F182BFA51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фьючерсный контракт</a:t>
          </a:r>
        </a:p>
      </dgm:t>
    </dgm:pt>
    <dgm:pt modelId="{E067E7EC-05F0-4DE4-8541-BF165FC3D2E0}" type="parTrans" cxnId="{A7CBC1D7-2301-4048-AE03-BC332C39912F}">
      <dgm:prSet/>
      <dgm:spPr/>
      <dgm:t>
        <a:bodyPr/>
        <a:lstStyle/>
        <a:p>
          <a:endParaRPr lang="ru-RU"/>
        </a:p>
      </dgm:t>
    </dgm:pt>
    <dgm:pt modelId="{B99901B8-AD1D-413D-8602-A8D3721B64D8}" type="sibTrans" cxnId="{A7CBC1D7-2301-4048-AE03-BC332C39912F}">
      <dgm:prSet/>
      <dgm:spPr/>
      <dgm:t>
        <a:bodyPr/>
        <a:lstStyle/>
        <a:p>
          <a:endParaRPr lang="ru-RU"/>
        </a:p>
      </dgm:t>
    </dgm:pt>
    <dgm:pt modelId="{482DDCA4-CA85-4832-998D-916CCFD3C5C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Фьючерсный контракт</a:t>
          </a:r>
        </a:p>
      </dgm:t>
    </dgm:pt>
    <dgm:pt modelId="{AF3B6E4A-7D03-4AB8-BE3E-AFC1C64725C9}" type="parTrans" cxnId="{3CA2F44C-0618-42DA-93D5-20E0CBF7233D}">
      <dgm:prSet/>
      <dgm:spPr/>
      <dgm:t>
        <a:bodyPr/>
        <a:lstStyle/>
        <a:p>
          <a:endParaRPr lang="ru-RU"/>
        </a:p>
      </dgm:t>
    </dgm:pt>
    <dgm:pt modelId="{01C24A7D-E27C-49A5-AF37-2CA88C90340F}" type="sibTrans" cxnId="{3CA2F44C-0618-42DA-93D5-20E0CBF7233D}">
      <dgm:prSet/>
      <dgm:spPr/>
      <dgm:t>
        <a:bodyPr/>
        <a:lstStyle/>
        <a:p>
          <a:endParaRPr lang="ru-RU"/>
        </a:p>
      </dgm:t>
    </dgm:pt>
    <dgm:pt modelId="{1A516DA7-B5CC-4EA8-BBB9-DF0CD989D4BE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стандартный биржевой договор купли-продажи биржевого актива в определенный момент времени в будущем по цене, установленной сторонами сделки в момент ее заключения</a:t>
          </a:r>
        </a:p>
      </dgm:t>
    </dgm:pt>
    <dgm:pt modelId="{2848F710-766F-4A61-8F45-BC16C490E095}" type="parTrans" cxnId="{54421D44-6E92-4CBC-ACFE-B8D62A3F1D6F}">
      <dgm:prSet/>
      <dgm:spPr/>
      <dgm:t>
        <a:bodyPr/>
        <a:lstStyle/>
        <a:p>
          <a:endParaRPr lang="ru-RU"/>
        </a:p>
      </dgm:t>
    </dgm:pt>
    <dgm:pt modelId="{FC3301BB-0A94-4124-AD6B-A90ADB266ABE}" type="sibTrans" cxnId="{54421D44-6E92-4CBC-ACFE-B8D62A3F1D6F}">
      <dgm:prSet/>
      <dgm:spPr/>
      <dgm:t>
        <a:bodyPr/>
        <a:lstStyle/>
        <a:p>
          <a:endParaRPr lang="ru-RU"/>
        </a:p>
      </dgm:t>
    </dgm:pt>
    <dgm:pt modelId="{9B5B395F-5730-4D74-AF00-A16C90544099}">
      <dgm:prSet phldrT="[Текст]" custT="1"/>
      <dgm:spPr/>
      <dgm:t>
        <a:bodyPr/>
        <a:lstStyle/>
        <a:p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Цель фьючерсной торговли</a:t>
          </a:r>
        </a:p>
      </dgm:t>
    </dgm:pt>
    <dgm:pt modelId="{9C5EBC7C-A6F8-4648-BB66-6EF9A1B3D887}" type="parTrans" cxnId="{30E2A642-7D45-4CC6-A98A-1F229CD60ADF}">
      <dgm:prSet/>
      <dgm:spPr/>
      <dgm:t>
        <a:bodyPr/>
        <a:lstStyle/>
        <a:p>
          <a:endParaRPr lang="ru-RU"/>
        </a:p>
      </dgm:t>
    </dgm:pt>
    <dgm:pt modelId="{CE0E63C7-C392-4F52-A94B-6B0F036863FD}" type="sibTrans" cxnId="{30E2A642-7D45-4CC6-A98A-1F229CD60ADF}">
      <dgm:prSet/>
      <dgm:spPr/>
      <dgm:t>
        <a:bodyPr/>
        <a:lstStyle/>
        <a:p>
          <a:endParaRPr lang="ru-RU"/>
        </a:p>
      </dgm:t>
    </dgm:pt>
    <dgm:pt modelId="{8F1CE66C-C5BA-4817-BB47-CC9822AC28D5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положительной разницы в ценах от операций по купле-продаже фьючерсных контрактов</a:t>
          </a:r>
        </a:p>
      </dgm:t>
    </dgm:pt>
    <dgm:pt modelId="{FC2D85C6-4EC4-46A1-AD7E-32E2A8901D73}" type="parTrans" cxnId="{F432BAB6-2860-4084-A58D-6A1A02D34D70}">
      <dgm:prSet/>
      <dgm:spPr/>
      <dgm:t>
        <a:bodyPr/>
        <a:lstStyle/>
        <a:p>
          <a:endParaRPr lang="ru-RU"/>
        </a:p>
      </dgm:t>
    </dgm:pt>
    <dgm:pt modelId="{C39646CA-2B89-4BFC-9D5A-C63EBFDB9D47}" type="sibTrans" cxnId="{F432BAB6-2860-4084-A58D-6A1A02D34D70}">
      <dgm:prSet/>
      <dgm:spPr/>
      <dgm:t>
        <a:bodyPr/>
        <a:lstStyle/>
        <a:p>
          <a:endParaRPr lang="ru-RU"/>
        </a:p>
      </dgm:t>
    </dgm:pt>
    <dgm:pt modelId="{FC73E1DC-F3EB-4267-8FC5-84AB2F6CF968}" type="pres">
      <dgm:prSet presAssocID="{F39310B8-89FA-4FC1-A9F7-3BE00DB650A7}" presName="Name0" presStyleCnt="0">
        <dgm:presLayoutVars>
          <dgm:dir/>
          <dgm:animLvl val="lvl"/>
          <dgm:resizeHandles val="exact"/>
        </dgm:presLayoutVars>
      </dgm:prSet>
      <dgm:spPr/>
    </dgm:pt>
    <dgm:pt modelId="{71834A2A-D374-413E-B114-C7E38775BB20}" type="pres">
      <dgm:prSet presAssocID="{BA437C8E-0DBC-44BF-AD6E-A943B10480F9}" presName="linNode" presStyleCnt="0"/>
      <dgm:spPr/>
    </dgm:pt>
    <dgm:pt modelId="{DB6EA4E8-1101-4F40-BBEB-2E61E73A3261}" type="pres">
      <dgm:prSet presAssocID="{BA437C8E-0DBC-44BF-AD6E-A943B10480F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C5130DB-E6BC-423F-BB6E-26E85120F303}" type="pres">
      <dgm:prSet presAssocID="{BA437C8E-0DBC-44BF-AD6E-A943B10480F9}" presName="descendantText" presStyleLbl="alignAccFollowNode1" presStyleIdx="0" presStyleCnt="3">
        <dgm:presLayoutVars>
          <dgm:bulletEnabled val="1"/>
        </dgm:presLayoutVars>
      </dgm:prSet>
      <dgm:spPr/>
    </dgm:pt>
    <dgm:pt modelId="{ABD2CD17-B881-47C0-A045-94555598032D}" type="pres">
      <dgm:prSet presAssocID="{2E3634BF-E198-4F6B-B90F-A4D7F4FB11B0}" presName="sp" presStyleCnt="0"/>
      <dgm:spPr/>
    </dgm:pt>
    <dgm:pt modelId="{2C28764B-AD7D-476B-9841-DD0BD4EDD441}" type="pres">
      <dgm:prSet presAssocID="{482DDCA4-CA85-4832-998D-916CCFD3C5CB}" presName="linNode" presStyleCnt="0"/>
      <dgm:spPr/>
    </dgm:pt>
    <dgm:pt modelId="{B1F7466E-89B1-4034-AFDA-10C853046579}" type="pres">
      <dgm:prSet presAssocID="{482DDCA4-CA85-4832-998D-916CCFD3C5C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BE80C59-BB0F-49EB-83E1-F499C47E5091}" type="pres">
      <dgm:prSet presAssocID="{482DDCA4-CA85-4832-998D-916CCFD3C5CB}" presName="descendantText" presStyleLbl="alignAccFollowNode1" presStyleIdx="1" presStyleCnt="3">
        <dgm:presLayoutVars>
          <dgm:bulletEnabled val="1"/>
        </dgm:presLayoutVars>
      </dgm:prSet>
      <dgm:spPr/>
    </dgm:pt>
    <dgm:pt modelId="{3FEE48B7-67A3-4CEF-A599-11D65A6453A2}" type="pres">
      <dgm:prSet presAssocID="{01C24A7D-E27C-49A5-AF37-2CA88C90340F}" presName="sp" presStyleCnt="0"/>
      <dgm:spPr/>
    </dgm:pt>
    <dgm:pt modelId="{F7A6FFFE-F619-468D-B6CB-DFF46062B29D}" type="pres">
      <dgm:prSet presAssocID="{9B5B395F-5730-4D74-AF00-A16C90544099}" presName="linNode" presStyleCnt="0"/>
      <dgm:spPr/>
    </dgm:pt>
    <dgm:pt modelId="{60D0B00F-B984-4184-8D84-164DCECA847B}" type="pres">
      <dgm:prSet presAssocID="{9B5B395F-5730-4D74-AF00-A16C9054409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338402E-5562-4581-8CD5-557FC43CBEFB}" type="pres">
      <dgm:prSet presAssocID="{9B5B395F-5730-4D74-AF00-A16C9054409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FB81D23-26BC-437B-A052-C1281D0D0A19}" srcId="{F39310B8-89FA-4FC1-A9F7-3BE00DB650A7}" destId="{BA437C8E-0DBC-44BF-AD6E-A943B10480F9}" srcOrd="0" destOrd="0" parTransId="{5A56310E-7120-47E9-B2B4-3CF189FA12CE}" sibTransId="{2E3634BF-E198-4F6B-B90F-A4D7F4FB11B0}"/>
    <dgm:cxn modelId="{3E2EE83A-450B-4A22-9317-8CB0393B4160}" type="presOf" srcId="{F39310B8-89FA-4FC1-A9F7-3BE00DB650A7}" destId="{FC73E1DC-F3EB-4267-8FC5-84AB2F6CF968}" srcOrd="0" destOrd="0" presId="urn:microsoft.com/office/officeart/2005/8/layout/vList5"/>
    <dgm:cxn modelId="{30E2A642-7D45-4CC6-A98A-1F229CD60ADF}" srcId="{F39310B8-89FA-4FC1-A9F7-3BE00DB650A7}" destId="{9B5B395F-5730-4D74-AF00-A16C90544099}" srcOrd="2" destOrd="0" parTransId="{9C5EBC7C-A6F8-4648-BB66-6EF9A1B3D887}" sibTransId="{CE0E63C7-C392-4F52-A94B-6B0F036863FD}"/>
    <dgm:cxn modelId="{54421D44-6E92-4CBC-ACFE-B8D62A3F1D6F}" srcId="{482DDCA4-CA85-4832-998D-916CCFD3C5CB}" destId="{1A516DA7-B5CC-4EA8-BBB9-DF0CD989D4BE}" srcOrd="0" destOrd="0" parTransId="{2848F710-766F-4A61-8F45-BC16C490E095}" sibTransId="{FC3301BB-0A94-4124-AD6B-A90ADB266ABE}"/>
    <dgm:cxn modelId="{CD500569-718E-4C8A-A3D8-897511E69E2A}" type="presOf" srcId="{61FBC6F8-9201-4919-9D2F-376F182BFA51}" destId="{AC5130DB-E6BC-423F-BB6E-26E85120F303}" srcOrd="0" destOrd="0" presId="urn:microsoft.com/office/officeart/2005/8/layout/vList5"/>
    <dgm:cxn modelId="{1F0B346B-276E-4D15-9492-7018E7F0F16C}" type="presOf" srcId="{9B5B395F-5730-4D74-AF00-A16C90544099}" destId="{60D0B00F-B984-4184-8D84-164DCECA847B}" srcOrd="0" destOrd="0" presId="urn:microsoft.com/office/officeart/2005/8/layout/vList5"/>
    <dgm:cxn modelId="{D338AA6C-4EE2-41A3-92FF-83B135F976BE}" type="presOf" srcId="{482DDCA4-CA85-4832-998D-916CCFD3C5CB}" destId="{B1F7466E-89B1-4034-AFDA-10C853046579}" srcOrd="0" destOrd="0" presId="urn:microsoft.com/office/officeart/2005/8/layout/vList5"/>
    <dgm:cxn modelId="{3CA2F44C-0618-42DA-93D5-20E0CBF7233D}" srcId="{F39310B8-89FA-4FC1-A9F7-3BE00DB650A7}" destId="{482DDCA4-CA85-4832-998D-916CCFD3C5CB}" srcOrd="1" destOrd="0" parTransId="{AF3B6E4A-7D03-4AB8-BE3E-AFC1C64725C9}" sibTransId="{01C24A7D-E27C-49A5-AF37-2CA88C90340F}"/>
    <dgm:cxn modelId="{F432BAB6-2860-4084-A58D-6A1A02D34D70}" srcId="{9B5B395F-5730-4D74-AF00-A16C90544099}" destId="{8F1CE66C-C5BA-4817-BB47-CC9822AC28D5}" srcOrd="0" destOrd="0" parTransId="{FC2D85C6-4EC4-46A1-AD7E-32E2A8901D73}" sibTransId="{C39646CA-2B89-4BFC-9D5A-C63EBFDB9D47}"/>
    <dgm:cxn modelId="{A7CBC1D7-2301-4048-AE03-BC332C39912F}" srcId="{BA437C8E-0DBC-44BF-AD6E-A943B10480F9}" destId="{61FBC6F8-9201-4919-9D2F-376F182BFA51}" srcOrd="0" destOrd="0" parTransId="{E067E7EC-05F0-4DE4-8541-BF165FC3D2E0}" sibTransId="{B99901B8-AD1D-413D-8602-A8D3721B64D8}"/>
    <dgm:cxn modelId="{091126E0-F8BA-46D1-B2B0-65A5B2C6D851}" type="presOf" srcId="{1A516DA7-B5CC-4EA8-BBB9-DF0CD989D4BE}" destId="{CBE80C59-BB0F-49EB-83E1-F499C47E5091}" srcOrd="0" destOrd="0" presId="urn:microsoft.com/office/officeart/2005/8/layout/vList5"/>
    <dgm:cxn modelId="{BBFB8DE0-0382-4ABB-A4FF-9E2A6BE21E32}" type="presOf" srcId="{BA437C8E-0DBC-44BF-AD6E-A943B10480F9}" destId="{DB6EA4E8-1101-4F40-BBEB-2E61E73A3261}" srcOrd="0" destOrd="0" presId="urn:microsoft.com/office/officeart/2005/8/layout/vList5"/>
    <dgm:cxn modelId="{805EBEEA-397D-4C33-BFEF-3391EA1ED5EE}" type="presOf" srcId="{8F1CE66C-C5BA-4817-BB47-CC9822AC28D5}" destId="{4338402E-5562-4581-8CD5-557FC43CBEFB}" srcOrd="0" destOrd="0" presId="urn:microsoft.com/office/officeart/2005/8/layout/vList5"/>
    <dgm:cxn modelId="{B2D04AB6-753A-4A2E-BDC8-C4C9FCA171F2}" type="presParOf" srcId="{FC73E1DC-F3EB-4267-8FC5-84AB2F6CF968}" destId="{71834A2A-D374-413E-B114-C7E38775BB20}" srcOrd="0" destOrd="0" presId="urn:microsoft.com/office/officeart/2005/8/layout/vList5"/>
    <dgm:cxn modelId="{C014E6E5-D917-4A66-8808-7174B6A27415}" type="presParOf" srcId="{71834A2A-D374-413E-B114-C7E38775BB20}" destId="{DB6EA4E8-1101-4F40-BBEB-2E61E73A3261}" srcOrd="0" destOrd="0" presId="urn:microsoft.com/office/officeart/2005/8/layout/vList5"/>
    <dgm:cxn modelId="{36F40549-C1F8-4830-9486-BE8BD64FAB85}" type="presParOf" srcId="{71834A2A-D374-413E-B114-C7E38775BB20}" destId="{AC5130DB-E6BC-423F-BB6E-26E85120F303}" srcOrd="1" destOrd="0" presId="urn:microsoft.com/office/officeart/2005/8/layout/vList5"/>
    <dgm:cxn modelId="{68816572-581B-401F-B228-1970EA229052}" type="presParOf" srcId="{FC73E1DC-F3EB-4267-8FC5-84AB2F6CF968}" destId="{ABD2CD17-B881-47C0-A045-94555598032D}" srcOrd="1" destOrd="0" presId="urn:microsoft.com/office/officeart/2005/8/layout/vList5"/>
    <dgm:cxn modelId="{A757E855-F33C-4C68-9B93-F05EE4E57B0F}" type="presParOf" srcId="{FC73E1DC-F3EB-4267-8FC5-84AB2F6CF968}" destId="{2C28764B-AD7D-476B-9841-DD0BD4EDD441}" srcOrd="2" destOrd="0" presId="urn:microsoft.com/office/officeart/2005/8/layout/vList5"/>
    <dgm:cxn modelId="{39451E59-A6F0-4D95-A49E-6459EDD55C66}" type="presParOf" srcId="{2C28764B-AD7D-476B-9841-DD0BD4EDD441}" destId="{B1F7466E-89B1-4034-AFDA-10C853046579}" srcOrd="0" destOrd="0" presId="urn:microsoft.com/office/officeart/2005/8/layout/vList5"/>
    <dgm:cxn modelId="{46EA817E-5BD3-4546-8392-3CA16769CD20}" type="presParOf" srcId="{2C28764B-AD7D-476B-9841-DD0BD4EDD441}" destId="{CBE80C59-BB0F-49EB-83E1-F499C47E5091}" srcOrd="1" destOrd="0" presId="urn:microsoft.com/office/officeart/2005/8/layout/vList5"/>
    <dgm:cxn modelId="{DC4D2235-C391-48D0-A58C-D2312C0C25A1}" type="presParOf" srcId="{FC73E1DC-F3EB-4267-8FC5-84AB2F6CF968}" destId="{3FEE48B7-67A3-4CEF-A599-11D65A6453A2}" srcOrd="3" destOrd="0" presId="urn:microsoft.com/office/officeart/2005/8/layout/vList5"/>
    <dgm:cxn modelId="{2F02D22F-848D-4B5A-AE5C-619147C1A302}" type="presParOf" srcId="{FC73E1DC-F3EB-4267-8FC5-84AB2F6CF968}" destId="{F7A6FFFE-F619-468D-B6CB-DFF46062B29D}" srcOrd="4" destOrd="0" presId="urn:microsoft.com/office/officeart/2005/8/layout/vList5"/>
    <dgm:cxn modelId="{2FEBE774-299F-4F78-A076-94BB141C31CD}" type="presParOf" srcId="{F7A6FFFE-F619-468D-B6CB-DFF46062B29D}" destId="{60D0B00F-B984-4184-8D84-164DCECA847B}" srcOrd="0" destOrd="0" presId="urn:microsoft.com/office/officeart/2005/8/layout/vList5"/>
    <dgm:cxn modelId="{94D7E771-023B-4CB9-B926-0C74E37647D1}" type="presParOf" srcId="{F7A6FFFE-F619-468D-B6CB-DFF46062B29D}" destId="{4338402E-5562-4581-8CD5-557FC43CBE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0DFF8-626D-4669-BBAB-EAF2DA012E4D}">
      <dsp:nvSpPr>
        <dsp:cNvPr id="0" name=""/>
        <dsp:cNvSpPr/>
      </dsp:nvSpPr>
      <dsp:spPr>
        <a:xfrm>
          <a:off x="10649" y="12511"/>
          <a:ext cx="2093088" cy="809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типу рынка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49" y="12511"/>
        <a:ext cx="2093088" cy="809752"/>
      </dsp:txXfrm>
    </dsp:sp>
    <dsp:sp modelId="{F3039D48-9283-4890-B062-0BDD243210B6}">
      <dsp:nvSpPr>
        <dsp:cNvPr id="0" name=""/>
        <dsp:cNvSpPr/>
      </dsp:nvSpPr>
      <dsp:spPr>
        <a:xfrm>
          <a:off x="0" y="808382"/>
          <a:ext cx="2093088" cy="3383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товарные биржи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фондовые биржи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валютные биржи</a:t>
          </a:r>
        </a:p>
      </dsp:txBody>
      <dsp:txXfrm>
        <a:off x="0" y="808382"/>
        <a:ext cx="2093088" cy="3383039"/>
      </dsp:txXfrm>
    </dsp:sp>
    <dsp:sp modelId="{43D0AEB6-761D-49EE-B078-83F8209A920C}">
      <dsp:nvSpPr>
        <dsp:cNvPr id="0" name=""/>
        <dsp:cNvSpPr/>
      </dsp:nvSpPr>
      <dsp:spPr>
        <a:xfrm>
          <a:off x="2487256" y="101002"/>
          <a:ext cx="2091044" cy="809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юридическому статусу 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7256" y="101002"/>
        <a:ext cx="2091044" cy="809752"/>
      </dsp:txXfrm>
    </dsp:sp>
    <dsp:sp modelId="{F83DDD6A-9C76-4A82-9F36-B6084B615E8A}">
      <dsp:nvSpPr>
        <dsp:cNvPr id="0" name=""/>
        <dsp:cNvSpPr/>
      </dsp:nvSpPr>
      <dsp:spPr>
        <a:xfrm>
          <a:off x="2480021" y="946242"/>
          <a:ext cx="2091044" cy="3093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публично-правовые (государственные) биржи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частно-правовые (частные) биржи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смешанные биржи</a:t>
          </a:r>
        </a:p>
      </dsp:txBody>
      <dsp:txXfrm>
        <a:off x="2480021" y="946242"/>
        <a:ext cx="2091044" cy="3093630"/>
      </dsp:txXfrm>
    </dsp:sp>
    <dsp:sp modelId="{F9091E08-15F3-4678-B6EA-7FB06D5ADDA8}">
      <dsp:nvSpPr>
        <dsp:cNvPr id="0" name=""/>
        <dsp:cNvSpPr/>
      </dsp:nvSpPr>
      <dsp:spPr>
        <a:xfrm>
          <a:off x="4755618" y="87814"/>
          <a:ext cx="2337289" cy="1066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участия посетителей в торгах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5618" y="87814"/>
        <a:ext cx="2337289" cy="1066413"/>
      </dsp:txXfrm>
    </dsp:sp>
    <dsp:sp modelId="{CAF3BB74-8820-4DBD-8C59-579195D3D03A}">
      <dsp:nvSpPr>
        <dsp:cNvPr id="0" name=""/>
        <dsp:cNvSpPr/>
      </dsp:nvSpPr>
      <dsp:spPr>
        <a:xfrm>
          <a:off x="4811032" y="1190920"/>
          <a:ext cx="2278117" cy="138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открытые биржи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закрытые биржи</a:t>
          </a:r>
        </a:p>
      </dsp:txBody>
      <dsp:txXfrm>
        <a:off x="4811032" y="1190920"/>
        <a:ext cx="2278117" cy="1382815"/>
      </dsp:txXfrm>
    </dsp:sp>
    <dsp:sp modelId="{74389ED0-8C15-4024-A733-BD00A3E119E6}">
      <dsp:nvSpPr>
        <dsp:cNvPr id="0" name=""/>
        <dsp:cNvSpPr/>
      </dsp:nvSpPr>
      <dsp:spPr>
        <a:xfrm>
          <a:off x="7436738" y="120151"/>
          <a:ext cx="1990877" cy="1089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биржевой номенклатуре товаров</a:t>
          </a:r>
          <a:endParaRPr lang="ru-RU" sz="22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6738" y="120151"/>
        <a:ext cx="1990877" cy="1089551"/>
      </dsp:txXfrm>
    </dsp:sp>
    <dsp:sp modelId="{61EF50D7-BE6F-4515-AE81-6B07F0656026}">
      <dsp:nvSpPr>
        <dsp:cNvPr id="0" name=""/>
        <dsp:cNvSpPr/>
      </dsp:nvSpPr>
      <dsp:spPr>
        <a:xfrm>
          <a:off x="7401393" y="1231536"/>
          <a:ext cx="2093088" cy="28070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универсальные биржи </a:t>
          </a:r>
          <a:endParaRPr lang="ru-RU" sz="18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специализированные биржи</a:t>
          </a:r>
          <a:endParaRPr lang="ru-RU" sz="18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биржи широкого профиля </a:t>
          </a:r>
          <a:endParaRPr lang="ru-RU" sz="18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узкоспециализированные биржи</a:t>
          </a:r>
          <a:endParaRPr lang="ru-RU" sz="18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1393" y="1231536"/>
        <a:ext cx="2093088" cy="28070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45CBD-D665-4215-AE94-8B5D8AEACD8B}">
      <dsp:nvSpPr>
        <dsp:cNvPr id="0" name=""/>
        <dsp:cNvSpPr/>
      </dsp:nvSpPr>
      <dsp:spPr>
        <a:xfrm rot="5400000">
          <a:off x="4469764" y="-1279300"/>
          <a:ext cx="211455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американский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европейский</a:t>
          </a:r>
        </a:p>
      </dsp:txBody>
      <dsp:txXfrm rot="-5400000">
        <a:off x="2926079" y="367609"/>
        <a:ext cx="5098696" cy="1908102"/>
      </dsp:txXfrm>
    </dsp:sp>
    <dsp:sp modelId="{14398946-403B-4681-A5FB-784D0704F44B}">
      <dsp:nvSpPr>
        <dsp:cNvPr id="0" name=""/>
        <dsp:cNvSpPr/>
      </dsp:nvSpPr>
      <dsp:spPr>
        <a:xfrm>
          <a:off x="0" y="66"/>
          <a:ext cx="2926080" cy="2643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срокам исполнения</a:t>
          </a:r>
        </a:p>
      </dsp:txBody>
      <dsp:txXfrm>
        <a:off x="129030" y="129096"/>
        <a:ext cx="2668020" cy="2385127"/>
      </dsp:txXfrm>
    </dsp:sp>
    <dsp:sp modelId="{35D4F12F-A5A0-40F2-BD2E-509D796D2B50}">
      <dsp:nvSpPr>
        <dsp:cNvPr id="0" name=""/>
        <dsp:cNvSpPr/>
      </dsp:nvSpPr>
      <dsp:spPr>
        <a:xfrm rot="5400000">
          <a:off x="4469764" y="1496047"/>
          <a:ext cx="211455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Опцион с правом на покупку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Опцион с правом на продажу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Двойной опцион </a:t>
          </a:r>
        </a:p>
      </dsp:txBody>
      <dsp:txXfrm rot="-5400000">
        <a:off x="2926079" y="3142956"/>
        <a:ext cx="5098696" cy="1908102"/>
      </dsp:txXfrm>
    </dsp:sp>
    <dsp:sp modelId="{DA5ACD19-9961-41B7-8F0F-B770FFFA8A22}">
      <dsp:nvSpPr>
        <dsp:cNvPr id="0" name=""/>
        <dsp:cNvSpPr/>
      </dsp:nvSpPr>
      <dsp:spPr>
        <a:xfrm>
          <a:off x="0" y="2775413"/>
          <a:ext cx="2926080" cy="2643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технике осуществления</a:t>
          </a:r>
        </a:p>
      </dsp:txBody>
      <dsp:txXfrm>
        <a:off x="129030" y="2904443"/>
        <a:ext cx="2668020" cy="23851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AA584-FBC5-42D1-B6B3-BA03D7231CF6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41126-BBAB-47C9-AFCE-966364E6CB69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господствующий принцип самоуправления</a:t>
          </a:r>
        </a:p>
      </dsp:txBody>
      <dsp:txXfrm>
        <a:off x="752110" y="541866"/>
        <a:ext cx="7301111" cy="1083733"/>
      </dsp:txXfrm>
    </dsp:sp>
    <dsp:sp modelId="{635E7B44-31E0-4A41-8DCD-9A4C51BE0C79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F4859-1D43-40B1-9CC0-154614235EF3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условия допущения, основанные на представлении пору­чительства, крупных вступительных деньгах и ежегодных взносах, превращающих биржу в монополию высших финансовых сфер</a:t>
          </a:r>
        </a:p>
      </dsp:txBody>
      <dsp:txXfrm>
        <a:off x="1146048" y="2167466"/>
        <a:ext cx="6907174" cy="1083733"/>
      </dsp:txXfrm>
    </dsp:sp>
    <dsp:sp modelId="{2967D5EA-EBC6-4CEA-9597-05AF905B2183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126FA-C2B3-4D2B-B001-0A30F6DA022A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разделение биржевой публики на два класса: маклеров (брокеров) и торговцев (дилеров)</a:t>
          </a:r>
        </a:p>
      </dsp:txBody>
      <dsp:txXfrm>
        <a:off x="752110" y="3793066"/>
        <a:ext cx="7301111" cy="1083733"/>
      </dsp:txXfrm>
    </dsp:sp>
    <dsp:sp modelId="{8E7FEAF7-F5AF-4024-904B-0D662D4D76C3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53A71-755C-40D4-8926-B993AAA99833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5FDCA-406E-4B32-9DE2-BD33477BC133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определенного места торговли </a:t>
          </a:r>
        </a:p>
      </dsp:txBody>
      <dsp:txXfrm>
        <a:off x="380119" y="246332"/>
        <a:ext cx="7675541" cy="492448"/>
      </dsp:txXfrm>
    </dsp:sp>
    <dsp:sp modelId="{BA1CC855-B4EC-4CCC-932A-D2C81BE3DFC5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7D6D7-19CF-4A79-AA4E-BFB1C0BC3939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подчиненность заранее установленным правилам</a:t>
          </a:r>
        </a:p>
      </dsp:txBody>
      <dsp:txXfrm>
        <a:off x="826075" y="985438"/>
        <a:ext cx="7229585" cy="492448"/>
      </dsp:txXfrm>
    </dsp:sp>
    <dsp:sp modelId="{1234B4AB-CAC6-4F5E-A1D6-20B690B48C94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DDEC3-D6AB-4178-85DC-A361C7767E16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стандартов на товар</a:t>
          </a:r>
        </a:p>
      </dsp:txBody>
      <dsp:txXfrm>
        <a:off x="1070457" y="1724003"/>
        <a:ext cx="6985203" cy="492448"/>
      </dsp:txXfrm>
    </dsp:sp>
    <dsp:sp modelId="{BC405A5D-A52F-4A91-9468-1789A70B810F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B579C-BBC2-4E18-90C6-893B615961B9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регулярность проведения торгов</a:t>
          </a:r>
        </a:p>
      </dsp:txBody>
      <dsp:txXfrm>
        <a:off x="1148486" y="2463109"/>
        <a:ext cx="6907174" cy="492448"/>
      </dsp:txXfrm>
    </dsp:sp>
    <dsp:sp modelId="{B2561EA5-1BCC-419F-AA38-9273EE83C3C4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1BAA9-9FFD-4933-B6B8-A7E81E9B100C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типовых контрактов</a:t>
          </a:r>
        </a:p>
      </dsp:txBody>
      <dsp:txXfrm>
        <a:off x="1070457" y="3202215"/>
        <a:ext cx="6985203" cy="492448"/>
      </dsp:txXfrm>
    </dsp:sp>
    <dsp:sp modelId="{9B5E6C91-A546-467A-9A0B-DAA3DCAAE623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0E763-95A7-4E45-B6D1-3AA04ECCDD0F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котировка цен</a:t>
          </a:r>
        </a:p>
      </dsp:txBody>
      <dsp:txXfrm>
        <a:off x="826075" y="3940779"/>
        <a:ext cx="7229585" cy="492448"/>
      </dsp:txXfrm>
    </dsp:sp>
    <dsp:sp modelId="{121178B9-DA81-4840-965D-885D2844E739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8644A-36C4-4B9E-9815-6E61EB8569F6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урегулирование споров </a:t>
          </a:r>
        </a:p>
      </dsp:txBody>
      <dsp:txXfrm>
        <a:off x="380119" y="4679885"/>
        <a:ext cx="7675541" cy="492448"/>
      </dsp:txXfrm>
    </dsp:sp>
    <dsp:sp modelId="{8F8E2E6E-5655-45E9-81B2-2F76102C85EB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4F484-8249-4703-A44E-0C607FB72B2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7590D-B127-4138-8E46-8377C5DCA757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совершение сделок на основе описания качества в отсутствие самого товара</a:t>
          </a:r>
        </a:p>
      </dsp:txBody>
      <dsp:txXfrm>
        <a:off x="610504" y="416587"/>
        <a:ext cx="7440913" cy="833607"/>
      </dsp:txXfrm>
    </dsp:sp>
    <dsp:sp modelId="{FA456DAC-E9AC-46CD-BE94-843075C52481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B15A4-DB35-4705-B796-DD74770AD881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торговля массовыми, однородными, сравнимыми по качеству товарами, отдельные партии которых взаимозаменяемы</a:t>
          </a:r>
        </a:p>
      </dsp:txBody>
      <dsp:txXfrm>
        <a:off x="1088431" y="1667215"/>
        <a:ext cx="6962986" cy="833607"/>
      </dsp:txXfrm>
    </dsp:sp>
    <dsp:sp modelId="{33CDECBA-62D2-4953-A3A3-8E71F60469E9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59618-9B03-4CC9-A478-506352EAF5FA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спекулятивность</a:t>
          </a:r>
        </a:p>
      </dsp:txBody>
      <dsp:txXfrm>
        <a:off x="1088431" y="2917843"/>
        <a:ext cx="6962986" cy="833607"/>
      </dsp:txXfrm>
    </dsp:sp>
    <dsp:sp modelId="{039B94A6-CFE9-468F-8137-897489E5AFAD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E242F-12B3-423A-AAD2-A1D0956D3900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ведение торговли по строго определенным правилам при активном взаимодействии как продавцов, так и покупателей</a:t>
          </a:r>
        </a:p>
      </dsp:txBody>
      <dsp:txXfrm>
        <a:off x="610504" y="4168472"/>
        <a:ext cx="7440913" cy="833607"/>
      </dsp:txXfrm>
    </dsp:sp>
    <dsp:sp modelId="{32CB7584-A65C-46A6-BA22-229D31956826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C389C-57B3-47B9-8597-E7148DD32FD8}">
      <dsp:nvSpPr>
        <dsp:cNvPr id="0" name=""/>
        <dsp:cNvSpPr/>
      </dsp:nvSpPr>
      <dsp:spPr>
        <a:xfrm>
          <a:off x="-6531662" y="-999712"/>
          <a:ext cx="7780312" cy="7780312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C118C-9AE4-4C0C-A5E4-E359A4E40740}">
      <dsp:nvSpPr>
        <dsp:cNvPr id="0" name=""/>
        <dsp:cNvSpPr/>
      </dsp:nvSpPr>
      <dsp:spPr>
        <a:xfrm>
          <a:off x="405529" y="262799"/>
          <a:ext cx="8034146" cy="52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1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Московская товарная биржа</a:t>
          </a:r>
        </a:p>
      </dsp:txBody>
      <dsp:txXfrm>
        <a:off x="405529" y="262799"/>
        <a:ext cx="8034146" cy="525367"/>
      </dsp:txXfrm>
    </dsp:sp>
    <dsp:sp modelId="{ADDB54AD-494F-403D-9F05-C3AA08F95DC1}">
      <dsp:nvSpPr>
        <dsp:cNvPr id="0" name=""/>
        <dsp:cNvSpPr/>
      </dsp:nvSpPr>
      <dsp:spPr>
        <a:xfrm>
          <a:off x="77174" y="197128"/>
          <a:ext cx="656708" cy="656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59E9D-7D53-4666-8E53-B87C148F6157}">
      <dsp:nvSpPr>
        <dsp:cNvPr id="0" name=""/>
        <dsp:cNvSpPr/>
      </dsp:nvSpPr>
      <dsp:spPr>
        <a:xfrm>
          <a:off x="881296" y="1051312"/>
          <a:ext cx="7558379" cy="52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1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универсальная биржа вторичных ресурсов</a:t>
          </a:r>
        </a:p>
      </dsp:txBody>
      <dsp:txXfrm>
        <a:off x="881296" y="1051312"/>
        <a:ext cx="7558379" cy="525367"/>
      </dsp:txXfrm>
    </dsp:sp>
    <dsp:sp modelId="{AB7C2ABA-D67D-4DAB-8F08-9056315FF952}">
      <dsp:nvSpPr>
        <dsp:cNvPr id="0" name=""/>
        <dsp:cNvSpPr/>
      </dsp:nvSpPr>
      <dsp:spPr>
        <a:xfrm>
          <a:off x="552941" y="985641"/>
          <a:ext cx="656708" cy="656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AA6BE-868A-4CC8-BD55-5C7E4744B102}">
      <dsp:nvSpPr>
        <dsp:cNvPr id="0" name=""/>
        <dsp:cNvSpPr/>
      </dsp:nvSpPr>
      <dsp:spPr>
        <a:xfrm>
          <a:off x="1142014" y="1839247"/>
          <a:ext cx="7297661" cy="52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1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Всероссийская биржа недвижимости</a:t>
          </a:r>
        </a:p>
      </dsp:txBody>
      <dsp:txXfrm>
        <a:off x="1142014" y="1839247"/>
        <a:ext cx="7297661" cy="525367"/>
      </dsp:txXfrm>
    </dsp:sp>
    <dsp:sp modelId="{3D674F0C-97C7-4C9E-83A3-C0C38682D751}">
      <dsp:nvSpPr>
        <dsp:cNvPr id="0" name=""/>
        <dsp:cNvSpPr/>
      </dsp:nvSpPr>
      <dsp:spPr>
        <a:xfrm>
          <a:off x="813659" y="1773576"/>
          <a:ext cx="656708" cy="656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7F861-F8AC-4575-B507-1A547AAE58E1}">
      <dsp:nvSpPr>
        <dsp:cNvPr id="0" name=""/>
        <dsp:cNvSpPr/>
      </dsp:nvSpPr>
      <dsp:spPr>
        <a:xfrm>
          <a:off x="1225258" y="2627759"/>
          <a:ext cx="7214417" cy="52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1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товарно-сырьевая биржа</a:t>
          </a:r>
        </a:p>
      </dsp:txBody>
      <dsp:txXfrm>
        <a:off x="1225258" y="2627759"/>
        <a:ext cx="7214417" cy="525367"/>
      </dsp:txXfrm>
    </dsp:sp>
    <dsp:sp modelId="{C6DFC8F9-DDCB-4B44-81A4-E25618579224}">
      <dsp:nvSpPr>
        <dsp:cNvPr id="0" name=""/>
        <dsp:cNvSpPr/>
      </dsp:nvSpPr>
      <dsp:spPr>
        <a:xfrm>
          <a:off x="896904" y="2562089"/>
          <a:ext cx="656708" cy="656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27BC1-2590-40AE-8DFA-BE5056F6A884}">
      <dsp:nvSpPr>
        <dsp:cNvPr id="0" name=""/>
        <dsp:cNvSpPr/>
      </dsp:nvSpPr>
      <dsp:spPr>
        <a:xfrm>
          <a:off x="1142014" y="3416272"/>
          <a:ext cx="7297661" cy="52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1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биржа «Гермес»</a:t>
          </a:r>
        </a:p>
      </dsp:txBody>
      <dsp:txXfrm>
        <a:off x="1142014" y="3416272"/>
        <a:ext cx="7297661" cy="525367"/>
      </dsp:txXfrm>
    </dsp:sp>
    <dsp:sp modelId="{16F65C8C-030E-4A65-909A-BA43CD39EC3E}">
      <dsp:nvSpPr>
        <dsp:cNvPr id="0" name=""/>
        <dsp:cNvSpPr/>
      </dsp:nvSpPr>
      <dsp:spPr>
        <a:xfrm>
          <a:off x="813659" y="3350602"/>
          <a:ext cx="656708" cy="656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EA2F5-BE5F-4E4A-8F44-87DE7E04D3F6}">
      <dsp:nvSpPr>
        <dsp:cNvPr id="0" name=""/>
        <dsp:cNvSpPr/>
      </dsp:nvSpPr>
      <dsp:spPr>
        <a:xfrm>
          <a:off x="881296" y="4204207"/>
          <a:ext cx="7558379" cy="52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1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биржа наукоемких технологий</a:t>
          </a:r>
        </a:p>
      </dsp:txBody>
      <dsp:txXfrm>
        <a:off x="881296" y="4204207"/>
        <a:ext cx="7558379" cy="525367"/>
      </dsp:txXfrm>
    </dsp:sp>
    <dsp:sp modelId="{E5B4E6F7-3480-4A88-83AB-58C755575412}">
      <dsp:nvSpPr>
        <dsp:cNvPr id="0" name=""/>
        <dsp:cNvSpPr/>
      </dsp:nvSpPr>
      <dsp:spPr>
        <a:xfrm>
          <a:off x="552941" y="4138537"/>
          <a:ext cx="656708" cy="656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1856F-CA67-4D35-A3CC-0DA433DC7670}">
      <dsp:nvSpPr>
        <dsp:cNvPr id="0" name=""/>
        <dsp:cNvSpPr/>
      </dsp:nvSpPr>
      <dsp:spPr>
        <a:xfrm>
          <a:off x="405529" y="4992720"/>
          <a:ext cx="8034146" cy="52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1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нефтяные, лесные, бумажные, продовольственные биржи</a:t>
          </a:r>
        </a:p>
      </dsp:txBody>
      <dsp:txXfrm>
        <a:off x="405529" y="4992720"/>
        <a:ext cx="8034146" cy="525367"/>
      </dsp:txXfrm>
    </dsp:sp>
    <dsp:sp modelId="{B287C2A5-9DB8-420B-B327-AF8437DB6D6C}">
      <dsp:nvSpPr>
        <dsp:cNvPr id="0" name=""/>
        <dsp:cNvSpPr/>
      </dsp:nvSpPr>
      <dsp:spPr>
        <a:xfrm>
          <a:off x="77174" y="4927049"/>
          <a:ext cx="656708" cy="656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984E8-8121-4F68-822A-F5FC35583C4F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4E6D8-9032-4B20-9A6A-2D1A3F0D5D6F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уменьшение количество товарных бирж</a:t>
          </a:r>
        </a:p>
      </dsp:txBody>
      <dsp:txXfrm>
        <a:off x="380119" y="246332"/>
        <a:ext cx="7675541" cy="492448"/>
      </dsp:txXfrm>
    </dsp:sp>
    <dsp:sp modelId="{25DE7F6B-BD79-4CBD-881F-D927AA82BB13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91BE0-9607-462A-AB72-1F840F3B1F7F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зарождение фьючерсного рынка</a:t>
          </a:r>
        </a:p>
      </dsp:txBody>
      <dsp:txXfrm>
        <a:off x="826075" y="985438"/>
        <a:ext cx="7229585" cy="492448"/>
      </dsp:txXfrm>
    </dsp:sp>
    <dsp:sp modelId="{7C60DAF9-BA5D-49F7-929F-EF6B4C0093BB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65F7E-7824-4005-9B50-B44F39E5C466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минимизация сделок с наличным товаром</a:t>
          </a:r>
        </a:p>
      </dsp:txBody>
      <dsp:txXfrm>
        <a:off x="1070457" y="1724003"/>
        <a:ext cx="6985203" cy="492448"/>
      </dsp:txXfrm>
    </dsp:sp>
    <dsp:sp modelId="{8DF8F6E5-464A-468D-AD47-AEC988310E6C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ADC8E-BF72-4AAF-8A46-B0FE72029418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числа биржевых сделок</a:t>
          </a:r>
        </a:p>
      </dsp:txBody>
      <dsp:txXfrm>
        <a:off x="1148486" y="2463109"/>
        <a:ext cx="6907174" cy="492448"/>
      </dsp:txXfrm>
    </dsp:sp>
    <dsp:sp modelId="{47F476D7-FE41-4F1C-A3BF-21AA921016FF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6BB73-5A6A-4CAB-BA9A-DD44B4EF440F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универсальность</a:t>
          </a:r>
        </a:p>
      </dsp:txBody>
      <dsp:txXfrm>
        <a:off x="1070457" y="3202215"/>
        <a:ext cx="6985203" cy="492448"/>
      </dsp:txXfrm>
    </dsp:sp>
    <dsp:sp modelId="{AA68F3B2-E37A-4F41-A90A-888092A587D5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3828E-12E5-49DF-AB3F-07CC01E87736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аукционный принцип торговли</a:t>
          </a:r>
        </a:p>
      </dsp:txBody>
      <dsp:txXfrm>
        <a:off x="826075" y="3940779"/>
        <a:ext cx="7229585" cy="492448"/>
      </dsp:txXfrm>
    </dsp:sp>
    <dsp:sp modelId="{CE69691A-CBA6-417D-B961-CA0DC108B6E8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95E3A-2481-4BCC-A653-3CBFB2BA5689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биржевой бартер</a:t>
          </a:r>
        </a:p>
      </dsp:txBody>
      <dsp:txXfrm>
        <a:off x="380119" y="4679885"/>
        <a:ext cx="7675541" cy="492448"/>
      </dsp:txXfrm>
    </dsp:sp>
    <dsp:sp modelId="{FFA0A785-983E-42B2-B93C-FF0BB23F5DF0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56C7D-09A3-4587-8142-0A95EDAA13A4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47B09-622F-4AF5-A043-E39BAE92F865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реализация государственной политики развития биржево­го рынка</a:t>
          </a:r>
        </a:p>
      </dsp:txBody>
      <dsp:txXfrm>
        <a:off x="752110" y="541866"/>
        <a:ext cx="7301111" cy="1083733"/>
      </dsp:txXfrm>
    </dsp:sp>
    <dsp:sp modelId="{D10B9DB3-4A6A-45D8-BBBD-EC0AAE8D3DE7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93AEC-C94B-459E-A66C-988FA13C1F96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обеспечение равных прав и безопасности для профессио­нальных участников и клиентов</a:t>
          </a:r>
        </a:p>
      </dsp:txBody>
      <dsp:txXfrm>
        <a:off x="1146048" y="2167466"/>
        <a:ext cx="6907174" cy="1083733"/>
      </dsp:txXfrm>
    </dsp:sp>
    <dsp:sp modelId="{61F8E559-4589-4B81-9D8C-D0EECA1F7BD8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56CE2-42BF-426C-8D59-B75388649D52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создание информационной системы о биржевом рынке и контроль за обязательным раскрытием информации участника­ми рынка</a:t>
          </a:r>
        </a:p>
      </dsp:txBody>
      <dsp:txXfrm>
        <a:off x="752110" y="3793066"/>
        <a:ext cx="7301111" cy="1083733"/>
      </dsp:txXfrm>
    </dsp:sp>
    <dsp:sp modelId="{D102DF54-FDE3-4419-94A1-CA150713234B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B5ECE-BE47-4B89-9936-86FCB256D047}">
      <dsp:nvSpPr>
        <dsp:cNvPr id="0" name=""/>
        <dsp:cNvSpPr/>
      </dsp:nvSpPr>
      <dsp:spPr>
        <a:xfrm>
          <a:off x="-6461551" y="-988274"/>
          <a:ext cx="7690933" cy="7690933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1FEE6-8A0C-486E-B754-781759DA03FF}">
      <dsp:nvSpPr>
        <dsp:cNvPr id="0" name=""/>
        <dsp:cNvSpPr/>
      </dsp:nvSpPr>
      <dsp:spPr>
        <a:xfrm>
          <a:off x="643331" y="439321"/>
          <a:ext cx="7916957" cy="87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78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разработку правил поведения самими профессиональны­ми участниками конкретного биржевого рынка, реально пред­ставляющими его особенности</a:t>
          </a:r>
        </a:p>
      </dsp:txBody>
      <dsp:txXfrm>
        <a:off x="643331" y="439321"/>
        <a:ext cx="7916957" cy="879100"/>
      </dsp:txXfrm>
    </dsp:sp>
    <dsp:sp modelId="{D0D41110-7BDC-4258-BBD1-832F73E2EC85}">
      <dsp:nvSpPr>
        <dsp:cNvPr id="0" name=""/>
        <dsp:cNvSpPr/>
      </dsp:nvSpPr>
      <dsp:spPr>
        <a:xfrm>
          <a:off x="93893" y="329434"/>
          <a:ext cx="1098876" cy="1098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551A7-D2E3-45E5-9C6A-E4F344BC4C2A}">
      <dsp:nvSpPr>
        <dsp:cNvPr id="0" name=""/>
        <dsp:cNvSpPr/>
      </dsp:nvSpPr>
      <dsp:spPr>
        <a:xfrm>
          <a:off x="1147340" y="1758201"/>
          <a:ext cx="7412949" cy="87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78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экономию государственных средств, сокращение аппарата управления биржевым рынком</a:t>
          </a:r>
        </a:p>
      </dsp:txBody>
      <dsp:txXfrm>
        <a:off x="1147340" y="1758201"/>
        <a:ext cx="7412949" cy="879100"/>
      </dsp:txXfrm>
    </dsp:sp>
    <dsp:sp modelId="{7B1B9385-A0A5-4379-9EE6-5B9C80E78D84}">
      <dsp:nvSpPr>
        <dsp:cNvPr id="0" name=""/>
        <dsp:cNvSpPr/>
      </dsp:nvSpPr>
      <dsp:spPr>
        <a:xfrm>
          <a:off x="597902" y="1648314"/>
          <a:ext cx="1098876" cy="1098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BE8AC-6654-4B1C-8CD8-582205260677}">
      <dsp:nvSpPr>
        <dsp:cNvPr id="0" name=""/>
        <dsp:cNvSpPr/>
      </dsp:nvSpPr>
      <dsp:spPr>
        <a:xfrm>
          <a:off x="1147340" y="3077082"/>
          <a:ext cx="7412949" cy="87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78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общественного контроля</a:t>
          </a:r>
        </a:p>
      </dsp:txBody>
      <dsp:txXfrm>
        <a:off x="1147340" y="3077082"/>
        <a:ext cx="7412949" cy="879100"/>
      </dsp:txXfrm>
    </dsp:sp>
    <dsp:sp modelId="{A3A2EE54-9315-4B56-BB16-0D1CFEEAC17F}">
      <dsp:nvSpPr>
        <dsp:cNvPr id="0" name=""/>
        <dsp:cNvSpPr/>
      </dsp:nvSpPr>
      <dsp:spPr>
        <a:xfrm>
          <a:off x="597902" y="2967194"/>
          <a:ext cx="1098876" cy="1098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E1B36-9F37-46C1-BEC4-346FE8D051AC}">
      <dsp:nvSpPr>
        <dsp:cNvPr id="0" name=""/>
        <dsp:cNvSpPr/>
      </dsp:nvSpPr>
      <dsp:spPr>
        <a:xfrm>
          <a:off x="643331" y="4395962"/>
          <a:ext cx="7916957" cy="87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78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введение этических норм поведения профессиональных уча­стников биржевого рынка с помощью общественного контроля</a:t>
          </a:r>
        </a:p>
      </dsp:txBody>
      <dsp:txXfrm>
        <a:off x="643331" y="4395962"/>
        <a:ext cx="7916957" cy="879100"/>
      </dsp:txXfrm>
    </dsp:sp>
    <dsp:sp modelId="{0D1EA86F-3874-4D12-80EA-E4C79F758C47}">
      <dsp:nvSpPr>
        <dsp:cNvPr id="0" name=""/>
        <dsp:cNvSpPr/>
      </dsp:nvSpPr>
      <dsp:spPr>
        <a:xfrm>
          <a:off x="93893" y="4286074"/>
          <a:ext cx="1098876" cy="1098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C651C-7E3E-4E9A-AF09-90E17856DF54}">
      <dsp:nvSpPr>
        <dsp:cNvPr id="0" name=""/>
        <dsp:cNvSpPr/>
      </dsp:nvSpPr>
      <dsp:spPr>
        <a:xfrm>
          <a:off x="-6412215" y="-981125"/>
          <a:ext cx="7635071" cy="7635071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BF57A-9312-48BB-90D8-DF23D292D138}">
      <dsp:nvSpPr>
        <dsp:cNvPr id="0" name=""/>
        <dsp:cNvSpPr/>
      </dsp:nvSpPr>
      <dsp:spPr>
        <a:xfrm>
          <a:off x="787387" y="567282"/>
          <a:ext cx="7701055" cy="1134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5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"О государственной регистрации юридических лиц и индивидуальных предпринимателей" от 08.08.2001 N 129-ФЗ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7387" y="567282"/>
        <a:ext cx="7701055" cy="1134564"/>
      </dsp:txXfrm>
    </dsp:sp>
    <dsp:sp modelId="{EA669DB1-1A8E-4699-9E83-78467B463E63}">
      <dsp:nvSpPr>
        <dsp:cNvPr id="0" name=""/>
        <dsp:cNvSpPr/>
      </dsp:nvSpPr>
      <dsp:spPr>
        <a:xfrm>
          <a:off x="78284" y="425461"/>
          <a:ext cx="1418205" cy="1418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EB99B-0051-4280-9254-3C7FCA915904}">
      <dsp:nvSpPr>
        <dsp:cNvPr id="0" name=""/>
        <dsp:cNvSpPr/>
      </dsp:nvSpPr>
      <dsp:spPr>
        <a:xfrm>
          <a:off x="1199801" y="2269128"/>
          <a:ext cx="7288641" cy="1134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5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"Об организованных торгах" от 21.11.2011 N 325-ФЗ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9801" y="2269128"/>
        <a:ext cx="7288641" cy="1134564"/>
      </dsp:txXfrm>
    </dsp:sp>
    <dsp:sp modelId="{05BA7F57-BC59-4364-A033-C3DB30B3EFC4}">
      <dsp:nvSpPr>
        <dsp:cNvPr id="0" name=""/>
        <dsp:cNvSpPr/>
      </dsp:nvSpPr>
      <dsp:spPr>
        <a:xfrm>
          <a:off x="490699" y="2127307"/>
          <a:ext cx="1418205" cy="1418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09B25-55B5-4694-BA7A-9E2F4A6B691A}">
      <dsp:nvSpPr>
        <dsp:cNvPr id="0" name=""/>
        <dsp:cNvSpPr/>
      </dsp:nvSpPr>
      <dsp:spPr>
        <a:xfrm>
          <a:off x="787387" y="3970974"/>
          <a:ext cx="7701055" cy="1134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5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"О валютном регулировании и валютном контроле" от 10.12.2003 N 173-ФЗ 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7387" y="3970974"/>
        <a:ext cx="7701055" cy="1134564"/>
      </dsp:txXfrm>
    </dsp:sp>
    <dsp:sp modelId="{0D067AE8-C91B-4A87-AF2D-E39F80C0E86F}">
      <dsp:nvSpPr>
        <dsp:cNvPr id="0" name=""/>
        <dsp:cNvSpPr/>
      </dsp:nvSpPr>
      <dsp:spPr>
        <a:xfrm>
          <a:off x="78284" y="3829154"/>
          <a:ext cx="1418205" cy="1418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6F49F-3EF1-4912-BA4E-0DCE16961AD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D10E3-A812-4F44-AD81-E6EB91A6F6FA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учредители биржи</a:t>
          </a:r>
        </a:p>
      </dsp:txBody>
      <dsp:txXfrm>
        <a:off x="610504" y="416587"/>
        <a:ext cx="7440913" cy="833607"/>
      </dsp:txXfrm>
    </dsp:sp>
    <dsp:sp modelId="{310B0295-A621-4026-8757-8ECB5973CF3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ECFEC-E31B-499D-A0FA-0BD85BAD7E8B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цель создания биржи и способы реализации поставленной цели</a:t>
          </a:r>
        </a:p>
      </dsp:txBody>
      <dsp:txXfrm>
        <a:off x="1088431" y="1667215"/>
        <a:ext cx="6962986" cy="833607"/>
      </dsp:txXfrm>
    </dsp:sp>
    <dsp:sp modelId="{F7017F06-9FE9-4CA0-92DC-31D5B28EC332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8E8BA-964A-4C8F-8695-4CFCDC15A22A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учредителей по обязательствам биржи</a:t>
          </a:r>
        </a:p>
      </dsp:txBody>
      <dsp:txXfrm>
        <a:off x="1088431" y="2917843"/>
        <a:ext cx="6962986" cy="833607"/>
      </dsp:txXfrm>
    </dsp:sp>
    <dsp:sp modelId="{B0FA5D47-7463-4F33-96F1-F4925C206C57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62A46-F209-40FF-99D7-318F702D8C9A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прекращения деятельности биржи</a:t>
          </a:r>
        </a:p>
      </dsp:txBody>
      <dsp:txXfrm>
        <a:off x="610504" y="4168472"/>
        <a:ext cx="7440913" cy="833607"/>
      </dsp:txXfrm>
    </dsp:sp>
    <dsp:sp modelId="{55D05251-4FF8-4B72-8BE0-6AA57A67883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0DFF8-626D-4669-BBAB-EAF2DA012E4D}">
      <dsp:nvSpPr>
        <dsp:cNvPr id="0" name=""/>
        <dsp:cNvSpPr/>
      </dsp:nvSpPr>
      <dsp:spPr>
        <a:xfrm>
          <a:off x="46" y="0"/>
          <a:ext cx="4445773" cy="1778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масштабу деятельности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" y="0"/>
        <a:ext cx="4445773" cy="1778309"/>
      </dsp:txXfrm>
    </dsp:sp>
    <dsp:sp modelId="{F3039D48-9283-4890-B062-0BDD243210B6}">
      <dsp:nvSpPr>
        <dsp:cNvPr id="0" name=""/>
        <dsp:cNvSpPr/>
      </dsp:nvSpPr>
      <dsp:spPr>
        <a:xfrm>
          <a:off x="16807" y="1794872"/>
          <a:ext cx="444577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биржи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национальные биржи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 биржи</a:t>
          </a:r>
        </a:p>
      </dsp:txBody>
      <dsp:txXfrm>
        <a:off x="16807" y="1794872"/>
        <a:ext cx="4445773" cy="2854800"/>
      </dsp:txXfrm>
    </dsp:sp>
    <dsp:sp modelId="{43D0AEB6-761D-49EE-B078-83F8209A920C}">
      <dsp:nvSpPr>
        <dsp:cNvPr id="0" name=""/>
        <dsp:cNvSpPr/>
      </dsp:nvSpPr>
      <dsp:spPr>
        <a:xfrm>
          <a:off x="5068274" y="0"/>
          <a:ext cx="4445773" cy="1778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виду биржевых сделок</a:t>
          </a:r>
          <a:endParaRPr lang="ru-RU" sz="22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8274" y="0"/>
        <a:ext cx="4445773" cy="1778309"/>
      </dsp:txXfrm>
    </dsp:sp>
    <dsp:sp modelId="{F83DDD6A-9C76-4A82-9F36-B6084B615E8A}">
      <dsp:nvSpPr>
        <dsp:cNvPr id="0" name=""/>
        <dsp:cNvSpPr/>
      </dsp:nvSpPr>
      <dsp:spPr>
        <a:xfrm>
          <a:off x="5068272" y="1756475"/>
          <a:ext cx="444577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биржи реального товара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фьючерсные (опционные) биржи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смешанные биржи</a:t>
          </a:r>
        </a:p>
      </dsp:txBody>
      <dsp:txXfrm>
        <a:off x="5068272" y="1756475"/>
        <a:ext cx="4445773" cy="28548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6F49F-3EF1-4912-BA4E-0DCE16961AD1}">
      <dsp:nvSpPr>
        <dsp:cNvPr id="0" name=""/>
        <dsp:cNvSpPr/>
      </dsp:nvSpPr>
      <dsp:spPr>
        <a:xfrm>
          <a:off x="-6245239" y="-955389"/>
          <a:ext cx="7433970" cy="7433970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D10E3-A812-4F44-AD81-E6EB91A6F6FA}">
      <dsp:nvSpPr>
        <dsp:cNvPr id="0" name=""/>
        <dsp:cNvSpPr/>
      </dsp:nvSpPr>
      <dsp:spPr>
        <a:xfrm>
          <a:off x="622107" y="424623"/>
          <a:ext cx="7808197" cy="849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управления и органы контроля биржи, их функции и правомочия, порядок принятия решений</a:t>
          </a:r>
        </a:p>
      </dsp:txBody>
      <dsp:txXfrm>
        <a:off x="622107" y="424623"/>
        <a:ext cx="7808197" cy="849687"/>
      </dsp:txXfrm>
    </dsp:sp>
    <dsp:sp modelId="{310B0295-A621-4026-8757-8ECB5973CF38}">
      <dsp:nvSpPr>
        <dsp:cNvPr id="0" name=""/>
        <dsp:cNvSpPr/>
      </dsp:nvSpPr>
      <dsp:spPr>
        <a:xfrm>
          <a:off x="91052" y="318412"/>
          <a:ext cx="1062109" cy="1062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ECFEC-E31B-499D-A0FA-0BD85BAD7E8B}">
      <dsp:nvSpPr>
        <dsp:cNvPr id="0" name=""/>
        <dsp:cNvSpPr/>
      </dsp:nvSpPr>
      <dsp:spPr>
        <a:xfrm>
          <a:off x="1109253" y="1699375"/>
          <a:ext cx="7321051" cy="849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размер уставного капитала</a:t>
          </a:r>
        </a:p>
      </dsp:txBody>
      <dsp:txXfrm>
        <a:off x="1109253" y="1699375"/>
        <a:ext cx="7321051" cy="849687"/>
      </dsp:txXfrm>
    </dsp:sp>
    <dsp:sp modelId="{F7017F06-9FE9-4CA0-92DC-31D5B28EC332}">
      <dsp:nvSpPr>
        <dsp:cNvPr id="0" name=""/>
        <dsp:cNvSpPr/>
      </dsp:nvSpPr>
      <dsp:spPr>
        <a:xfrm>
          <a:off x="578198" y="1593164"/>
          <a:ext cx="1062109" cy="1062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8E8BA-964A-4C8F-8695-4CFCDC15A22A}">
      <dsp:nvSpPr>
        <dsp:cNvPr id="0" name=""/>
        <dsp:cNvSpPr/>
      </dsp:nvSpPr>
      <dsp:spPr>
        <a:xfrm>
          <a:off x="1109253" y="2974128"/>
          <a:ext cx="7321051" cy="849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порядок приема в члены биржи, приостановки и прекращения членства</a:t>
          </a:r>
        </a:p>
      </dsp:txBody>
      <dsp:txXfrm>
        <a:off x="1109253" y="2974128"/>
        <a:ext cx="7321051" cy="849687"/>
      </dsp:txXfrm>
    </dsp:sp>
    <dsp:sp modelId="{B0FA5D47-7463-4F33-96F1-F4925C206C57}">
      <dsp:nvSpPr>
        <dsp:cNvPr id="0" name=""/>
        <dsp:cNvSpPr/>
      </dsp:nvSpPr>
      <dsp:spPr>
        <a:xfrm>
          <a:off x="578198" y="2867917"/>
          <a:ext cx="1062109" cy="1062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62A46-F209-40FF-99D7-318F702D8C9A}">
      <dsp:nvSpPr>
        <dsp:cNvPr id="0" name=""/>
        <dsp:cNvSpPr/>
      </dsp:nvSpPr>
      <dsp:spPr>
        <a:xfrm>
          <a:off x="622107" y="4248881"/>
          <a:ext cx="7808197" cy="849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права и обязанности членов биржи и других участников биржевой торговли</a:t>
          </a:r>
        </a:p>
      </dsp:txBody>
      <dsp:txXfrm>
        <a:off x="622107" y="4248881"/>
        <a:ext cx="7808197" cy="849687"/>
      </dsp:txXfrm>
    </dsp:sp>
    <dsp:sp modelId="{55D05251-4FF8-4B72-8BE0-6AA57A678830}">
      <dsp:nvSpPr>
        <dsp:cNvPr id="0" name=""/>
        <dsp:cNvSpPr/>
      </dsp:nvSpPr>
      <dsp:spPr>
        <a:xfrm>
          <a:off x="91052" y="4142670"/>
          <a:ext cx="1062109" cy="1062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8BCBC-980D-4EC1-8123-624DBEBBC76A}">
      <dsp:nvSpPr>
        <dsp:cNvPr id="0" name=""/>
        <dsp:cNvSpPr/>
      </dsp:nvSpPr>
      <dsp:spPr>
        <a:xfrm>
          <a:off x="-6762274" y="-1034027"/>
          <a:ext cx="8048448" cy="8048448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AC2FD-9D3A-42E3-874D-5610E586D04A}">
      <dsp:nvSpPr>
        <dsp:cNvPr id="0" name=""/>
        <dsp:cNvSpPr/>
      </dsp:nvSpPr>
      <dsp:spPr>
        <a:xfrm>
          <a:off x="478730" y="314927"/>
          <a:ext cx="8759235" cy="629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5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порядок проведения биржевых торгов</a:t>
          </a:r>
        </a:p>
      </dsp:txBody>
      <dsp:txXfrm>
        <a:off x="478730" y="314927"/>
        <a:ext cx="8759235" cy="629615"/>
      </dsp:txXfrm>
    </dsp:sp>
    <dsp:sp modelId="{A2EAB520-D25E-4257-8B8A-6C97FADD8D60}">
      <dsp:nvSpPr>
        <dsp:cNvPr id="0" name=""/>
        <dsp:cNvSpPr/>
      </dsp:nvSpPr>
      <dsp:spPr>
        <a:xfrm>
          <a:off x="85220" y="236225"/>
          <a:ext cx="787019" cy="787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41BBE-20D1-42B9-B1F2-C241F133C0DA}">
      <dsp:nvSpPr>
        <dsp:cNvPr id="0" name=""/>
        <dsp:cNvSpPr/>
      </dsp:nvSpPr>
      <dsp:spPr>
        <a:xfrm>
          <a:off x="996632" y="1259231"/>
          <a:ext cx="8241333" cy="629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5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виды биржевых сделок</a:t>
          </a:r>
        </a:p>
      </dsp:txBody>
      <dsp:txXfrm>
        <a:off x="996632" y="1259231"/>
        <a:ext cx="8241333" cy="629615"/>
      </dsp:txXfrm>
    </dsp:sp>
    <dsp:sp modelId="{5A16840D-C810-45E0-85F7-42F6C411ADEE}">
      <dsp:nvSpPr>
        <dsp:cNvPr id="0" name=""/>
        <dsp:cNvSpPr/>
      </dsp:nvSpPr>
      <dsp:spPr>
        <a:xfrm>
          <a:off x="603122" y="1180529"/>
          <a:ext cx="787019" cy="787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26E42-DC4C-41EC-B71B-584ED3B3156A}">
      <dsp:nvSpPr>
        <dsp:cNvPr id="0" name=""/>
        <dsp:cNvSpPr/>
      </dsp:nvSpPr>
      <dsp:spPr>
        <a:xfrm>
          <a:off x="1233456" y="2203535"/>
          <a:ext cx="8004510" cy="629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5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над процессом ценообразования на бирже в целях недопущения резкого дневного повышения или понижения уровней цен</a:t>
          </a:r>
        </a:p>
      </dsp:txBody>
      <dsp:txXfrm>
        <a:off x="1233456" y="2203535"/>
        <a:ext cx="8004510" cy="629615"/>
      </dsp:txXfrm>
    </dsp:sp>
    <dsp:sp modelId="{1D2CFEBD-E708-4474-807F-069C7690FE40}">
      <dsp:nvSpPr>
        <dsp:cNvPr id="0" name=""/>
        <dsp:cNvSpPr/>
      </dsp:nvSpPr>
      <dsp:spPr>
        <a:xfrm>
          <a:off x="839946" y="2124833"/>
          <a:ext cx="787019" cy="787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B288E-9452-41B6-AA52-C3BBDFB7930A}">
      <dsp:nvSpPr>
        <dsp:cNvPr id="0" name=""/>
        <dsp:cNvSpPr/>
      </dsp:nvSpPr>
      <dsp:spPr>
        <a:xfrm>
          <a:off x="1233456" y="3147241"/>
          <a:ext cx="8004510" cy="629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5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меры, обеспечивающие порядок и дисциплину на биржевых торгах, а также порядок и условия применения этих мер</a:t>
          </a:r>
        </a:p>
      </dsp:txBody>
      <dsp:txXfrm>
        <a:off x="1233456" y="3147241"/>
        <a:ext cx="8004510" cy="629615"/>
      </dsp:txXfrm>
    </dsp:sp>
    <dsp:sp modelId="{E575FD28-E329-40FD-A03F-6A93F962E5C3}">
      <dsp:nvSpPr>
        <dsp:cNvPr id="0" name=""/>
        <dsp:cNvSpPr/>
      </dsp:nvSpPr>
      <dsp:spPr>
        <a:xfrm>
          <a:off x="839946" y="3068539"/>
          <a:ext cx="787019" cy="787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39086-0632-4CEB-90BB-0A744CFE500A}">
      <dsp:nvSpPr>
        <dsp:cNvPr id="0" name=""/>
        <dsp:cNvSpPr/>
      </dsp:nvSpPr>
      <dsp:spPr>
        <a:xfrm>
          <a:off x="996632" y="4091545"/>
          <a:ext cx="8241333" cy="629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5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меры, обеспечивающие соблюдение членами биржи, другими участниками биржевой торговли решений органов государственной власти и управления по вопросам, относящимся к деятельности бирж</a:t>
          </a:r>
        </a:p>
      </dsp:txBody>
      <dsp:txXfrm>
        <a:off x="996632" y="4091545"/>
        <a:ext cx="8241333" cy="629615"/>
      </dsp:txXfrm>
    </dsp:sp>
    <dsp:sp modelId="{37B02A56-D463-45C6-B198-FA0937E881C1}">
      <dsp:nvSpPr>
        <dsp:cNvPr id="0" name=""/>
        <dsp:cNvSpPr/>
      </dsp:nvSpPr>
      <dsp:spPr>
        <a:xfrm>
          <a:off x="603122" y="4012843"/>
          <a:ext cx="787019" cy="787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8F012-2B49-4CC7-A966-72AA76AA6DFE}">
      <dsp:nvSpPr>
        <dsp:cNvPr id="0" name=""/>
        <dsp:cNvSpPr/>
      </dsp:nvSpPr>
      <dsp:spPr>
        <a:xfrm>
          <a:off x="478730" y="5035849"/>
          <a:ext cx="8759235" cy="629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5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перечень нарушений, за которые биржа взыскивает штрафы с участников </a:t>
          </a:r>
          <a:r>
            <a:rPr lang="ru-RU" sz="1800" u="none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биржевой торговли</a:t>
          </a:r>
          <a:endParaRPr lang="ru-RU" sz="18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730" y="5035849"/>
        <a:ext cx="8759235" cy="629615"/>
      </dsp:txXfrm>
    </dsp:sp>
    <dsp:sp modelId="{9043BA2B-32DA-4CD1-941F-0C22C429F741}">
      <dsp:nvSpPr>
        <dsp:cNvPr id="0" name=""/>
        <dsp:cNvSpPr/>
      </dsp:nvSpPr>
      <dsp:spPr>
        <a:xfrm>
          <a:off x="85220" y="4957147"/>
          <a:ext cx="787019" cy="787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8BCBC-980D-4EC1-8123-624DBEBBC76A}">
      <dsp:nvSpPr>
        <dsp:cNvPr id="0" name=""/>
        <dsp:cNvSpPr/>
      </dsp:nvSpPr>
      <dsp:spPr>
        <a:xfrm>
          <a:off x="-6762507" y="-1034027"/>
          <a:ext cx="8048448" cy="8048448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AC2FD-9D3A-42E3-874D-5610E586D04A}">
      <dsp:nvSpPr>
        <dsp:cNvPr id="0" name=""/>
        <dsp:cNvSpPr/>
      </dsp:nvSpPr>
      <dsp:spPr>
        <a:xfrm>
          <a:off x="561624" y="373654"/>
          <a:ext cx="8676108" cy="747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ассоциация участников фондового рынка </a:t>
          </a:r>
          <a:endParaRPr lang="ru-RU" sz="22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624" y="373654"/>
        <a:ext cx="8676108" cy="747788"/>
      </dsp:txXfrm>
    </dsp:sp>
    <dsp:sp modelId="{A2EAB520-D25E-4257-8B8A-6C97FADD8D60}">
      <dsp:nvSpPr>
        <dsp:cNvPr id="0" name=""/>
        <dsp:cNvSpPr/>
      </dsp:nvSpPr>
      <dsp:spPr>
        <a:xfrm>
          <a:off x="94256" y="280181"/>
          <a:ext cx="934735" cy="934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41BBE-20D1-42B9-B1F2-C241F133C0DA}">
      <dsp:nvSpPr>
        <dsp:cNvPr id="0" name=""/>
        <dsp:cNvSpPr/>
      </dsp:nvSpPr>
      <dsp:spPr>
        <a:xfrm>
          <a:off x="1097467" y="1494978"/>
          <a:ext cx="8140265" cy="747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Некоммерческое партнерство «Национальная лига управляющих» </a:t>
          </a:r>
          <a:endParaRPr lang="ru-RU" sz="22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7467" y="1494978"/>
        <a:ext cx="8140265" cy="747788"/>
      </dsp:txXfrm>
    </dsp:sp>
    <dsp:sp modelId="{5A16840D-C810-45E0-85F7-42F6C411ADEE}">
      <dsp:nvSpPr>
        <dsp:cNvPr id="0" name=""/>
        <dsp:cNvSpPr/>
      </dsp:nvSpPr>
      <dsp:spPr>
        <a:xfrm>
          <a:off x="630100" y="1401505"/>
          <a:ext cx="934735" cy="934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26E42-DC4C-41EC-B71B-584ED3B3156A}">
      <dsp:nvSpPr>
        <dsp:cNvPr id="0" name=""/>
        <dsp:cNvSpPr/>
      </dsp:nvSpPr>
      <dsp:spPr>
        <a:xfrm>
          <a:off x="1261928" y="2616302"/>
          <a:ext cx="7975804" cy="747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фондовая ассоциация (саморегулируемая некоммерческая организация)» </a:t>
          </a:r>
          <a:endParaRPr lang="ru-RU" sz="22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1928" y="2616302"/>
        <a:ext cx="7975804" cy="747788"/>
      </dsp:txXfrm>
    </dsp:sp>
    <dsp:sp modelId="{1D2CFEBD-E708-4474-807F-069C7690FE40}">
      <dsp:nvSpPr>
        <dsp:cNvPr id="0" name=""/>
        <dsp:cNvSpPr/>
      </dsp:nvSpPr>
      <dsp:spPr>
        <a:xfrm>
          <a:off x="794560" y="2522828"/>
          <a:ext cx="934735" cy="934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B288E-9452-41B6-AA52-C3BBDFB7930A}">
      <dsp:nvSpPr>
        <dsp:cNvPr id="0" name=""/>
        <dsp:cNvSpPr/>
      </dsp:nvSpPr>
      <dsp:spPr>
        <a:xfrm>
          <a:off x="1097467" y="3737626"/>
          <a:ext cx="8140265" cy="747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Ассоциация Регистраторов, Трансфер-Агентов и Депозитариев </a:t>
          </a:r>
          <a:endParaRPr lang="ru-RU" sz="22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7467" y="3737626"/>
        <a:ext cx="8140265" cy="747788"/>
      </dsp:txXfrm>
    </dsp:sp>
    <dsp:sp modelId="{E575FD28-E329-40FD-A03F-6A93F962E5C3}">
      <dsp:nvSpPr>
        <dsp:cNvPr id="0" name=""/>
        <dsp:cNvSpPr/>
      </dsp:nvSpPr>
      <dsp:spPr>
        <a:xfrm>
          <a:off x="630100" y="3644152"/>
          <a:ext cx="934735" cy="934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39086-0632-4CEB-90BB-0A744CFE500A}">
      <dsp:nvSpPr>
        <dsp:cNvPr id="0" name=""/>
        <dsp:cNvSpPr/>
      </dsp:nvSpPr>
      <dsp:spPr>
        <a:xfrm>
          <a:off x="561624" y="4858949"/>
          <a:ext cx="8676108" cy="747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Некоммерческое партнерство профессиональных участников фондового рынка Уральского региона </a:t>
          </a:r>
          <a:endParaRPr lang="ru-RU" sz="22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624" y="4858949"/>
        <a:ext cx="8676108" cy="747788"/>
      </dsp:txXfrm>
    </dsp:sp>
    <dsp:sp modelId="{37B02A56-D463-45C6-B198-FA0937E881C1}">
      <dsp:nvSpPr>
        <dsp:cNvPr id="0" name=""/>
        <dsp:cNvSpPr/>
      </dsp:nvSpPr>
      <dsp:spPr>
        <a:xfrm>
          <a:off x="94256" y="4765476"/>
          <a:ext cx="934735" cy="934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39BD2-5956-426B-9ACA-49F70677EE6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842F5-639D-4B38-A554-61246984F365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противоположная направленность двух сделок </a:t>
          </a:r>
        </a:p>
      </dsp:txBody>
      <dsp:txXfrm>
        <a:off x="610504" y="416587"/>
        <a:ext cx="7440913" cy="833607"/>
      </dsp:txXfrm>
    </dsp:sp>
    <dsp:sp modelId="{D0D38729-AC53-4787-8497-2DED6FDBBA7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2655-0929-4F4A-8E09-D652A572BFBA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равный объем сделок</a:t>
          </a:r>
        </a:p>
      </dsp:txBody>
      <dsp:txXfrm>
        <a:off x="1088431" y="1667215"/>
        <a:ext cx="6962986" cy="833607"/>
      </dsp:txXfrm>
    </dsp:sp>
    <dsp:sp modelId="{73B1585F-44C1-4019-AF5F-53398981A91E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313F1-A4B3-4E94-8896-311D5CEEC384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одновременность проведения сделок</a:t>
          </a:r>
        </a:p>
      </dsp:txBody>
      <dsp:txXfrm>
        <a:off x="1088431" y="2917843"/>
        <a:ext cx="6962986" cy="833607"/>
      </dsp:txXfrm>
    </dsp:sp>
    <dsp:sp modelId="{0CBD2D2F-6EE3-46ED-805B-E03CDF50CB3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07DA3-18DB-4E9E-B74E-F23FA81A60AC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нулевой результат хеджа </a:t>
          </a:r>
        </a:p>
      </dsp:txBody>
      <dsp:txXfrm>
        <a:off x="610504" y="4168472"/>
        <a:ext cx="7440913" cy="833607"/>
      </dsp:txXfrm>
    </dsp:sp>
    <dsp:sp modelId="{A1D0D99B-6853-4AF6-A5B0-6C1A1895760B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82E96-1565-4AD2-99F1-410F5E085134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8A6EB-A7E6-458D-A8AD-73A84D6216E3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противоположная направленность двух сделок </a:t>
          </a:r>
        </a:p>
      </dsp:txBody>
      <dsp:txXfrm>
        <a:off x="752110" y="541866"/>
        <a:ext cx="7301111" cy="1083733"/>
      </dsp:txXfrm>
    </dsp:sp>
    <dsp:sp modelId="{7F46FECF-EBA3-4DFA-A23F-9612013440F2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214AA-8A31-4662-9548-EA8467D6B8C0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активная позиция </a:t>
          </a:r>
          <a:r>
            <a:rPr lang="ru-RU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хеджера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048" y="2167466"/>
        <a:ext cx="6907174" cy="1083733"/>
      </dsp:txXfrm>
    </dsp:sp>
    <dsp:sp modelId="{288F1EDC-A961-47BD-A671-0A973AF9A21B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3FBD2-B9D9-4096-B816-5D7F0B7C3D1A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ненулевой результат</a:t>
          </a:r>
        </a:p>
      </dsp:txBody>
      <dsp:txXfrm>
        <a:off x="752110" y="3793066"/>
        <a:ext cx="7301111" cy="1083733"/>
      </dsp:txXfrm>
    </dsp:sp>
    <dsp:sp modelId="{2299714A-9A4B-4EB7-92AF-DD60B109A4BA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5D015-A90E-4E35-BDC1-25BECCD94BBB}">
      <dsp:nvSpPr>
        <dsp:cNvPr id="0" name=""/>
        <dsp:cNvSpPr/>
      </dsp:nvSpPr>
      <dsp:spPr>
        <a:xfrm>
          <a:off x="3879862" y="1672044"/>
          <a:ext cx="184137" cy="806698"/>
        </a:xfrm>
        <a:custGeom>
          <a:avLst/>
          <a:gdLst/>
          <a:ahLst/>
          <a:cxnLst/>
          <a:rect l="0" t="0" r="0" b="0"/>
          <a:pathLst>
            <a:path>
              <a:moveTo>
                <a:pt x="184137" y="0"/>
              </a:moveTo>
              <a:lnTo>
                <a:pt x="184137" y="806698"/>
              </a:lnTo>
              <a:lnTo>
                <a:pt x="0" y="8066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06045-FB93-49F9-AE6E-33B1C87CAB6F}">
      <dsp:nvSpPr>
        <dsp:cNvPr id="0" name=""/>
        <dsp:cNvSpPr/>
      </dsp:nvSpPr>
      <dsp:spPr>
        <a:xfrm>
          <a:off x="4064000" y="1672044"/>
          <a:ext cx="3182949" cy="161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258"/>
              </a:lnTo>
              <a:lnTo>
                <a:pt x="3182949" y="1429258"/>
              </a:lnTo>
              <a:lnTo>
                <a:pt x="3182949" y="161339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17A52-12C6-44ED-B393-FC8F8853FA60}">
      <dsp:nvSpPr>
        <dsp:cNvPr id="0" name=""/>
        <dsp:cNvSpPr/>
      </dsp:nvSpPr>
      <dsp:spPr>
        <a:xfrm>
          <a:off x="4064000" y="1672044"/>
          <a:ext cx="1060983" cy="161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258"/>
              </a:lnTo>
              <a:lnTo>
                <a:pt x="1060983" y="1429258"/>
              </a:lnTo>
              <a:lnTo>
                <a:pt x="1060983" y="161339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4721C-EB09-4082-BD80-09E12E03EFAC}">
      <dsp:nvSpPr>
        <dsp:cNvPr id="0" name=""/>
        <dsp:cNvSpPr/>
      </dsp:nvSpPr>
      <dsp:spPr>
        <a:xfrm>
          <a:off x="3003016" y="1672044"/>
          <a:ext cx="1060983" cy="1613396"/>
        </a:xfrm>
        <a:custGeom>
          <a:avLst/>
          <a:gdLst/>
          <a:ahLst/>
          <a:cxnLst/>
          <a:rect l="0" t="0" r="0" b="0"/>
          <a:pathLst>
            <a:path>
              <a:moveTo>
                <a:pt x="1060983" y="0"/>
              </a:moveTo>
              <a:lnTo>
                <a:pt x="1060983" y="1429258"/>
              </a:lnTo>
              <a:lnTo>
                <a:pt x="0" y="1429258"/>
              </a:lnTo>
              <a:lnTo>
                <a:pt x="0" y="161339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92899-2295-4787-B131-94597F5B90C0}">
      <dsp:nvSpPr>
        <dsp:cNvPr id="0" name=""/>
        <dsp:cNvSpPr/>
      </dsp:nvSpPr>
      <dsp:spPr>
        <a:xfrm>
          <a:off x="881050" y="1672044"/>
          <a:ext cx="3182949" cy="1613396"/>
        </a:xfrm>
        <a:custGeom>
          <a:avLst/>
          <a:gdLst/>
          <a:ahLst/>
          <a:cxnLst/>
          <a:rect l="0" t="0" r="0" b="0"/>
          <a:pathLst>
            <a:path>
              <a:moveTo>
                <a:pt x="3182949" y="0"/>
              </a:moveTo>
              <a:lnTo>
                <a:pt x="3182949" y="1429258"/>
              </a:lnTo>
              <a:lnTo>
                <a:pt x="0" y="1429258"/>
              </a:lnTo>
              <a:lnTo>
                <a:pt x="0" y="161339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0D0DD-D4D2-402B-8E98-614D69B6DD40}">
      <dsp:nvSpPr>
        <dsp:cNvPr id="0" name=""/>
        <dsp:cNvSpPr/>
      </dsp:nvSpPr>
      <dsp:spPr>
        <a:xfrm>
          <a:off x="2188093" y="812262"/>
          <a:ext cx="3751812" cy="859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Стратегии современного биржевого страхования</a:t>
          </a:r>
        </a:p>
      </dsp:txBody>
      <dsp:txXfrm>
        <a:off x="2188093" y="812262"/>
        <a:ext cx="3751812" cy="859782"/>
      </dsp:txXfrm>
    </dsp:sp>
    <dsp:sp modelId="{08098CAE-F74C-4582-A0FE-694BAF5F0FFF}">
      <dsp:nvSpPr>
        <dsp:cNvPr id="0" name=""/>
        <dsp:cNvSpPr/>
      </dsp:nvSpPr>
      <dsp:spPr>
        <a:xfrm>
          <a:off x="4204" y="3285440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предвосхищающее</a:t>
          </a:r>
        </a:p>
      </dsp:txBody>
      <dsp:txXfrm>
        <a:off x="4204" y="3285440"/>
        <a:ext cx="1753691" cy="876845"/>
      </dsp:txXfrm>
    </dsp:sp>
    <dsp:sp modelId="{B29F4A81-EBCF-4623-8D28-22FD497D50A1}">
      <dsp:nvSpPr>
        <dsp:cNvPr id="0" name=""/>
        <dsp:cNvSpPr/>
      </dsp:nvSpPr>
      <dsp:spPr>
        <a:xfrm>
          <a:off x="2126170" y="3285440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селективное</a:t>
          </a:r>
        </a:p>
      </dsp:txBody>
      <dsp:txXfrm>
        <a:off x="2126170" y="3285440"/>
        <a:ext cx="1753691" cy="876845"/>
      </dsp:txXfrm>
    </dsp:sp>
    <dsp:sp modelId="{8CA1B8E9-1238-4B9D-92C3-8DA9741A195F}">
      <dsp:nvSpPr>
        <dsp:cNvPr id="0" name=""/>
        <dsp:cNvSpPr/>
      </dsp:nvSpPr>
      <dsp:spPr>
        <a:xfrm>
          <a:off x="4248137" y="3285440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перекрестное</a:t>
          </a:r>
        </a:p>
      </dsp:txBody>
      <dsp:txXfrm>
        <a:off x="4248137" y="3285440"/>
        <a:ext cx="1753691" cy="876845"/>
      </dsp:txXfrm>
    </dsp:sp>
    <dsp:sp modelId="{72718769-C1A5-4F64-862D-B7E542FE10A6}">
      <dsp:nvSpPr>
        <dsp:cNvPr id="0" name=""/>
        <dsp:cNvSpPr/>
      </dsp:nvSpPr>
      <dsp:spPr>
        <a:xfrm>
          <a:off x="6370104" y="3285440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ар­битражное</a:t>
          </a:r>
        </a:p>
      </dsp:txBody>
      <dsp:txXfrm>
        <a:off x="6370104" y="3285440"/>
        <a:ext cx="1753691" cy="876845"/>
      </dsp:txXfrm>
    </dsp:sp>
    <dsp:sp modelId="{F1B673D0-9B98-45C5-983C-C576520675F2}">
      <dsp:nvSpPr>
        <dsp:cNvPr id="0" name=""/>
        <dsp:cNvSpPr/>
      </dsp:nvSpPr>
      <dsp:spPr>
        <a:xfrm>
          <a:off x="2126170" y="2040319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обычное</a:t>
          </a:r>
        </a:p>
      </dsp:txBody>
      <dsp:txXfrm>
        <a:off x="2126170" y="2040319"/>
        <a:ext cx="1753691" cy="87684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B3614-D6C0-4943-B527-C31BE990DBB2}">
      <dsp:nvSpPr>
        <dsp:cNvPr id="0" name=""/>
        <dsp:cNvSpPr/>
      </dsp:nvSpPr>
      <dsp:spPr>
        <a:xfrm>
          <a:off x="-6499170" y="-993993"/>
          <a:ext cx="7735622" cy="7735622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FD1B8-0E37-4ADC-BED0-775283088942}">
      <dsp:nvSpPr>
        <dsp:cNvPr id="0" name=""/>
        <dsp:cNvSpPr/>
      </dsp:nvSpPr>
      <dsp:spPr>
        <a:xfrm>
          <a:off x="647022" y="441878"/>
          <a:ext cx="7854552" cy="884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8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части риска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хеджеров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022" y="441878"/>
        <a:ext cx="7854552" cy="884216"/>
      </dsp:txXfrm>
    </dsp:sp>
    <dsp:sp modelId="{DBE92FC8-150F-4F47-A4AF-33F13A6FB7C6}">
      <dsp:nvSpPr>
        <dsp:cNvPr id="0" name=""/>
        <dsp:cNvSpPr/>
      </dsp:nvSpPr>
      <dsp:spPr>
        <a:xfrm>
          <a:off x="94387" y="331351"/>
          <a:ext cx="1105270" cy="1105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42A9B-34EC-4FC2-AFED-B242431FD3B3}">
      <dsp:nvSpPr>
        <dsp:cNvPr id="0" name=""/>
        <dsp:cNvSpPr/>
      </dsp:nvSpPr>
      <dsp:spPr>
        <a:xfrm>
          <a:off x="1153963" y="1768432"/>
          <a:ext cx="7347611" cy="884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8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ликвидности, гибкости биржевого рынка</a:t>
          </a:r>
        </a:p>
      </dsp:txBody>
      <dsp:txXfrm>
        <a:off x="1153963" y="1768432"/>
        <a:ext cx="7347611" cy="884216"/>
      </dsp:txXfrm>
    </dsp:sp>
    <dsp:sp modelId="{9E78731D-1854-49B2-9F7A-A9FC7194E954}">
      <dsp:nvSpPr>
        <dsp:cNvPr id="0" name=""/>
        <dsp:cNvSpPr/>
      </dsp:nvSpPr>
      <dsp:spPr>
        <a:xfrm>
          <a:off x="601328" y="1657905"/>
          <a:ext cx="1105270" cy="1105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C66D7-9EB6-454F-8F6F-579ACF61D33E}">
      <dsp:nvSpPr>
        <dsp:cNvPr id="0" name=""/>
        <dsp:cNvSpPr/>
      </dsp:nvSpPr>
      <dsp:spPr>
        <a:xfrm>
          <a:off x="1153963" y="3094987"/>
          <a:ext cx="7347611" cy="884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8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относительное сглаживание ценовых колебаний</a:t>
          </a:r>
        </a:p>
      </dsp:txBody>
      <dsp:txXfrm>
        <a:off x="1153963" y="3094987"/>
        <a:ext cx="7347611" cy="884216"/>
      </dsp:txXfrm>
    </dsp:sp>
    <dsp:sp modelId="{1B56D492-E687-452D-BA4C-7B03768E5741}">
      <dsp:nvSpPr>
        <dsp:cNvPr id="0" name=""/>
        <dsp:cNvSpPr/>
      </dsp:nvSpPr>
      <dsp:spPr>
        <a:xfrm>
          <a:off x="601328" y="2984459"/>
          <a:ext cx="1105270" cy="1105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BCBEE-F147-4831-BEBE-5BCD4491B1DB}">
      <dsp:nvSpPr>
        <dsp:cNvPr id="0" name=""/>
        <dsp:cNvSpPr/>
      </dsp:nvSpPr>
      <dsp:spPr>
        <a:xfrm>
          <a:off x="647022" y="4421541"/>
          <a:ext cx="7854552" cy="884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8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помощь биржевому рынку в выполнение функции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ценоформирования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ценорегулирования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ценопрогнозирования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022" y="4421541"/>
        <a:ext cx="7854552" cy="884216"/>
      </dsp:txXfrm>
    </dsp:sp>
    <dsp:sp modelId="{C2DF1BBC-AA7A-4121-B152-964CF21056BC}">
      <dsp:nvSpPr>
        <dsp:cNvPr id="0" name=""/>
        <dsp:cNvSpPr/>
      </dsp:nvSpPr>
      <dsp:spPr>
        <a:xfrm>
          <a:off x="94387" y="4311014"/>
          <a:ext cx="1105270" cy="1105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77BE0-69AA-4555-AC26-1CD2E1CBDFF5}">
      <dsp:nvSpPr>
        <dsp:cNvPr id="0" name=""/>
        <dsp:cNvSpPr/>
      </dsp:nvSpPr>
      <dsp:spPr>
        <a:xfrm rot="5400000">
          <a:off x="5705323" y="-2382563"/>
          <a:ext cx="771450" cy="57327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«короткий» спекулянт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«длинный» спекулянт </a:t>
          </a:r>
        </a:p>
      </dsp:txBody>
      <dsp:txXfrm rot="-5400000">
        <a:off x="3224673" y="135746"/>
        <a:ext cx="5695093" cy="696132"/>
      </dsp:txXfrm>
    </dsp:sp>
    <dsp:sp modelId="{3F0FFA21-9C85-4417-BF37-45A465F4B0BC}">
      <dsp:nvSpPr>
        <dsp:cNvPr id="0" name=""/>
        <dsp:cNvSpPr/>
      </dsp:nvSpPr>
      <dsp:spPr>
        <a:xfrm>
          <a:off x="0" y="1656"/>
          <a:ext cx="3224673" cy="964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открытым позициям</a:t>
          </a:r>
        </a:p>
      </dsp:txBody>
      <dsp:txXfrm>
        <a:off x="47074" y="48730"/>
        <a:ext cx="3130525" cy="870165"/>
      </dsp:txXfrm>
    </dsp:sp>
    <dsp:sp modelId="{63578F96-5176-46F5-B203-EF1385C4C2BA}">
      <dsp:nvSpPr>
        <dsp:cNvPr id="0" name=""/>
        <dsp:cNvSpPr/>
      </dsp:nvSpPr>
      <dsp:spPr>
        <a:xfrm rot="5400000">
          <a:off x="5705323" y="-1370034"/>
          <a:ext cx="771450" cy="57327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позиционные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однодневные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скалперы</a:t>
          </a:r>
          <a:endParaRPr lang="ru-RU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24673" y="1148275"/>
        <a:ext cx="5695093" cy="696132"/>
      </dsp:txXfrm>
    </dsp:sp>
    <dsp:sp modelId="{61F7B726-05D0-41C0-B702-06BEF121A5C4}">
      <dsp:nvSpPr>
        <dsp:cNvPr id="0" name=""/>
        <dsp:cNvSpPr/>
      </dsp:nvSpPr>
      <dsp:spPr>
        <a:xfrm>
          <a:off x="0" y="1014184"/>
          <a:ext cx="3224673" cy="964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методам ведения торговли</a:t>
          </a:r>
        </a:p>
      </dsp:txBody>
      <dsp:txXfrm>
        <a:off x="47074" y="1061258"/>
        <a:ext cx="3130525" cy="870165"/>
      </dsp:txXfrm>
    </dsp:sp>
    <dsp:sp modelId="{C72EBD0A-AB6B-45CF-9927-53A7135DB0CA}">
      <dsp:nvSpPr>
        <dsp:cNvPr id="0" name=""/>
        <dsp:cNvSpPr/>
      </dsp:nvSpPr>
      <dsp:spPr>
        <a:xfrm rot="5400000">
          <a:off x="5705323" y="-357505"/>
          <a:ext cx="771450" cy="57327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обычные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спредеры</a:t>
          </a:r>
        </a:p>
      </dsp:txBody>
      <dsp:txXfrm rot="-5400000">
        <a:off x="3224673" y="2160804"/>
        <a:ext cx="5695093" cy="696132"/>
      </dsp:txXfrm>
    </dsp:sp>
    <dsp:sp modelId="{DF2BE9F6-C999-456B-954A-D18A4B939BE2}">
      <dsp:nvSpPr>
        <dsp:cNvPr id="0" name=""/>
        <dsp:cNvSpPr/>
      </dsp:nvSpPr>
      <dsp:spPr>
        <a:xfrm>
          <a:off x="0" y="2026713"/>
          <a:ext cx="3224673" cy="964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степени рискованности</a:t>
          </a:r>
        </a:p>
      </dsp:txBody>
      <dsp:txXfrm>
        <a:off x="47074" y="2073787"/>
        <a:ext cx="3130525" cy="870165"/>
      </dsp:txXfrm>
    </dsp:sp>
    <dsp:sp modelId="{F68F9971-F917-41E3-8F36-53829939BB93}">
      <dsp:nvSpPr>
        <dsp:cNvPr id="0" name=""/>
        <dsp:cNvSpPr/>
      </dsp:nvSpPr>
      <dsp:spPr>
        <a:xfrm rot="5400000">
          <a:off x="5705323" y="655022"/>
          <a:ext cx="771450" cy="57327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«быки»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«медведи»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«бабочки» </a:t>
          </a:r>
        </a:p>
      </dsp:txBody>
      <dsp:txXfrm rot="-5400000">
        <a:off x="3224673" y="3173332"/>
        <a:ext cx="5695093" cy="696132"/>
      </dsp:txXfrm>
    </dsp:sp>
    <dsp:sp modelId="{8884029B-9942-4740-B018-F678B6CB7F08}">
      <dsp:nvSpPr>
        <dsp:cNvPr id="0" name=""/>
        <dsp:cNvSpPr/>
      </dsp:nvSpPr>
      <dsp:spPr>
        <a:xfrm>
          <a:off x="0" y="3039242"/>
          <a:ext cx="3224673" cy="964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технике спекулятивной игры</a:t>
          </a:r>
        </a:p>
      </dsp:txBody>
      <dsp:txXfrm>
        <a:off x="47074" y="3086316"/>
        <a:ext cx="3130525" cy="870165"/>
      </dsp:txXfrm>
    </dsp:sp>
    <dsp:sp modelId="{794E96E1-CA97-4175-B63C-D6EA859B1C20}">
      <dsp:nvSpPr>
        <dsp:cNvPr id="0" name=""/>
        <dsp:cNvSpPr/>
      </dsp:nvSpPr>
      <dsp:spPr>
        <a:xfrm rot="5400000">
          <a:off x="5705323" y="1667551"/>
          <a:ext cx="771450" cy="57327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крупные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мелкие</a:t>
          </a:r>
        </a:p>
      </dsp:txBody>
      <dsp:txXfrm rot="-5400000">
        <a:off x="3224673" y="4185861"/>
        <a:ext cx="5695093" cy="696132"/>
      </dsp:txXfrm>
    </dsp:sp>
    <dsp:sp modelId="{47F067B0-6C09-434A-BA35-4F9E2D78C728}">
      <dsp:nvSpPr>
        <dsp:cNvPr id="0" name=""/>
        <dsp:cNvSpPr/>
      </dsp:nvSpPr>
      <dsp:spPr>
        <a:xfrm>
          <a:off x="0" y="4051771"/>
          <a:ext cx="3224673" cy="964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объемам операций</a:t>
          </a:r>
        </a:p>
      </dsp:txBody>
      <dsp:txXfrm>
        <a:off x="47074" y="4098845"/>
        <a:ext cx="3130525" cy="870165"/>
      </dsp:txXfrm>
    </dsp:sp>
    <dsp:sp modelId="{F0A51A00-869D-4AFD-B53E-CDBF26238A6B}">
      <dsp:nvSpPr>
        <dsp:cNvPr id="0" name=""/>
        <dsp:cNvSpPr/>
      </dsp:nvSpPr>
      <dsp:spPr>
        <a:xfrm rot="5400000">
          <a:off x="5705323" y="2680080"/>
          <a:ext cx="771450" cy="57327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спекулянты, использующие фундаментальный анализ рынка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спекулянты, применяющие технический анализ</a:t>
          </a:r>
        </a:p>
      </dsp:txBody>
      <dsp:txXfrm rot="-5400000">
        <a:off x="3224673" y="5198390"/>
        <a:ext cx="5695093" cy="696132"/>
      </dsp:txXfrm>
    </dsp:sp>
    <dsp:sp modelId="{E2EF6E82-AF76-4171-84A7-9E329F730F62}">
      <dsp:nvSpPr>
        <dsp:cNvPr id="0" name=""/>
        <dsp:cNvSpPr/>
      </dsp:nvSpPr>
      <dsp:spPr>
        <a:xfrm>
          <a:off x="0" y="5064299"/>
          <a:ext cx="3224673" cy="964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различиям в методах анализа биржевой конъюнктуры</a:t>
          </a:r>
        </a:p>
      </dsp:txBody>
      <dsp:txXfrm>
        <a:off x="47074" y="5111373"/>
        <a:ext cx="3130525" cy="87016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1732D-C1AD-494C-A088-F857D12DE3A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21CB0-DBD0-4CC0-B3BB-D4E9FE520816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внутрирыночная</a:t>
          </a: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сделка </a:t>
          </a:r>
        </a:p>
      </dsp:txBody>
      <dsp:txXfrm>
        <a:off x="610504" y="416587"/>
        <a:ext cx="7440913" cy="833607"/>
      </dsp:txXfrm>
    </dsp:sp>
    <dsp:sp modelId="{8724B819-F7AA-4FD8-8569-1DFCE91CCDC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9086F-1947-41E3-A39D-4DC1F143EB8C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межбиржевая сделка </a:t>
          </a:r>
        </a:p>
      </dsp:txBody>
      <dsp:txXfrm>
        <a:off x="1088431" y="1667215"/>
        <a:ext cx="6962986" cy="833607"/>
      </dsp:txXfrm>
    </dsp:sp>
    <dsp:sp modelId="{D7A091D2-074E-404B-93B0-29D616684433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62C47-1B3F-468B-9B24-0F98D7AC3639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межтоварная</a:t>
          </a: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сделка </a:t>
          </a:r>
        </a:p>
      </dsp:txBody>
      <dsp:txXfrm>
        <a:off x="1088431" y="2917843"/>
        <a:ext cx="6962986" cy="833607"/>
      </dsp:txXfrm>
    </dsp:sp>
    <dsp:sp modelId="{DFC80B64-94F3-44C7-ACB0-C1906387619A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15BFA-1A2D-4DCE-9EE4-89F4FA655786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сделка сырье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полуфабрикат </a:t>
          </a:r>
        </a:p>
      </dsp:txBody>
      <dsp:txXfrm>
        <a:off x="610504" y="4168472"/>
        <a:ext cx="7440913" cy="833607"/>
      </dsp:txXfrm>
    </dsp:sp>
    <dsp:sp modelId="{339FCF76-1FEA-4862-A68E-4A241C22190D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79546-E095-4D67-A354-4CBC8857419A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AC65B-0475-4F38-ABF9-E0799049EC9F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крупный оптовый рынок, на котором валюта, ценные бумаги, товары продаются стандартными партиями</a:t>
          </a:r>
        </a:p>
      </dsp:txBody>
      <dsp:txXfrm>
        <a:off x="610504" y="416587"/>
        <a:ext cx="7440913" cy="833607"/>
      </dsp:txXfrm>
    </dsp:sp>
    <dsp:sp modelId="{32546B23-4E02-4C10-BB78-BD954B23CADC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B24CF-B486-441C-B2A4-A97E18F027E4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рынок, торговля на котором ведется в отсутствии товара</a:t>
          </a:r>
        </a:p>
      </dsp:txBody>
      <dsp:txXfrm>
        <a:off x="1088431" y="1667215"/>
        <a:ext cx="6962986" cy="833607"/>
      </dsp:txXfrm>
    </dsp:sp>
    <dsp:sp modelId="{D468E637-1DF0-4591-8D4A-DBB50CDD4992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2B3C6-CDFE-4817-AF0D-AFB88716073D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рынок посредников представляющих интересы продавцов и покупателей</a:t>
          </a:r>
        </a:p>
      </dsp:txBody>
      <dsp:txXfrm>
        <a:off x="1088431" y="2917843"/>
        <a:ext cx="6962986" cy="833607"/>
      </dsp:txXfrm>
    </dsp:sp>
    <dsp:sp modelId="{BC17E787-DB25-406C-B38D-588318EF76F3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21234-A0E6-4577-B626-7610134A368D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рынок совершенной конкуренции, цены на котором формируются под воздействием спроса и предложения, а все участники торговли находятся в абсолютно одинаковых условиях и подчиняются единым правилам, установленным биржей</a:t>
          </a:r>
        </a:p>
      </dsp:txBody>
      <dsp:txXfrm>
        <a:off x="610504" y="4168472"/>
        <a:ext cx="7440913" cy="833607"/>
      </dsp:txXfrm>
    </dsp:sp>
    <dsp:sp modelId="{93BE221D-FB4C-45CC-A260-FD0528327217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6CFEF-35D8-4DEF-B8AD-4659F1D05A7D}">
      <dsp:nvSpPr>
        <dsp:cNvPr id="0" name=""/>
        <dsp:cNvSpPr/>
      </dsp:nvSpPr>
      <dsp:spPr>
        <a:xfrm>
          <a:off x="8797133" y="3789840"/>
          <a:ext cx="895872" cy="426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47"/>
              </a:lnTo>
              <a:lnTo>
                <a:pt x="895872" y="290547"/>
              </a:lnTo>
              <a:lnTo>
                <a:pt x="895872" y="4263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21B2C-D880-4664-AB92-DDE383CD050C}">
      <dsp:nvSpPr>
        <dsp:cNvPr id="0" name=""/>
        <dsp:cNvSpPr/>
      </dsp:nvSpPr>
      <dsp:spPr>
        <a:xfrm>
          <a:off x="7901260" y="3789840"/>
          <a:ext cx="895872" cy="426353"/>
        </a:xfrm>
        <a:custGeom>
          <a:avLst/>
          <a:gdLst/>
          <a:ahLst/>
          <a:cxnLst/>
          <a:rect l="0" t="0" r="0" b="0"/>
          <a:pathLst>
            <a:path>
              <a:moveTo>
                <a:pt x="895872" y="0"/>
              </a:moveTo>
              <a:lnTo>
                <a:pt x="895872" y="290547"/>
              </a:lnTo>
              <a:lnTo>
                <a:pt x="0" y="290547"/>
              </a:lnTo>
              <a:lnTo>
                <a:pt x="0" y="4263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33981-0EC3-44CB-8A81-402660633797}">
      <dsp:nvSpPr>
        <dsp:cNvPr id="0" name=""/>
        <dsp:cNvSpPr/>
      </dsp:nvSpPr>
      <dsp:spPr>
        <a:xfrm>
          <a:off x="6153967" y="2209914"/>
          <a:ext cx="2643165" cy="426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47"/>
              </a:lnTo>
              <a:lnTo>
                <a:pt x="2643165" y="290547"/>
              </a:lnTo>
              <a:lnTo>
                <a:pt x="2643165" y="4263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E9F43-F2A7-4971-9F12-F2F14C056E31}">
      <dsp:nvSpPr>
        <dsp:cNvPr id="0" name=""/>
        <dsp:cNvSpPr/>
      </dsp:nvSpPr>
      <dsp:spPr>
        <a:xfrm>
          <a:off x="3421897" y="3823110"/>
          <a:ext cx="2687617" cy="426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47"/>
              </a:lnTo>
              <a:lnTo>
                <a:pt x="2687617" y="290547"/>
              </a:lnTo>
              <a:lnTo>
                <a:pt x="2687617" y="4263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6E42F-C620-44BF-9FE2-3F15C5BFD6CE}">
      <dsp:nvSpPr>
        <dsp:cNvPr id="0" name=""/>
        <dsp:cNvSpPr/>
      </dsp:nvSpPr>
      <dsp:spPr>
        <a:xfrm>
          <a:off x="3421897" y="3823110"/>
          <a:ext cx="895872" cy="426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47"/>
              </a:lnTo>
              <a:lnTo>
                <a:pt x="895872" y="290547"/>
              </a:lnTo>
              <a:lnTo>
                <a:pt x="895872" y="4263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89AEE-A7CA-43EC-991D-9BABB72707C1}">
      <dsp:nvSpPr>
        <dsp:cNvPr id="0" name=""/>
        <dsp:cNvSpPr/>
      </dsp:nvSpPr>
      <dsp:spPr>
        <a:xfrm>
          <a:off x="2526024" y="3823110"/>
          <a:ext cx="895872" cy="426353"/>
        </a:xfrm>
        <a:custGeom>
          <a:avLst/>
          <a:gdLst/>
          <a:ahLst/>
          <a:cxnLst/>
          <a:rect l="0" t="0" r="0" b="0"/>
          <a:pathLst>
            <a:path>
              <a:moveTo>
                <a:pt x="895872" y="0"/>
              </a:moveTo>
              <a:lnTo>
                <a:pt x="895872" y="290547"/>
              </a:lnTo>
              <a:lnTo>
                <a:pt x="0" y="290547"/>
              </a:lnTo>
              <a:lnTo>
                <a:pt x="0" y="4263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C24E8-4E3F-41C2-9827-4E507BF5C472}">
      <dsp:nvSpPr>
        <dsp:cNvPr id="0" name=""/>
        <dsp:cNvSpPr/>
      </dsp:nvSpPr>
      <dsp:spPr>
        <a:xfrm>
          <a:off x="734279" y="3823110"/>
          <a:ext cx="2687617" cy="426353"/>
        </a:xfrm>
        <a:custGeom>
          <a:avLst/>
          <a:gdLst/>
          <a:ahLst/>
          <a:cxnLst/>
          <a:rect l="0" t="0" r="0" b="0"/>
          <a:pathLst>
            <a:path>
              <a:moveTo>
                <a:pt x="2687617" y="0"/>
              </a:moveTo>
              <a:lnTo>
                <a:pt x="2687617" y="290547"/>
              </a:lnTo>
              <a:lnTo>
                <a:pt x="0" y="290547"/>
              </a:lnTo>
              <a:lnTo>
                <a:pt x="0" y="4263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6EF35-F001-4995-B922-949496D4664D}">
      <dsp:nvSpPr>
        <dsp:cNvPr id="0" name=""/>
        <dsp:cNvSpPr/>
      </dsp:nvSpPr>
      <dsp:spPr>
        <a:xfrm>
          <a:off x="3421897" y="2209914"/>
          <a:ext cx="2732069" cy="426353"/>
        </a:xfrm>
        <a:custGeom>
          <a:avLst/>
          <a:gdLst/>
          <a:ahLst/>
          <a:cxnLst/>
          <a:rect l="0" t="0" r="0" b="0"/>
          <a:pathLst>
            <a:path>
              <a:moveTo>
                <a:pt x="2732069" y="0"/>
              </a:moveTo>
              <a:lnTo>
                <a:pt x="2732069" y="290547"/>
              </a:lnTo>
              <a:lnTo>
                <a:pt x="0" y="290547"/>
              </a:lnTo>
              <a:lnTo>
                <a:pt x="0" y="4263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C2D21-749E-4EEE-8B88-B16077709E15}">
      <dsp:nvSpPr>
        <dsp:cNvPr id="0" name=""/>
        <dsp:cNvSpPr/>
      </dsp:nvSpPr>
      <dsp:spPr>
        <a:xfrm>
          <a:off x="5212753" y="957341"/>
          <a:ext cx="1882427" cy="1252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8D88B-2BB1-41D1-8B1A-3668F8AFA795}">
      <dsp:nvSpPr>
        <dsp:cNvPr id="0" name=""/>
        <dsp:cNvSpPr/>
      </dsp:nvSpPr>
      <dsp:spPr>
        <a:xfrm>
          <a:off x="5375639" y="1112083"/>
          <a:ext cx="1882427" cy="1252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Биржевые сделки</a:t>
          </a:r>
        </a:p>
      </dsp:txBody>
      <dsp:txXfrm>
        <a:off x="5412326" y="1148770"/>
        <a:ext cx="1809053" cy="1179198"/>
      </dsp:txXfrm>
    </dsp:sp>
    <dsp:sp modelId="{4CD25EEE-07FD-4CB2-933E-026049381EF1}">
      <dsp:nvSpPr>
        <dsp:cNvPr id="0" name=""/>
        <dsp:cNvSpPr/>
      </dsp:nvSpPr>
      <dsp:spPr>
        <a:xfrm>
          <a:off x="2551930" y="2636268"/>
          <a:ext cx="1739934" cy="1186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0FE58-E20D-449A-A397-CB68ED9AD746}">
      <dsp:nvSpPr>
        <dsp:cNvPr id="0" name=""/>
        <dsp:cNvSpPr/>
      </dsp:nvSpPr>
      <dsp:spPr>
        <a:xfrm>
          <a:off x="2714815" y="2791009"/>
          <a:ext cx="1739934" cy="1186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Сделки с реальным товаром</a:t>
          </a:r>
        </a:p>
      </dsp:txBody>
      <dsp:txXfrm>
        <a:off x="2749576" y="2825770"/>
        <a:ext cx="1670412" cy="1117320"/>
      </dsp:txXfrm>
    </dsp:sp>
    <dsp:sp modelId="{BF886A80-732A-4055-8B1A-5A1FE5E1B18A}">
      <dsp:nvSpPr>
        <dsp:cNvPr id="0" name=""/>
        <dsp:cNvSpPr/>
      </dsp:nvSpPr>
      <dsp:spPr>
        <a:xfrm>
          <a:off x="1292" y="4249464"/>
          <a:ext cx="1465973" cy="930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06E89-DDAF-45B4-B5F3-9982CCA22446}">
      <dsp:nvSpPr>
        <dsp:cNvPr id="0" name=""/>
        <dsp:cNvSpPr/>
      </dsp:nvSpPr>
      <dsp:spPr>
        <a:xfrm>
          <a:off x="164178" y="4404206"/>
          <a:ext cx="1465973" cy="930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Кассовые сделки</a:t>
          </a:r>
        </a:p>
      </dsp:txBody>
      <dsp:txXfrm>
        <a:off x="191443" y="4431471"/>
        <a:ext cx="1411443" cy="876363"/>
      </dsp:txXfrm>
    </dsp:sp>
    <dsp:sp modelId="{E4248239-BFEE-4F16-B866-344E1969496C}">
      <dsp:nvSpPr>
        <dsp:cNvPr id="0" name=""/>
        <dsp:cNvSpPr/>
      </dsp:nvSpPr>
      <dsp:spPr>
        <a:xfrm>
          <a:off x="1793037" y="4249464"/>
          <a:ext cx="1465973" cy="930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BAF48-E48B-4FB2-93D3-415BF05DBB13}">
      <dsp:nvSpPr>
        <dsp:cNvPr id="0" name=""/>
        <dsp:cNvSpPr/>
      </dsp:nvSpPr>
      <dsp:spPr>
        <a:xfrm>
          <a:off x="1955923" y="4404206"/>
          <a:ext cx="1465973" cy="930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Форвардные сделки</a:t>
          </a:r>
        </a:p>
      </dsp:txBody>
      <dsp:txXfrm>
        <a:off x="1983188" y="4431471"/>
        <a:ext cx="1411443" cy="876363"/>
      </dsp:txXfrm>
    </dsp:sp>
    <dsp:sp modelId="{626E21F1-2A9C-4085-811C-8A7B97E3B89D}">
      <dsp:nvSpPr>
        <dsp:cNvPr id="0" name=""/>
        <dsp:cNvSpPr/>
      </dsp:nvSpPr>
      <dsp:spPr>
        <a:xfrm>
          <a:off x="3584783" y="4249464"/>
          <a:ext cx="1465973" cy="930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F07AB-015E-4E29-8B7A-0F8D7B0C62A5}">
      <dsp:nvSpPr>
        <dsp:cNvPr id="0" name=""/>
        <dsp:cNvSpPr/>
      </dsp:nvSpPr>
      <dsp:spPr>
        <a:xfrm>
          <a:off x="3747669" y="4404206"/>
          <a:ext cx="1465973" cy="930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Бартерные сделки</a:t>
          </a:r>
        </a:p>
      </dsp:txBody>
      <dsp:txXfrm>
        <a:off x="3774934" y="4431471"/>
        <a:ext cx="1411443" cy="876363"/>
      </dsp:txXfrm>
    </dsp:sp>
    <dsp:sp modelId="{875C9691-7525-462A-BCCB-E32A33E1AFEA}">
      <dsp:nvSpPr>
        <dsp:cNvPr id="0" name=""/>
        <dsp:cNvSpPr/>
      </dsp:nvSpPr>
      <dsp:spPr>
        <a:xfrm>
          <a:off x="5376528" y="4249464"/>
          <a:ext cx="1465973" cy="930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4A224-5997-4F9C-9E3C-97B48B23AC5F}">
      <dsp:nvSpPr>
        <dsp:cNvPr id="0" name=""/>
        <dsp:cNvSpPr/>
      </dsp:nvSpPr>
      <dsp:spPr>
        <a:xfrm>
          <a:off x="5539414" y="4404206"/>
          <a:ext cx="1465973" cy="930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Условные сделки</a:t>
          </a:r>
        </a:p>
      </dsp:txBody>
      <dsp:txXfrm>
        <a:off x="5566679" y="4431471"/>
        <a:ext cx="1411443" cy="876363"/>
      </dsp:txXfrm>
    </dsp:sp>
    <dsp:sp modelId="{400D8B57-3CDD-4E71-A2BA-B1AA8464FC06}">
      <dsp:nvSpPr>
        <dsp:cNvPr id="0" name=""/>
        <dsp:cNvSpPr/>
      </dsp:nvSpPr>
      <dsp:spPr>
        <a:xfrm>
          <a:off x="7917013" y="2636268"/>
          <a:ext cx="1760238" cy="1153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8BBB0-3422-4CC9-9D17-82CB29314302}">
      <dsp:nvSpPr>
        <dsp:cNvPr id="0" name=""/>
        <dsp:cNvSpPr/>
      </dsp:nvSpPr>
      <dsp:spPr>
        <a:xfrm>
          <a:off x="8079899" y="2791009"/>
          <a:ext cx="1760238" cy="1153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Фиктивные сделки</a:t>
          </a:r>
        </a:p>
      </dsp:txBody>
      <dsp:txXfrm>
        <a:off x="8113686" y="2824796"/>
        <a:ext cx="1692664" cy="1085998"/>
      </dsp:txXfrm>
    </dsp:sp>
    <dsp:sp modelId="{1FEFF140-6493-4598-A7CC-304ACA43B99D}">
      <dsp:nvSpPr>
        <dsp:cNvPr id="0" name=""/>
        <dsp:cNvSpPr/>
      </dsp:nvSpPr>
      <dsp:spPr>
        <a:xfrm>
          <a:off x="7168273" y="4216194"/>
          <a:ext cx="1465973" cy="930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78B4C-53F7-45D4-823D-256FA32CD1E6}">
      <dsp:nvSpPr>
        <dsp:cNvPr id="0" name=""/>
        <dsp:cNvSpPr/>
      </dsp:nvSpPr>
      <dsp:spPr>
        <a:xfrm>
          <a:off x="7331159" y="4370935"/>
          <a:ext cx="1465973" cy="930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Фьючерсные сделки</a:t>
          </a:r>
        </a:p>
      </dsp:txBody>
      <dsp:txXfrm>
        <a:off x="7358424" y="4398200"/>
        <a:ext cx="1411443" cy="876363"/>
      </dsp:txXfrm>
    </dsp:sp>
    <dsp:sp modelId="{29B0001E-CDC9-401C-8C77-AA708A489CDB}">
      <dsp:nvSpPr>
        <dsp:cNvPr id="0" name=""/>
        <dsp:cNvSpPr/>
      </dsp:nvSpPr>
      <dsp:spPr>
        <a:xfrm>
          <a:off x="8960018" y="4216194"/>
          <a:ext cx="1465973" cy="930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A52FF-577A-4257-A7CD-BF234B0AF5FE}">
      <dsp:nvSpPr>
        <dsp:cNvPr id="0" name=""/>
        <dsp:cNvSpPr/>
      </dsp:nvSpPr>
      <dsp:spPr>
        <a:xfrm>
          <a:off x="9122904" y="4370935"/>
          <a:ext cx="1465973" cy="930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Опционные сделки</a:t>
          </a:r>
        </a:p>
      </dsp:txBody>
      <dsp:txXfrm>
        <a:off x="9150169" y="4398200"/>
        <a:ext cx="1411443" cy="87636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F699C-182D-451C-BC88-BBD1DB458767}">
      <dsp:nvSpPr>
        <dsp:cNvPr id="0" name=""/>
        <dsp:cNvSpPr/>
      </dsp:nvSpPr>
      <dsp:spPr>
        <a:xfrm rot="10800000">
          <a:off x="888924" y="80"/>
          <a:ext cx="6350151" cy="17155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0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биржа является центром сбора и переработки коммерческой информации</a:t>
          </a:r>
        </a:p>
      </dsp:txBody>
      <dsp:txXfrm rot="10800000">
        <a:off x="1317811" y="80"/>
        <a:ext cx="5921264" cy="1715549"/>
      </dsp:txXfrm>
    </dsp:sp>
    <dsp:sp modelId="{BB26D4D6-9A00-4638-A8FE-D9D00EBD199D}">
      <dsp:nvSpPr>
        <dsp:cNvPr id="0" name=""/>
        <dsp:cNvSpPr/>
      </dsp:nvSpPr>
      <dsp:spPr>
        <a:xfrm>
          <a:off x="1133757" y="630172"/>
          <a:ext cx="455364" cy="4553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A1C7F-24E2-46B9-9B63-61C382987E70}">
      <dsp:nvSpPr>
        <dsp:cNvPr id="0" name=""/>
        <dsp:cNvSpPr/>
      </dsp:nvSpPr>
      <dsp:spPr>
        <a:xfrm rot="10800000">
          <a:off x="888924" y="1851558"/>
          <a:ext cx="6350151" cy="17155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0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биржа является самым эффективным инструментом рыночного ценообразования. Биржевой спрос сближает спрос и предложение и обеспечивает выведение равновесной цены</a:t>
          </a:r>
        </a:p>
      </dsp:txBody>
      <dsp:txXfrm rot="10800000">
        <a:off x="1317811" y="1851558"/>
        <a:ext cx="5921264" cy="1715549"/>
      </dsp:txXfrm>
    </dsp:sp>
    <dsp:sp modelId="{1E98DF5C-7A69-450F-8CB8-58450258E88B}">
      <dsp:nvSpPr>
        <dsp:cNvPr id="0" name=""/>
        <dsp:cNvSpPr/>
      </dsp:nvSpPr>
      <dsp:spPr>
        <a:xfrm>
          <a:off x="1133757" y="2481651"/>
          <a:ext cx="455364" cy="4553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9AF9B-7AA5-4C1F-AD1E-43F12A7CD342}">
      <dsp:nvSpPr>
        <dsp:cNvPr id="0" name=""/>
        <dsp:cNvSpPr/>
      </dsp:nvSpPr>
      <dsp:spPr>
        <a:xfrm rot="10800000">
          <a:off x="888924" y="3703037"/>
          <a:ext cx="6350151" cy="17155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0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заключая срочные сделки производители и потребители имеют возможность управлять ценовыми и кредитными рисками</a:t>
          </a:r>
        </a:p>
      </dsp:txBody>
      <dsp:txXfrm rot="10800000">
        <a:off x="1317811" y="3703037"/>
        <a:ext cx="5921264" cy="1715549"/>
      </dsp:txXfrm>
    </dsp:sp>
    <dsp:sp modelId="{6F1EC2D2-186F-485B-8319-4B9224EAC4D6}">
      <dsp:nvSpPr>
        <dsp:cNvPr id="0" name=""/>
        <dsp:cNvSpPr/>
      </dsp:nvSpPr>
      <dsp:spPr>
        <a:xfrm>
          <a:off x="1133757" y="4333130"/>
          <a:ext cx="455364" cy="4553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9BD88-93F7-4247-8266-8ADC8A63F0CF}">
      <dsp:nvSpPr>
        <dsp:cNvPr id="0" name=""/>
        <dsp:cNvSpPr/>
      </dsp:nvSpPr>
      <dsp:spPr>
        <a:xfrm>
          <a:off x="161131" y="721227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приуроченность к определенному месту и времени</a:t>
          </a:r>
        </a:p>
      </dsp:txBody>
      <dsp:txXfrm>
        <a:off x="161131" y="721227"/>
        <a:ext cx="3771900" cy="1178718"/>
      </dsp:txXfrm>
    </dsp:sp>
    <dsp:sp modelId="{D13829B5-11FD-4715-BE8C-C277877BA4A3}">
      <dsp:nvSpPr>
        <dsp:cNvPr id="0" name=""/>
        <dsp:cNvSpPr/>
      </dsp:nvSpPr>
      <dsp:spPr>
        <a:xfrm>
          <a:off x="3968" y="550968"/>
          <a:ext cx="825103" cy="12376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22189-0FEC-406B-8C97-7AE68FB0116E}">
      <dsp:nvSpPr>
        <dsp:cNvPr id="0" name=""/>
        <dsp:cNvSpPr/>
      </dsp:nvSpPr>
      <dsp:spPr>
        <a:xfrm>
          <a:off x="4352131" y="721227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регулируемость со стороны государства и общественности</a:t>
          </a:r>
        </a:p>
      </dsp:txBody>
      <dsp:txXfrm>
        <a:off x="4352131" y="721227"/>
        <a:ext cx="3771900" cy="1178718"/>
      </dsp:txXfrm>
    </dsp:sp>
    <dsp:sp modelId="{B8194F88-2163-43C5-AD0B-B2FAEF565A7F}">
      <dsp:nvSpPr>
        <dsp:cNvPr id="0" name=""/>
        <dsp:cNvSpPr/>
      </dsp:nvSpPr>
      <dsp:spPr>
        <a:xfrm>
          <a:off x="4194968" y="550968"/>
          <a:ext cx="825103" cy="12376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B36CF-7329-4C93-8B9E-D2495A118B6A}">
      <dsp:nvSpPr>
        <dsp:cNvPr id="0" name=""/>
        <dsp:cNvSpPr/>
      </dsp:nvSpPr>
      <dsp:spPr>
        <a:xfrm>
          <a:off x="161131" y="2205103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котировальная работа  биржи</a:t>
          </a:r>
        </a:p>
      </dsp:txBody>
      <dsp:txXfrm>
        <a:off x="161131" y="2205103"/>
        <a:ext cx="3771900" cy="1178718"/>
      </dsp:txXfrm>
    </dsp:sp>
    <dsp:sp modelId="{3C217118-56F5-4444-B7C2-992AF515B4C8}">
      <dsp:nvSpPr>
        <dsp:cNvPr id="0" name=""/>
        <dsp:cNvSpPr/>
      </dsp:nvSpPr>
      <dsp:spPr>
        <a:xfrm>
          <a:off x="3968" y="2034844"/>
          <a:ext cx="825103" cy="12376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57DE1-CA90-4B7B-825F-7ED1F7447ED8}">
      <dsp:nvSpPr>
        <dsp:cNvPr id="0" name=""/>
        <dsp:cNvSpPr/>
      </dsp:nvSpPr>
      <dsp:spPr>
        <a:xfrm>
          <a:off x="4352131" y="2205103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котировальная работа  биржи</a:t>
          </a:r>
        </a:p>
      </dsp:txBody>
      <dsp:txXfrm>
        <a:off x="4352131" y="2205103"/>
        <a:ext cx="3771900" cy="1178718"/>
      </dsp:txXfrm>
    </dsp:sp>
    <dsp:sp modelId="{5626B060-0F03-4DDD-BF7D-9156BC7FA691}">
      <dsp:nvSpPr>
        <dsp:cNvPr id="0" name=""/>
        <dsp:cNvSpPr/>
      </dsp:nvSpPr>
      <dsp:spPr>
        <a:xfrm>
          <a:off x="4194968" y="2034844"/>
          <a:ext cx="825103" cy="12376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71D1D-7845-4717-89AC-7EA24D23571F}">
      <dsp:nvSpPr>
        <dsp:cNvPr id="0" name=""/>
        <dsp:cNvSpPr/>
      </dsp:nvSpPr>
      <dsp:spPr>
        <a:xfrm>
          <a:off x="161131" y="3688979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биржевых контрактов</a:t>
          </a:r>
        </a:p>
      </dsp:txBody>
      <dsp:txXfrm>
        <a:off x="161131" y="3688979"/>
        <a:ext cx="3771900" cy="1178718"/>
      </dsp:txXfrm>
    </dsp:sp>
    <dsp:sp modelId="{72FC6612-7666-411C-AD54-ABF0F693E2CC}">
      <dsp:nvSpPr>
        <dsp:cNvPr id="0" name=""/>
        <dsp:cNvSpPr/>
      </dsp:nvSpPr>
      <dsp:spPr>
        <a:xfrm>
          <a:off x="3968" y="3518720"/>
          <a:ext cx="825103" cy="12376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0F886-E3F6-453D-833B-2EE577E23336}">
      <dsp:nvSpPr>
        <dsp:cNvPr id="0" name=""/>
        <dsp:cNvSpPr/>
      </dsp:nvSpPr>
      <dsp:spPr>
        <a:xfrm>
          <a:off x="4352131" y="3688979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биржевой арбитраж</a:t>
          </a:r>
        </a:p>
      </dsp:txBody>
      <dsp:txXfrm>
        <a:off x="4352131" y="3688979"/>
        <a:ext cx="3771900" cy="1178718"/>
      </dsp:txXfrm>
    </dsp:sp>
    <dsp:sp modelId="{4C794717-AC1D-4F83-8F27-1496493D03C7}">
      <dsp:nvSpPr>
        <dsp:cNvPr id="0" name=""/>
        <dsp:cNvSpPr/>
      </dsp:nvSpPr>
      <dsp:spPr>
        <a:xfrm>
          <a:off x="4194968" y="3518720"/>
          <a:ext cx="825103" cy="12376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1F92-5FCF-4A35-B4FE-D61153F68D1A}">
      <dsp:nvSpPr>
        <dsp:cNvPr id="0" name=""/>
        <dsp:cNvSpPr/>
      </dsp:nvSpPr>
      <dsp:spPr>
        <a:xfrm>
          <a:off x="161131" y="721227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информационность биржи</a:t>
          </a:r>
        </a:p>
      </dsp:txBody>
      <dsp:txXfrm>
        <a:off x="161131" y="721227"/>
        <a:ext cx="3771900" cy="1178718"/>
      </dsp:txXfrm>
    </dsp:sp>
    <dsp:sp modelId="{374E9E25-C7CD-4F99-B001-D00AC44274CF}">
      <dsp:nvSpPr>
        <dsp:cNvPr id="0" name=""/>
        <dsp:cNvSpPr/>
      </dsp:nvSpPr>
      <dsp:spPr>
        <a:xfrm>
          <a:off x="3968" y="550968"/>
          <a:ext cx="825103" cy="12376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39C31-87EC-49A2-865E-8973B12C4C9C}">
      <dsp:nvSpPr>
        <dsp:cNvPr id="0" name=""/>
        <dsp:cNvSpPr/>
      </dsp:nvSpPr>
      <dsp:spPr>
        <a:xfrm>
          <a:off x="4352131" y="721227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регулярность возобновляемого торга</a:t>
          </a:r>
        </a:p>
      </dsp:txBody>
      <dsp:txXfrm>
        <a:off x="4352131" y="721227"/>
        <a:ext cx="3771900" cy="1178718"/>
      </dsp:txXfrm>
    </dsp:sp>
    <dsp:sp modelId="{A46D35EF-4C17-437D-AFFB-A9A8B9CFBAFA}">
      <dsp:nvSpPr>
        <dsp:cNvPr id="0" name=""/>
        <dsp:cNvSpPr/>
      </dsp:nvSpPr>
      <dsp:spPr>
        <a:xfrm>
          <a:off x="4194968" y="550968"/>
          <a:ext cx="825103" cy="12376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8127E-2A5B-4E10-9717-7EEB89DEF312}">
      <dsp:nvSpPr>
        <dsp:cNvPr id="0" name=""/>
        <dsp:cNvSpPr/>
      </dsp:nvSpPr>
      <dsp:spPr>
        <a:xfrm>
          <a:off x="161131" y="2205103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торговля биржевыми товарами</a:t>
          </a:r>
        </a:p>
      </dsp:txBody>
      <dsp:txXfrm>
        <a:off x="161131" y="2205103"/>
        <a:ext cx="3771900" cy="1178718"/>
      </dsp:txXfrm>
    </dsp:sp>
    <dsp:sp modelId="{F58BA84E-1161-4A29-A8FC-7262C5D81170}">
      <dsp:nvSpPr>
        <dsp:cNvPr id="0" name=""/>
        <dsp:cNvSpPr/>
      </dsp:nvSpPr>
      <dsp:spPr>
        <a:xfrm>
          <a:off x="3968" y="2034844"/>
          <a:ext cx="825103" cy="12376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391E0-02F0-411A-B851-6FFA2DCD2F7A}">
      <dsp:nvSpPr>
        <dsp:cNvPr id="0" name=""/>
        <dsp:cNvSpPr/>
      </dsp:nvSpPr>
      <dsp:spPr>
        <a:xfrm>
          <a:off x="4352131" y="2205103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гарантия исполнения сделок</a:t>
          </a:r>
        </a:p>
      </dsp:txBody>
      <dsp:txXfrm>
        <a:off x="4352131" y="2205103"/>
        <a:ext cx="3771900" cy="1178718"/>
      </dsp:txXfrm>
    </dsp:sp>
    <dsp:sp modelId="{AEDC5092-55BD-485F-B0CB-154D53EB34F4}">
      <dsp:nvSpPr>
        <dsp:cNvPr id="0" name=""/>
        <dsp:cNvSpPr/>
      </dsp:nvSpPr>
      <dsp:spPr>
        <a:xfrm>
          <a:off x="4194968" y="2034844"/>
          <a:ext cx="825103" cy="12376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F1E5D-D687-4AD9-9B53-BA7020ED014A}">
      <dsp:nvSpPr>
        <dsp:cNvPr id="0" name=""/>
        <dsp:cNvSpPr/>
      </dsp:nvSpPr>
      <dsp:spPr>
        <a:xfrm>
          <a:off x="161131" y="3688979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специфический характер биржевого торга: встречный, двойной, аукционный</a:t>
          </a:r>
        </a:p>
      </dsp:txBody>
      <dsp:txXfrm>
        <a:off x="161131" y="3688979"/>
        <a:ext cx="3771900" cy="1178718"/>
      </dsp:txXfrm>
    </dsp:sp>
    <dsp:sp modelId="{CC19ED71-BC75-4073-89D6-023DCA36721B}">
      <dsp:nvSpPr>
        <dsp:cNvPr id="0" name=""/>
        <dsp:cNvSpPr/>
      </dsp:nvSpPr>
      <dsp:spPr>
        <a:xfrm>
          <a:off x="3968" y="3518720"/>
          <a:ext cx="825103" cy="12376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6E675-34CB-41BA-8DD8-090AA657BAC3}">
      <dsp:nvSpPr>
        <dsp:cNvPr id="0" name=""/>
        <dsp:cNvSpPr/>
      </dsp:nvSpPr>
      <dsp:spPr>
        <a:xfrm>
          <a:off x="4352131" y="3688979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активное участие биржевых посредников в торгах </a:t>
          </a:r>
        </a:p>
      </dsp:txBody>
      <dsp:txXfrm>
        <a:off x="4352131" y="3688979"/>
        <a:ext cx="3771900" cy="1178718"/>
      </dsp:txXfrm>
    </dsp:sp>
    <dsp:sp modelId="{6EC336B8-EEFF-4959-8C89-6357BD2392F4}">
      <dsp:nvSpPr>
        <dsp:cNvPr id="0" name=""/>
        <dsp:cNvSpPr/>
      </dsp:nvSpPr>
      <dsp:spPr>
        <a:xfrm>
          <a:off x="4194968" y="3518720"/>
          <a:ext cx="825103" cy="12376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F5AD5-F748-46D0-A2EA-B3C558CBA219}">
      <dsp:nvSpPr>
        <dsp:cNvPr id="0" name=""/>
        <dsp:cNvSpPr/>
      </dsp:nvSpPr>
      <dsp:spPr>
        <a:xfrm>
          <a:off x="4541707" y="2140978"/>
          <a:ext cx="2968648" cy="433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42"/>
              </a:lnTo>
              <a:lnTo>
                <a:pt x="2968648" y="216842"/>
              </a:lnTo>
              <a:lnTo>
                <a:pt x="2968648" y="4336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4C680-14F5-4A22-9BC2-20E816D0A34A}">
      <dsp:nvSpPr>
        <dsp:cNvPr id="0" name=""/>
        <dsp:cNvSpPr/>
      </dsp:nvSpPr>
      <dsp:spPr>
        <a:xfrm>
          <a:off x="4080317" y="2140978"/>
          <a:ext cx="461389" cy="433685"/>
        </a:xfrm>
        <a:custGeom>
          <a:avLst/>
          <a:gdLst/>
          <a:ahLst/>
          <a:cxnLst/>
          <a:rect l="0" t="0" r="0" b="0"/>
          <a:pathLst>
            <a:path>
              <a:moveTo>
                <a:pt x="461389" y="0"/>
              </a:moveTo>
              <a:lnTo>
                <a:pt x="461389" y="216842"/>
              </a:lnTo>
              <a:lnTo>
                <a:pt x="0" y="216842"/>
              </a:lnTo>
              <a:lnTo>
                <a:pt x="0" y="4336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C7AA0-1FD8-4EFE-AE1B-0E62279C8116}">
      <dsp:nvSpPr>
        <dsp:cNvPr id="0" name=""/>
        <dsp:cNvSpPr/>
      </dsp:nvSpPr>
      <dsp:spPr>
        <a:xfrm>
          <a:off x="1111668" y="2140978"/>
          <a:ext cx="3430038" cy="433685"/>
        </a:xfrm>
        <a:custGeom>
          <a:avLst/>
          <a:gdLst/>
          <a:ahLst/>
          <a:cxnLst/>
          <a:rect l="0" t="0" r="0" b="0"/>
          <a:pathLst>
            <a:path>
              <a:moveTo>
                <a:pt x="3430038" y="0"/>
              </a:moveTo>
              <a:lnTo>
                <a:pt x="3430038" y="216842"/>
              </a:lnTo>
              <a:lnTo>
                <a:pt x="0" y="216842"/>
              </a:lnTo>
              <a:lnTo>
                <a:pt x="0" y="4336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B8DA7-CE79-4818-BAFB-B8EAD90935E7}">
      <dsp:nvSpPr>
        <dsp:cNvPr id="0" name=""/>
        <dsp:cNvSpPr/>
      </dsp:nvSpPr>
      <dsp:spPr>
        <a:xfrm>
          <a:off x="3509122" y="1108394"/>
          <a:ext cx="2065168" cy="1032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Функции биржи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9122" y="1108394"/>
        <a:ext cx="2065168" cy="1032584"/>
      </dsp:txXfrm>
    </dsp:sp>
    <dsp:sp modelId="{8399BE00-C5FD-4562-8EC7-500A4D550BA2}">
      <dsp:nvSpPr>
        <dsp:cNvPr id="0" name=""/>
        <dsp:cNvSpPr/>
      </dsp:nvSpPr>
      <dsp:spPr>
        <a:xfrm>
          <a:off x="5874" y="2574664"/>
          <a:ext cx="2211588" cy="1032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Посредническая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4" y="2574664"/>
        <a:ext cx="2211588" cy="1032584"/>
      </dsp:txXfrm>
    </dsp:sp>
    <dsp:sp modelId="{4A89C0AE-D2B5-4FC6-86CA-2040CEEC3378}">
      <dsp:nvSpPr>
        <dsp:cNvPr id="0" name=""/>
        <dsp:cNvSpPr/>
      </dsp:nvSpPr>
      <dsp:spPr>
        <a:xfrm>
          <a:off x="2651148" y="2574664"/>
          <a:ext cx="2858337" cy="1623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Ценообразование </a:t>
          </a:r>
          <a:r>
            <a:rPr lang="ru-RU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Ценорегулирование</a:t>
          </a: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Ценопрогнозирование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1148" y="2574664"/>
        <a:ext cx="2858337" cy="1623294"/>
      </dsp:txXfrm>
    </dsp:sp>
    <dsp:sp modelId="{1FD89197-E376-4B96-8DAF-7D1A0E702D34}">
      <dsp:nvSpPr>
        <dsp:cNvPr id="0" name=""/>
        <dsp:cNvSpPr/>
      </dsp:nvSpPr>
      <dsp:spPr>
        <a:xfrm>
          <a:off x="5943171" y="2574664"/>
          <a:ext cx="3134367" cy="2048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Хеджирование или биржевое страхование участников биржевой торговли от неблагоприятных для них колебаний цен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3171" y="2574664"/>
        <a:ext cx="3134367" cy="204840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10F5D-F942-4726-BE68-59B537597EE2}">
      <dsp:nvSpPr>
        <dsp:cNvPr id="0" name=""/>
        <dsp:cNvSpPr/>
      </dsp:nvSpPr>
      <dsp:spPr>
        <a:xfrm rot="5400000">
          <a:off x="6514853" y="-2443931"/>
          <a:ext cx="1588055" cy="68789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твepдaя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индикaтивнaя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69407" y="279037"/>
        <a:ext cx="6801425" cy="1433011"/>
      </dsp:txXfrm>
    </dsp:sp>
    <dsp:sp modelId="{5C57BDAA-5C8A-489D-9AAF-283B835D51B1}">
      <dsp:nvSpPr>
        <dsp:cNvPr id="0" name=""/>
        <dsp:cNvSpPr/>
      </dsp:nvSpPr>
      <dsp:spPr>
        <a:xfrm>
          <a:off x="0" y="3007"/>
          <a:ext cx="3869407" cy="1985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 СТЕПЕНИ ВЫПОЛНЕНИЯ ОБЯЗАТЕЛЬСТВ</a:t>
          </a:r>
        </a:p>
      </dsp:txBody>
      <dsp:txXfrm>
        <a:off x="96903" y="99910"/>
        <a:ext cx="3675601" cy="1791263"/>
      </dsp:txXfrm>
    </dsp:sp>
    <dsp:sp modelId="{AE785291-FE2C-430D-A461-B279830365F1}">
      <dsp:nvSpPr>
        <dsp:cNvPr id="0" name=""/>
        <dsp:cNvSpPr/>
      </dsp:nvSpPr>
      <dsp:spPr>
        <a:xfrm rot="5400000">
          <a:off x="6514853" y="-359608"/>
          <a:ext cx="1588055" cy="68789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срочные котировки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котировки на реализуемые товары</a:t>
          </a:r>
        </a:p>
      </dsp:txBody>
      <dsp:txXfrm rot="-5400000">
        <a:off x="3869407" y="2363360"/>
        <a:ext cx="6801425" cy="1433011"/>
      </dsp:txXfrm>
    </dsp:sp>
    <dsp:sp modelId="{DDE41DF9-2CCC-4982-8AF0-3E2854980700}">
      <dsp:nvSpPr>
        <dsp:cNvPr id="0" name=""/>
        <dsp:cNvSpPr/>
      </dsp:nvSpPr>
      <dsp:spPr>
        <a:xfrm>
          <a:off x="0" y="2087330"/>
          <a:ext cx="3869407" cy="1985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ВИДУ БИРЖЕВЫХ СДЕЛОК</a:t>
          </a:r>
        </a:p>
      </dsp:txBody>
      <dsp:txXfrm>
        <a:off x="96903" y="2184233"/>
        <a:ext cx="3675601" cy="1791263"/>
      </dsp:txXfrm>
    </dsp:sp>
    <dsp:sp modelId="{3E2072F3-27B5-4A61-9FCC-38F8067C30EB}">
      <dsp:nvSpPr>
        <dsp:cNvPr id="0" name=""/>
        <dsp:cNvSpPr/>
      </dsp:nvSpPr>
      <dsp:spPr>
        <a:xfrm rot="5400000">
          <a:off x="6514853" y="1724714"/>
          <a:ext cx="1588055" cy="68789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котировка акций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котировка валюты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прямые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косвенные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кросс-курс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котировка курсов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котировка облигаций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котировка товарная</a:t>
          </a:r>
        </a:p>
      </dsp:txBody>
      <dsp:txXfrm rot="-5400000">
        <a:off x="3869407" y="4447682"/>
        <a:ext cx="6801425" cy="1433011"/>
      </dsp:txXfrm>
    </dsp:sp>
    <dsp:sp modelId="{319D8737-D22C-40FC-90AC-8B9BB735640C}">
      <dsp:nvSpPr>
        <dsp:cNvPr id="0" name=""/>
        <dsp:cNvSpPr/>
      </dsp:nvSpPr>
      <dsp:spPr>
        <a:xfrm>
          <a:off x="0" y="4171653"/>
          <a:ext cx="3869407" cy="1985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ТИПУ РЫНКА</a:t>
          </a:r>
        </a:p>
      </dsp:txBody>
      <dsp:txXfrm>
        <a:off x="96903" y="4268556"/>
        <a:ext cx="3675601" cy="179126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C48D4-8F1C-4BCC-BD12-8657EEFE34E6}">
      <dsp:nvSpPr>
        <dsp:cNvPr id="0" name=""/>
        <dsp:cNvSpPr/>
      </dsp:nvSpPr>
      <dsp:spPr>
        <a:xfrm>
          <a:off x="4597904" y="2574944"/>
          <a:ext cx="3610471" cy="572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313"/>
              </a:lnTo>
              <a:lnTo>
                <a:pt x="3610471" y="390313"/>
              </a:lnTo>
              <a:lnTo>
                <a:pt x="3610471" y="5727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10B50-0027-4A07-ACE3-BF9E91D9CFCA}">
      <dsp:nvSpPr>
        <dsp:cNvPr id="0" name=""/>
        <dsp:cNvSpPr/>
      </dsp:nvSpPr>
      <dsp:spPr>
        <a:xfrm>
          <a:off x="4597904" y="2574944"/>
          <a:ext cx="1203490" cy="572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313"/>
              </a:lnTo>
              <a:lnTo>
                <a:pt x="1203490" y="390313"/>
              </a:lnTo>
              <a:lnTo>
                <a:pt x="1203490" y="5727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37B68-AF2A-4034-A2F9-678DF6E546EC}">
      <dsp:nvSpPr>
        <dsp:cNvPr id="0" name=""/>
        <dsp:cNvSpPr/>
      </dsp:nvSpPr>
      <dsp:spPr>
        <a:xfrm>
          <a:off x="3394413" y="2574944"/>
          <a:ext cx="1203490" cy="572752"/>
        </a:xfrm>
        <a:custGeom>
          <a:avLst/>
          <a:gdLst/>
          <a:ahLst/>
          <a:cxnLst/>
          <a:rect l="0" t="0" r="0" b="0"/>
          <a:pathLst>
            <a:path>
              <a:moveTo>
                <a:pt x="1203490" y="0"/>
              </a:moveTo>
              <a:lnTo>
                <a:pt x="1203490" y="390313"/>
              </a:lnTo>
              <a:lnTo>
                <a:pt x="0" y="390313"/>
              </a:lnTo>
              <a:lnTo>
                <a:pt x="0" y="5727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DF38D-4E7F-4528-B8FD-5B9A9AD00376}">
      <dsp:nvSpPr>
        <dsp:cNvPr id="0" name=""/>
        <dsp:cNvSpPr/>
      </dsp:nvSpPr>
      <dsp:spPr>
        <a:xfrm>
          <a:off x="987432" y="2574944"/>
          <a:ext cx="3610471" cy="572752"/>
        </a:xfrm>
        <a:custGeom>
          <a:avLst/>
          <a:gdLst/>
          <a:ahLst/>
          <a:cxnLst/>
          <a:rect l="0" t="0" r="0" b="0"/>
          <a:pathLst>
            <a:path>
              <a:moveTo>
                <a:pt x="3610471" y="0"/>
              </a:moveTo>
              <a:lnTo>
                <a:pt x="3610471" y="390313"/>
              </a:lnTo>
              <a:lnTo>
                <a:pt x="0" y="390313"/>
              </a:lnTo>
              <a:lnTo>
                <a:pt x="0" y="5727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6CBEC-8E1D-456E-A419-173C284A3573}">
      <dsp:nvSpPr>
        <dsp:cNvPr id="0" name=""/>
        <dsp:cNvSpPr/>
      </dsp:nvSpPr>
      <dsp:spPr>
        <a:xfrm>
          <a:off x="3613230" y="1324407"/>
          <a:ext cx="1969348" cy="1250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4EA09-87BA-4285-9476-89435797F760}">
      <dsp:nvSpPr>
        <dsp:cNvPr id="0" name=""/>
        <dsp:cNvSpPr/>
      </dsp:nvSpPr>
      <dsp:spPr>
        <a:xfrm>
          <a:off x="3832046" y="1532283"/>
          <a:ext cx="1969348" cy="1250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Фундаментальный анализ</a:t>
          </a:r>
        </a:p>
      </dsp:txBody>
      <dsp:txXfrm>
        <a:off x="3868673" y="1568910"/>
        <a:ext cx="1896094" cy="1177282"/>
      </dsp:txXfrm>
    </dsp:sp>
    <dsp:sp modelId="{F67E12E0-3C9B-41B8-9A23-00F0053DAF97}">
      <dsp:nvSpPr>
        <dsp:cNvPr id="0" name=""/>
        <dsp:cNvSpPr/>
      </dsp:nvSpPr>
      <dsp:spPr>
        <a:xfrm>
          <a:off x="2758" y="3147696"/>
          <a:ext cx="1969348" cy="1250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32406-A335-49CA-9A6B-B5A4DD1DEC88}">
      <dsp:nvSpPr>
        <dsp:cNvPr id="0" name=""/>
        <dsp:cNvSpPr/>
      </dsp:nvSpPr>
      <dsp:spPr>
        <a:xfrm>
          <a:off x="221574" y="3355571"/>
          <a:ext cx="1969348" cy="1250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общеэкономический</a:t>
          </a:r>
        </a:p>
      </dsp:txBody>
      <dsp:txXfrm>
        <a:off x="258201" y="3392198"/>
        <a:ext cx="1896094" cy="1177282"/>
      </dsp:txXfrm>
    </dsp:sp>
    <dsp:sp modelId="{F05BD1B8-F2BF-4EC9-A6B4-587B7DFDF242}">
      <dsp:nvSpPr>
        <dsp:cNvPr id="0" name=""/>
        <dsp:cNvSpPr/>
      </dsp:nvSpPr>
      <dsp:spPr>
        <a:xfrm>
          <a:off x="2409739" y="3147696"/>
          <a:ext cx="1969348" cy="1250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C1937-FB57-48CA-A0AC-DFDABC9EB41A}">
      <dsp:nvSpPr>
        <dsp:cNvPr id="0" name=""/>
        <dsp:cNvSpPr/>
      </dsp:nvSpPr>
      <dsp:spPr>
        <a:xfrm>
          <a:off x="2628555" y="3355571"/>
          <a:ext cx="1969348" cy="1250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отраслевой</a:t>
          </a:r>
        </a:p>
      </dsp:txBody>
      <dsp:txXfrm>
        <a:off x="2665182" y="3392198"/>
        <a:ext cx="1896094" cy="1177282"/>
      </dsp:txXfrm>
    </dsp:sp>
    <dsp:sp modelId="{1D4AF331-9280-43A1-ADCD-1A8BF72D3A4E}">
      <dsp:nvSpPr>
        <dsp:cNvPr id="0" name=""/>
        <dsp:cNvSpPr/>
      </dsp:nvSpPr>
      <dsp:spPr>
        <a:xfrm>
          <a:off x="4816720" y="3147696"/>
          <a:ext cx="1969348" cy="1250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01A19-36CA-49F3-8CE3-39562DA42B62}">
      <dsp:nvSpPr>
        <dsp:cNvPr id="0" name=""/>
        <dsp:cNvSpPr/>
      </dsp:nvSpPr>
      <dsp:spPr>
        <a:xfrm>
          <a:off x="5035537" y="3355571"/>
          <a:ext cx="1969348" cy="1250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 предприятий</a:t>
          </a:r>
        </a:p>
      </dsp:txBody>
      <dsp:txXfrm>
        <a:off x="5072164" y="3392198"/>
        <a:ext cx="1896094" cy="1177282"/>
      </dsp:txXfrm>
    </dsp:sp>
    <dsp:sp modelId="{B15E7EC0-74EC-40B8-8096-1FA6249C3FB0}">
      <dsp:nvSpPr>
        <dsp:cNvPr id="0" name=""/>
        <dsp:cNvSpPr/>
      </dsp:nvSpPr>
      <dsp:spPr>
        <a:xfrm>
          <a:off x="7223702" y="3147696"/>
          <a:ext cx="1969348" cy="1250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89D5E-4DB6-40C1-BEE9-65FEB980D01A}">
      <dsp:nvSpPr>
        <dsp:cNvPr id="0" name=""/>
        <dsp:cNvSpPr/>
      </dsp:nvSpPr>
      <dsp:spPr>
        <a:xfrm>
          <a:off x="7442518" y="3355571"/>
          <a:ext cx="1969348" cy="1250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качества</a:t>
          </a:r>
        </a:p>
      </dsp:txBody>
      <dsp:txXfrm>
        <a:off x="7479145" y="3392198"/>
        <a:ext cx="1896094" cy="117728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864FF-973C-4D08-BF49-4B9809CD5677}">
      <dsp:nvSpPr>
        <dsp:cNvPr id="0" name=""/>
        <dsp:cNvSpPr/>
      </dsp:nvSpPr>
      <dsp:spPr>
        <a:xfrm>
          <a:off x="4458691" y="2717215"/>
          <a:ext cx="336533" cy="2624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4958"/>
              </a:lnTo>
              <a:lnTo>
                <a:pt x="336533" y="262495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39278-66B6-4B65-BE1B-AE1A4266F40A}">
      <dsp:nvSpPr>
        <dsp:cNvPr id="0" name=""/>
        <dsp:cNvSpPr/>
      </dsp:nvSpPr>
      <dsp:spPr>
        <a:xfrm>
          <a:off x="4458691" y="2717215"/>
          <a:ext cx="336533" cy="1032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034"/>
              </a:lnTo>
              <a:lnTo>
                <a:pt x="336533" y="103203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6E9D5-EAFE-436B-8D6E-04D261AC3306}">
      <dsp:nvSpPr>
        <dsp:cNvPr id="0" name=""/>
        <dsp:cNvSpPr/>
      </dsp:nvSpPr>
      <dsp:spPr>
        <a:xfrm>
          <a:off x="3998763" y="1124292"/>
          <a:ext cx="1357350" cy="471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73"/>
              </a:lnTo>
              <a:lnTo>
                <a:pt x="1357350" y="235573"/>
              </a:lnTo>
              <a:lnTo>
                <a:pt x="1357350" y="4711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CDB83-734C-472C-8A4E-D3B75251D1FA}">
      <dsp:nvSpPr>
        <dsp:cNvPr id="0" name=""/>
        <dsp:cNvSpPr/>
      </dsp:nvSpPr>
      <dsp:spPr>
        <a:xfrm>
          <a:off x="1743991" y="2717215"/>
          <a:ext cx="336533" cy="2624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4958"/>
              </a:lnTo>
              <a:lnTo>
                <a:pt x="336533" y="262495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F9951-1C11-492F-B62E-6256B7B078B7}">
      <dsp:nvSpPr>
        <dsp:cNvPr id="0" name=""/>
        <dsp:cNvSpPr/>
      </dsp:nvSpPr>
      <dsp:spPr>
        <a:xfrm>
          <a:off x="1743991" y="2717215"/>
          <a:ext cx="336533" cy="1032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034"/>
              </a:lnTo>
              <a:lnTo>
                <a:pt x="336533" y="103203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61A31-C0F9-45EA-ADD8-31B874C3467A}">
      <dsp:nvSpPr>
        <dsp:cNvPr id="0" name=""/>
        <dsp:cNvSpPr/>
      </dsp:nvSpPr>
      <dsp:spPr>
        <a:xfrm>
          <a:off x="2641412" y="1124292"/>
          <a:ext cx="1357350" cy="471146"/>
        </a:xfrm>
        <a:custGeom>
          <a:avLst/>
          <a:gdLst/>
          <a:ahLst/>
          <a:cxnLst/>
          <a:rect l="0" t="0" r="0" b="0"/>
          <a:pathLst>
            <a:path>
              <a:moveTo>
                <a:pt x="1357350" y="0"/>
              </a:moveTo>
              <a:lnTo>
                <a:pt x="1357350" y="235573"/>
              </a:lnTo>
              <a:lnTo>
                <a:pt x="0" y="235573"/>
              </a:lnTo>
              <a:lnTo>
                <a:pt x="0" y="4711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84020-0BEA-4C53-A529-CCDF697BB393}">
      <dsp:nvSpPr>
        <dsp:cNvPr id="0" name=""/>
        <dsp:cNvSpPr/>
      </dsp:nvSpPr>
      <dsp:spPr>
        <a:xfrm>
          <a:off x="2876986" y="2515"/>
          <a:ext cx="2243554" cy="1121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Технический анализ</a:t>
          </a:r>
        </a:p>
      </dsp:txBody>
      <dsp:txXfrm>
        <a:off x="2876986" y="2515"/>
        <a:ext cx="2243554" cy="1121777"/>
      </dsp:txXfrm>
    </dsp:sp>
    <dsp:sp modelId="{378CC071-FBA3-42F8-9D8B-F688CE445E27}">
      <dsp:nvSpPr>
        <dsp:cNvPr id="0" name=""/>
        <dsp:cNvSpPr/>
      </dsp:nvSpPr>
      <dsp:spPr>
        <a:xfrm>
          <a:off x="1519635" y="1595438"/>
          <a:ext cx="2243554" cy="1121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Графический технический анализ</a:t>
          </a:r>
        </a:p>
      </dsp:txBody>
      <dsp:txXfrm>
        <a:off x="1519635" y="1595438"/>
        <a:ext cx="2243554" cy="1121777"/>
      </dsp:txXfrm>
    </dsp:sp>
    <dsp:sp modelId="{28AB266E-4896-4384-8068-3CF008EE62A3}">
      <dsp:nvSpPr>
        <dsp:cNvPr id="0" name=""/>
        <dsp:cNvSpPr/>
      </dsp:nvSpPr>
      <dsp:spPr>
        <a:xfrm>
          <a:off x="2080524" y="3188362"/>
          <a:ext cx="2243554" cy="1121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Ценовые графики</a:t>
          </a:r>
        </a:p>
      </dsp:txBody>
      <dsp:txXfrm>
        <a:off x="2080524" y="3188362"/>
        <a:ext cx="2243554" cy="1121777"/>
      </dsp:txXfrm>
    </dsp:sp>
    <dsp:sp modelId="{236CA3F4-728B-4B9C-9627-BC82567190BE}">
      <dsp:nvSpPr>
        <dsp:cNvPr id="0" name=""/>
        <dsp:cNvSpPr/>
      </dsp:nvSpPr>
      <dsp:spPr>
        <a:xfrm>
          <a:off x="2080524" y="4781285"/>
          <a:ext cx="2243554" cy="1121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Ценовые модели</a:t>
          </a:r>
        </a:p>
      </dsp:txBody>
      <dsp:txXfrm>
        <a:off x="2080524" y="4781285"/>
        <a:ext cx="2243554" cy="1121777"/>
      </dsp:txXfrm>
    </dsp:sp>
    <dsp:sp modelId="{371C380B-3945-471D-A85A-BC5DC51401A6}">
      <dsp:nvSpPr>
        <dsp:cNvPr id="0" name=""/>
        <dsp:cNvSpPr/>
      </dsp:nvSpPr>
      <dsp:spPr>
        <a:xfrm>
          <a:off x="4234336" y="1595438"/>
          <a:ext cx="2243554" cy="1121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Индикативный технический анализ</a:t>
          </a:r>
        </a:p>
      </dsp:txBody>
      <dsp:txXfrm>
        <a:off x="4234336" y="1595438"/>
        <a:ext cx="2243554" cy="1121777"/>
      </dsp:txXfrm>
    </dsp:sp>
    <dsp:sp modelId="{D20DD2AB-95CE-46E6-9C87-C91E0D3D0C8F}">
      <dsp:nvSpPr>
        <dsp:cNvPr id="0" name=""/>
        <dsp:cNvSpPr/>
      </dsp:nvSpPr>
      <dsp:spPr>
        <a:xfrm>
          <a:off x="4795224" y="3188362"/>
          <a:ext cx="2243554" cy="1121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Индикаторы тренда</a:t>
          </a:r>
        </a:p>
      </dsp:txBody>
      <dsp:txXfrm>
        <a:off x="4795224" y="3188362"/>
        <a:ext cx="2243554" cy="1121777"/>
      </dsp:txXfrm>
    </dsp:sp>
    <dsp:sp modelId="{23D706C4-2183-4CE6-A397-A9CF26886790}">
      <dsp:nvSpPr>
        <dsp:cNvPr id="0" name=""/>
        <dsp:cNvSpPr/>
      </dsp:nvSpPr>
      <dsp:spPr>
        <a:xfrm>
          <a:off x="4795224" y="4781285"/>
          <a:ext cx="2243554" cy="1121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Осцилляторы</a:t>
          </a:r>
        </a:p>
      </dsp:txBody>
      <dsp:txXfrm>
        <a:off x="4795224" y="4781285"/>
        <a:ext cx="2243554" cy="1121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1C705-4DC8-4D8B-9D77-68ADC8042C01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реальный переход прав и обязанностей относительно предмета договора от продавца к покупателю на условиях, предусмотренных в договоре</a:t>
          </a:r>
        </a:p>
      </dsp:txBody>
      <dsp:txXfrm rot="-5400000">
        <a:off x="2926079" y="245467"/>
        <a:ext cx="5133724" cy="1260608"/>
      </dsp:txXfrm>
    </dsp:sp>
    <dsp:sp modelId="{C89D41DE-DB9A-49C0-AE60-EEEAF79C7C4E}">
      <dsp:nvSpPr>
        <dsp:cNvPr id="0" name=""/>
        <dsp:cNvSpPr/>
      </dsp:nvSpPr>
      <dsp:spPr>
        <a:xfrm>
          <a:off x="0" y="2645"/>
          <a:ext cx="2926080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</a:p>
      </dsp:txBody>
      <dsp:txXfrm>
        <a:off x="85245" y="87890"/>
        <a:ext cx="2755590" cy="1575760"/>
      </dsp:txXfrm>
    </dsp:sp>
    <dsp:sp modelId="{86CD9F84-C96B-4E84-8412-C034B38E9FCB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товар, который на момент заключения договора физически существует и находится в собственности продавца</a:t>
          </a:r>
        </a:p>
      </dsp:txBody>
      <dsp:txXfrm rot="-5400000">
        <a:off x="2926079" y="2079029"/>
        <a:ext cx="5133724" cy="1260608"/>
      </dsp:txXfrm>
    </dsp:sp>
    <dsp:sp modelId="{AB648332-92CD-43C8-BB7A-80E918E89F15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</a:t>
          </a:r>
        </a:p>
      </dsp:txBody>
      <dsp:txXfrm>
        <a:off x="85245" y="1921453"/>
        <a:ext cx="2755590" cy="1575760"/>
      </dsp:txXfrm>
    </dsp:sp>
    <dsp:sp modelId="{5D36485D-1829-40DD-831E-E95B3F835E33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осуществляться как во время передачи товара, так и на условиях предоплаты</a:t>
          </a:r>
        </a:p>
      </dsp:txBody>
      <dsp:txXfrm rot="-5400000">
        <a:off x="2926079" y="3912592"/>
        <a:ext cx="5133724" cy="1260608"/>
      </dsp:txXfrm>
    </dsp:sp>
    <dsp:sp modelId="{3719FB9E-93DA-4E3D-B84A-8C4CD9A61DA6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Оплата</a:t>
          </a:r>
        </a:p>
      </dsp:txBody>
      <dsp:txXfrm>
        <a:off x="85245" y="3755016"/>
        <a:ext cx="2755590" cy="1575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F4872-F2C9-4A69-9B2F-492427D213C8}">
      <dsp:nvSpPr>
        <dsp:cNvPr id="0" name=""/>
        <dsp:cNvSpPr/>
      </dsp:nvSpPr>
      <dsp:spPr>
        <a:xfrm>
          <a:off x="585643" y="295527"/>
          <a:ext cx="6956712" cy="14905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09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 во время торгов находится на территории биржи, в принадлежащих ей склада либо ожидается к прибытию на биржу в день торгов до окончания биржевого собрания</a:t>
          </a:r>
        </a:p>
      </dsp:txBody>
      <dsp:txXfrm>
        <a:off x="585643" y="295527"/>
        <a:ext cx="6956712" cy="1490561"/>
      </dsp:txXfrm>
    </dsp:sp>
    <dsp:sp modelId="{C701D551-402B-4CEC-A461-598E5766D434}">
      <dsp:nvSpPr>
        <dsp:cNvPr id="0" name=""/>
        <dsp:cNvSpPr/>
      </dsp:nvSpPr>
      <dsp:spPr>
        <a:xfrm>
          <a:off x="97181" y="258268"/>
          <a:ext cx="968454" cy="145268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97077-624C-4C74-9ADD-C07807924647}">
      <dsp:nvSpPr>
        <dsp:cNvPr id="0" name=""/>
        <dsp:cNvSpPr/>
      </dsp:nvSpPr>
      <dsp:spPr>
        <a:xfrm>
          <a:off x="776722" y="2144264"/>
          <a:ext cx="6746330" cy="13835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09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 на момент заключения договора транспортируется водным, воздушным, железнодорожным или другим транспортным способом к месту нахождения биржи</a:t>
          </a:r>
        </a:p>
      </dsp:txBody>
      <dsp:txXfrm>
        <a:off x="776722" y="2144264"/>
        <a:ext cx="6746330" cy="1383506"/>
      </dsp:txXfrm>
    </dsp:sp>
    <dsp:sp modelId="{3869E084-A0BB-4687-BB27-7E36E2135A4C}">
      <dsp:nvSpPr>
        <dsp:cNvPr id="0" name=""/>
        <dsp:cNvSpPr/>
      </dsp:nvSpPr>
      <dsp:spPr>
        <a:xfrm>
          <a:off x="105568" y="1982993"/>
          <a:ext cx="968454" cy="145268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ABE3D-A62B-4330-95C3-97128681DE37}">
      <dsp:nvSpPr>
        <dsp:cNvPr id="0" name=""/>
        <dsp:cNvSpPr/>
      </dsp:nvSpPr>
      <dsp:spPr>
        <a:xfrm>
          <a:off x="776722" y="3877560"/>
          <a:ext cx="6746330" cy="13835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09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 готов к погрузке на транспорт в место, которое будет определено в договоре</a:t>
          </a:r>
        </a:p>
      </dsp:txBody>
      <dsp:txXfrm>
        <a:off x="776722" y="3877560"/>
        <a:ext cx="6746330" cy="1383506"/>
      </dsp:txXfrm>
    </dsp:sp>
    <dsp:sp modelId="{82BA09CE-BBB3-420B-8E42-2CA3FBCA9D0C}">
      <dsp:nvSpPr>
        <dsp:cNvPr id="0" name=""/>
        <dsp:cNvSpPr/>
      </dsp:nvSpPr>
      <dsp:spPr>
        <a:xfrm>
          <a:off x="97181" y="3694487"/>
          <a:ext cx="968454" cy="145268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98D8-D1E7-403D-AA2B-F7521F43776F}">
      <dsp:nvSpPr>
        <dsp:cNvPr id="0" name=""/>
        <dsp:cNvSpPr/>
      </dsp:nvSpPr>
      <dsp:spPr>
        <a:xfrm>
          <a:off x="552494" y="355737"/>
          <a:ext cx="7023010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сделок с условием осуществляется в процессе публичного гласного торга в операционном зале с участием биржевого брокера</a:t>
          </a:r>
        </a:p>
      </dsp:txBody>
      <dsp:txXfrm>
        <a:off x="552494" y="355737"/>
        <a:ext cx="7023010" cy="1395412"/>
      </dsp:txXfrm>
    </dsp:sp>
    <dsp:sp modelId="{8CE7D863-1C06-4973-BF16-7F05F52EDEFF}">
      <dsp:nvSpPr>
        <dsp:cNvPr id="0" name=""/>
        <dsp:cNvSpPr/>
      </dsp:nvSpPr>
      <dsp:spPr>
        <a:xfrm>
          <a:off x="26208" y="94061"/>
          <a:ext cx="976788" cy="146518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2739C-09AB-4C8D-9598-B7F081FE935F}">
      <dsp:nvSpPr>
        <dsp:cNvPr id="0" name=""/>
        <dsp:cNvSpPr/>
      </dsp:nvSpPr>
      <dsp:spPr>
        <a:xfrm>
          <a:off x="633584" y="2112407"/>
          <a:ext cx="6860830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учетно-расчетную функцию выполняют деньги</a:t>
          </a:r>
        </a:p>
      </dsp:txBody>
      <dsp:txXfrm>
        <a:off x="633584" y="2112407"/>
        <a:ext cx="6860830" cy="1395412"/>
      </dsp:txXfrm>
    </dsp:sp>
    <dsp:sp modelId="{D71EA779-A2F6-4D62-A0A4-B08D417575E3}">
      <dsp:nvSpPr>
        <dsp:cNvPr id="0" name=""/>
        <dsp:cNvSpPr/>
      </dsp:nvSpPr>
      <dsp:spPr>
        <a:xfrm>
          <a:off x="26208" y="1860518"/>
          <a:ext cx="976788" cy="146518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93B89-8E41-4BF2-A4C7-29D602E0AA47}">
      <dsp:nvSpPr>
        <dsp:cNvPr id="0" name=""/>
        <dsp:cNvSpPr/>
      </dsp:nvSpPr>
      <dsp:spPr>
        <a:xfrm>
          <a:off x="658836" y="3869076"/>
          <a:ext cx="6810327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заключаются с использованием биржевого информационного банка данных</a:t>
          </a:r>
        </a:p>
      </dsp:txBody>
      <dsp:txXfrm>
        <a:off x="658836" y="3869076"/>
        <a:ext cx="6810327" cy="1395412"/>
      </dsp:txXfrm>
    </dsp:sp>
    <dsp:sp modelId="{E5D428AB-A6A8-4ACB-AFF4-A107B076188C}">
      <dsp:nvSpPr>
        <dsp:cNvPr id="0" name=""/>
        <dsp:cNvSpPr/>
      </dsp:nvSpPr>
      <dsp:spPr>
        <a:xfrm>
          <a:off x="17818" y="3642344"/>
          <a:ext cx="976788" cy="146518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05B4C-07B4-4DD6-BC70-606E04CD76DF}">
      <dsp:nvSpPr>
        <dsp:cNvPr id="0" name=""/>
        <dsp:cNvSpPr/>
      </dsp:nvSpPr>
      <dsp:spPr>
        <a:xfrm>
          <a:off x="203700" y="1584082"/>
          <a:ext cx="4822443" cy="15070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5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более длительные сроки исполнения, сроки поставки определяются с указанием на конкретный месяц и подгоняются к последнему числу месяца в зависимости от правил, установленных на бирже</a:t>
          </a:r>
        </a:p>
      </dsp:txBody>
      <dsp:txXfrm>
        <a:off x="203700" y="1584082"/>
        <a:ext cx="4822443" cy="1507013"/>
      </dsp:txXfrm>
    </dsp:sp>
    <dsp:sp modelId="{96DFFCC6-0B87-42B9-B244-A7A3FAABEDDE}">
      <dsp:nvSpPr>
        <dsp:cNvPr id="0" name=""/>
        <dsp:cNvSpPr/>
      </dsp:nvSpPr>
      <dsp:spPr>
        <a:xfrm>
          <a:off x="2765" y="1366402"/>
          <a:ext cx="1054909" cy="158236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18CD2-ED13-4A3C-AA2A-862CE9337B24}">
      <dsp:nvSpPr>
        <dsp:cNvPr id="0" name=""/>
        <dsp:cNvSpPr/>
      </dsp:nvSpPr>
      <dsp:spPr>
        <a:xfrm>
          <a:off x="5535193" y="1584082"/>
          <a:ext cx="4822443" cy="15070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5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предметом сделки выступает товар, находящийся в собственности продавца и/или, который будет изготовлен продавцом к моменту исполнения обязательства</a:t>
          </a:r>
        </a:p>
      </dsp:txBody>
      <dsp:txXfrm>
        <a:off x="5535193" y="1584082"/>
        <a:ext cx="4822443" cy="1507013"/>
      </dsp:txXfrm>
    </dsp:sp>
    <dsp:sp modelId="{58236895-0A96-4CE6-9F7A-9F45D8C9C0FB}">
      <dsp:nvSpPr>
        <dsp:cNvPr id="0" name=""/>
        <dsp:cNvSpPr/>
      </dsp:nvSpPr>
      <dsp:spPr>
        <a:xfrm>
          <a:off x="5334258" y="1366402"/>
          <a:ext cx="1054909" cy="158236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85CBF-1055-4807-B34F-E35CD75711B2}">
      <dsp:nvSpPr>
        <dsp:cNvPr id="0" name=""/>
        <dsp:cNvSpPr/>
      </dsp:nvSpPr>
      <dsp:spPr>
        <a:xfrm>
          <a:off x="203700" y="3481244"/>
          <a:ext cx="4822443" cy="15070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5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отсутствует предварительный осмотр товара</a:t>
          </a:r>
        </a:p>
      </dsp:txBody>
      <dsp:txXfrm>
        <a:off x="203700" y="3481244"/>
        <a:ext cx="4822443" cy="1507013"/>
      </dsp:txXfrm>
    </dsp:sp>
    <dsp:sp modelId="{17E09FC9-725B-437A-8A91-E42E6333041F}">
      <dsp:nvSpPr>
        <dsp:cNvPr id="0" name=""/>
        <dsp:cNvSpPr/>
      </dsp:nvSpPr>
      <dsp:spPr>
        <a:xfrm>
          <a:off x="2765" y="3263565"/>
          <a:ext cx="1054909" cy="158236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940D7-9A61-4AD2-AEF3-57AD6B753F7C}">
      <dsp:nvSpPr>
        <dsp:cNvPr id="0" name=""/>
        <dsp:cNvSpPr/>
      </dsp:nvSpPr>
      <dsp:spPr>
        <a:xfrm>
          <a:off x="5535193" y="3481244"/>
          <a:ext cx="4822443" cy="15070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5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контракты стандартизированы</a:t>
          </a:r>
        </a:p>
      </dsp:txBody>
      <dsp:txXfrm>
        <a:off x="5535193" y="3481244"/>
        <a:ext cx="4822443" cy="1507013"/>
      </dsp:txXfrm>
    </dsp:sp>
    <dsp:sp modelId="{FAE5731E-E091-4A4A-9D34-A74889567969}">
      <dsp:nvSpPr>
        <dsp:cNvPr id="0" name=""/>
        <dsp:cNvSpPr/>
      </dsp:nvSpPr>
      <dsp:spPr>
        <a:xfrm>
          <a:off x="5334258" y="3263565"/>
          <a:ext cx="1054909" cy="158236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64888-28AB-4718-B6EF-F3549FFFF82A}">
      <dsp:nvSpPr>
        <dsp:cNvPr id="0" name=""/>
        <dsp:cNvSpPr/>
      </dsp:nvSpPr>
      <dsp:spPr>
        <a:xfrm>
          <a:off x="7307207" y="3115992"/>
          <a:ext cx="2803411" cy="444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065"/>
              </a:lnTo>
              <a:lnTo>
                <a:pt x="2803411" y="303065"/>
              </a:lnTo>
              <a:lnTo>
                <a:pt x="2803411" y="4447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5F7F1-1E6A-4594-A3F6-CF283BCD4ACA}">
      <dsp:nvSpPr>
        <dsp:cNvPr id="0" name=""/>
        <dsp:cNvSpPr/>
      </dsp:nvSpPr>
      <dsp:spPr>
        <a:xfrm>
          <a:off x="7307207" y="3115992"/>
          <a:ext cx="934470" cy="444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065"/>
              </a:lnTo>
              <a:lnTo>
                <a:pt x="934470" y="303065"/>
              </a:lnTo>
              <a:lnTo>
                <a:pt x="934470" y="4447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A8AB1-FE95-42AD-8FD5-8B4125FC1AC1}">
      <dsp:nvSpPr>
        <dsp:cNvPr id="0" name=""/>
        <dsp:cNvSpPr/>
      </dsp:nvSpPr>
      <dsp:spPr>
        <a:xfrm>
          <a:off x="6372737" y="3115992"/>
          <a:ext cx="934470" cy="444722"/>
        </a:xfrm>
        <a:custGeom>
          <a:avLst/>
          <a:gdLst/>
          <a:ahLst/>
          <a:cxnLst/>
          <a:rect l="0" t="0" r="0" b="0"/>
          <a:pathLst>
            <a:path>
              <a:moveTo>
                <a:pt x="934470" y="0"/>
              </a:moveTo>
              <a:lnTo>
                <a:pt x="934470" y="303065"/>
              </a:lnTo>
              <a:lnTo>
                <a:pt x="0" y="303065"/>
              </a:lnTo>
              <a:lnTo>
                <a:pt x="0" y="4447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3270E-3CD4-4B62-A6B3-182FB84135E2}">
      <dsp:nvSpPr>
        <dsp:cNvPr id="0" name=""/>
        <dsp:cNvSpPr/>
      </dsp:nvSpPr>
      <dsp:spPr>
        <a:xfrm>
          <a:off x="4503796" y="3115992"/>
          <a:ext cx="2803411" cy="444722"/>
        </a:xfrm>
        <a:custGeom>
          <a:avLst/>
          <a:gdLst/>
          <a:ahLst/>
          <a:cxnLst/>
          <a:rect l="0" t="0" r="0" b="0"/>
          <a:pathLst>
            <a:path>
              <a:moveTo>
                <a:pt x="2803411" y="0"/>
              </a:moveTo>
              <a:lnTo>
                <a:pt x="2803411" y="303065"/>
              </a:lnTo>
              <a:lnTo>
                <a:pt x="0" y="303065"/>
              </a:lnTo>
              <a:lnTo>
                <a:pt x="0" y="4447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E2CB5-68CB-4E64-87AF-A0797123ACE8}">
      <dsp:nvSpPr>
        <dsp:cNvPr id="0" name=""/>
        <dsp:cNvSpPr/>
      </dsp:nvSpPr>
      <dsp:spPr>
        <a:xfrm>
          <a:off x="4503796" y="1700269"/>
          <a:ext cx="2803411" cy="444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065"/>
              </a:lnTo>
              <a:lnTo>
                <a:pt x="2803411" y="303065"/>
              </a:lnTo>
              <a:lnTo>
                <a:pt x="2803411" y="4447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59C07-1BB3-41FE-B354-BE4861BA0630}">
      <dsp:nvSpPr>
        <dsp:cNvPr id="0" name=""/>
        <dsp:cNvSpPr/>
      </dsp:nvSpPr>
      <dsp:spPr>
        <a:xfrm>
          <a:off x="1700385" y="3115992"/>
          <a:ext cx="934470" cy="444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065"/>
              </a:lnTo>
              <a:lnTo>
                <a:pt x="934470" y="303065"/>
              </a:lnTo>
              <a:lnTo>
                <a:pt x="934470" y="4447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3BE22-258B-486E-A1E4-5C18583C7883}">
      <dsp:nvSpPr>
        <dsp:cNvPr id="0" name=""/>
        <dsp:cNvSpPr/>
      </dsp:nvSpPr>
      <dsp:spPr>
        <a:xfrm>
          <a:off x="765915" y="3115992"/>
          <a:ext cx="934470" cy="444722"/>
        </a:xfrm>
        <a:custGeom>
          <a:avLst/>
          <a:gdLst/>
          <a:ahLst/>
          <a:cxnLst/>
          <a:rect l="0" t="0" r="0" b="0"/>
          <a:pathLst>
            <a:path>
              <a:moveTo>
                <a:pt x="934470" y="0"/>
              </a:moveTo>
              <a:lnTo>
                <a:pt x="934470" y="303065"/>
              </a:lnTo>
              <a:lnTo>
                <a:pt x="0" y="303065"/>
              </a:lnTo>
              <a:lnTo>
                <a:pt x="0" y="4447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FBF57-5A4A-446B-9748-9F12D94393F0}">
      <dsp:nvSpPr>
        <dsp:cNvPr id="0" name=""/>
        <dsp:cNvSpPr/>
      </dsp:nvSpPr>
      <dsp:spPr>
        <a:xfrm>
          <a:off x="1700385" y="1700269"/>
          <a:ext cx="2803411" cy="444722"/>
        </a:xfrm>
        <a:custGeom>
          <a:avLst/>
          <a:gdLst/>
          <a:ahLst/>
          <a:cxnLst/>
          <a:rect l="0" t="0" r="0" b="0"/>
          <a:pathLst>
            <a:path>
              <a:moveTo>
                <a:pt x="2803411" y="0"/>
              </a:moveTo>
              <a:lnTo>
                <a:pt x="2803411" y="303065"/>
              </a:lnTo>
              <a:lnTo>
                <a:pt x="0" y="303065"/>
              </a:lnTo>
              <a:lnTo>
                <a:pt x="0" y="4447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932DC-1AF3-4357-8637-891A9EC4D741}">
      <dsp:nvSpPr>
        <dsp:cNvPr id="0" name=""/>
        <dsp:cNvSpPr/>
      </dsp:nvSpPr>
      <dsp:spPr>
        <a:xfrm>
          <a:off x="3739230" y="729270"/>
          <a:ext cx="1529133" cy="970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29A99-758D-43F1-863F-0427EA17BFF7}">
      <dsp:nvSpPr>
        <dsp:cNvPr id="0" name=""/>
        <dsp:cNvSpPr/>
      </dsp:nvSpPr>
      <dsp:spPr>
        <a:xfrm>
          <a:off x="3909133" y="890678"/>
          <a:ext cx="1529133" cy="970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Форвардные сделки</a:t>
          </a:r>
        </a:p>
      </dsp:txBody>
      <dsp:txXfrm>
        <a:off x="3937573" y="919118"/>
        <a:ext cx="1472253" cy="914119"/>
      </dsp:txXfrm>
    </dsp:sp>
    <dsp:sp modelId="{EB7C8734-46FB-4DA9-8070-2B5298E24131}">
      <dsp:nvSpPr>
        <dsp:cNvPr id="0" name=""/>
        <dsp:cNvSpPr/>
      </dsp:nvSpPr>
      <dsp:spPr>
        <a:xfrm>
          <a:off x="935818" y="2144992"/>
          <a:ext cx="1529133" cy="970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65427-3342-4A8B-9022-647BF7733325}">
      <dsp:nvSpPr>
        <dsp:cNvPr id="0" name=""/>
        <dsp:cNvSpPr/>
      </dsp:nvSpPr>
      <dsp:spPr>
        <a:xfrm>
          <a:off x="1105722" y="2306401"/>
          <a:ext cx="1529133" cy="970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Сделки с залогом</a:t>
          </a:r>
        </a:p>
      </dsp:txBody>
      <dsp:txXfrm>
        <a:off x="1134162" y="2334841"/>
        <a:ext cx="1472253" cy="914119"/>
      </dsp:txXfrm>
    </dsp:sp>
    <dsp:sp modelId="{1613DC65-307D-4B27-A58F-C1DB5A5C45C9}">
      <dsp:nvSpPr>
        <dsp:cNvPr id="0" name=""/>
        <dsp:cNvSpPr/>
      </dsp:nvSpPr>
      <dsp:spPr>
        <a:xfrm>
          <a:off x="1348" y="3560715"/>
          <a:ext cx="1529133" cy="970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13D9A-59E4-4C2A-9528-59DBDBD433F7}">
      <dsp:nvSpPr>
        <dsp:cNvPr id="0" name=""/>
        <dsp:cNvSpPr/>
      </dsp:nvSpPr>
      <dsp:spPr>
        <a:xfrm>
          <a:off x="171252" y="3722124"/>
          <a:ext cx="1529133" cy="970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залогом на покупку</a:t>
          </a:r>
        </a:p>
      </dsp:txBody>
      <dsp:txXfrm>
        <a:off x="199692" y="3750564"/>
        <a:ext cx="1472253" cy="914119"/>
      </dsp:txXfrm>
    </dsp:sp>
    <dsp:sp modelId="{A104CB30-33A4-4618-BBDB-C1D38EC8B298}">
      <dsp:nvSpPr>
        <dsp:cNvPr id="0" name=""/>
        <dsp:cNvSpPr/>
      </dsp:nvSpPr>
      <dsp:spPr>
        <a:xfrm>
          <a:off x="1870289" y="3560715"/>
          <a:ext cx="1529133" cy="970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3CF36-1654-48D2-8B10-6B8A325E4E55}">
      <dsp:nvSpPr>
        <dsp:cNvPr id="0" name=""/>
        <dsp:cNvSpPr/>
      </dsp:nvSpPr>
      <dsp:spPr>
        <a:xfrm>
          <a:off x="2040192" y="3722124"/>
          <a:ext cx="1529133" cy="970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залогом на продажу</a:t>
          </a:r>
        </a:p>
      </dsp:txBody>
      <dsp:txXfrm>
        <a:off x="2068632" y="3750564"/>
        <a:ext cx="1472253" cy="914119"/>
      </dsp:txXfrm>
    </dsp:sp>
    <dsp:sp modelId="{F6E3C7AD-B98B-48F1-AD60-79AD8028CD29}">
      <dsp:nvSpPr>
        <dsp:cNvPr id="0" name=""/>
        <dsp:cNvSpPr/>
      </dsp:nvSpPr>
      <dsp:spPr>
        <a:xfrm>
          <a:off x="6542641" y="2144992"/>
          <a:ext cx="1529133" cy="970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CDDFA-818A-4917-8AD0-3ABADDCB1024}">
      <dsp:nvSpPr>
        <dsp:cNvPr id="0" name=""/>
        <dsp:cNvSpPr/>
      </dsp:nvSpPr>
      <dsp:spPr>
        <a:xfrm>
          <a:off x="6712544" y="2306401"/>
          <a:ext cx="1529133" cy="970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Сделки с премией</a:t>
          </a:r>
        </a:p>
      </dsp:txBody>
      <dsp:txXfrm>
        <a:off x="6740984" y="2334841"/>
        <a:ext cx="1472253" cy="914119"/>
      </dsp:txXfrm>
    </dsp:sp>
    <dsp:sp modelId="{FA191E43-3655-4D73-B08A-651CC0067BA5}">
      <dsp:nvSpPr>
        <dsp:cNvPr id="0" name=""/>
        <dsp:cNvSpPr/>
      </dsp:nvSpPr>
      <dsp:spPr>
        <a:xfrm>
          <a:off x="3739230" y="3560715"/>
          <a:ext cx="1529133" cy="970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9F1B6-E0AD-4583-A0A8-80620B458813}">
      <dsp:nvSpPr>
        <dsp:cNvPr id="0" name=""/>
        <dsp:cNvSpPr/>
      </dsp:nvSpPr>
      <dsp:spPr>
        <a:xfrm>
          <a:off x="3909133" y="3722124"/>
          <a:ext cx="1529133" cy="970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Простые с премией</a:t>
          </a:r>
        </a:p>
      </dsp:txBody>
      <dsp:txXfrm>
        <a:off x="3937573" y="3750564"/>
        <a:ext cx="1472253" cy="914119"/>
      </dsp:txXfrm>
    </dsp:sp>
    <dsp:sp modelId="{B9BD6180-0F7F-4921-8B71-ECA7563E1D24}">
      <dsp:nvSpPr>
        <dsp:cNvPr id="0" name=""/>
        <dsp:cNvSpPr/>
      </dsp:nvSpPr>
      <dsp:spPr>
        <a:xfrm>
          <a:off x="5608170" y="3560715"/>
          <a:ext cx="1529133" cy="970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F0F11-34EA-4929-8A31-EC26502041CB}">
      <dsp:nvSpPr>
        <dsp:cNvPr id="0" name=""/>
        <dsp:cNvSpPr/>
      </dsp:nvSpPr>
      <dsp:spPr>
        <a:xfrm>
          <a:off x="5778074" y="3722124"/>
          <a:ext cx="1529133" cy="970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Двойные с премией</a:t>
          </a:r>
        </a:p>
      </dsp:txBody>
      <dsp:txXfrm>
        <a:off x="5806514" y="3750564"/>
        <a:ext cx="1472253" cy="914119"/>
      </dsp:txXfrm>
    </dsp:sp>
    <dsp:sp modelId="{70799588-7F3B-4A54-A8AA-BADDDC2D2AB4}">
      <dsp:nvSpPr>
        <dsp:cNvPr id="0" name=""/>
        <dsp:cNvSpPr/>
      </dsp:nvSpPr>
      <dsp:spPr>
        <a:xfrm>
          <a:off x="7477111" y="3560715"/>
          <a:ext cx="1529133" cy="970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8B1A7-70EC-4B22-A72C-DF407E6AD2A9}">
      <dsp:nvSpPr>
        <dsp:cNvPr id="0" name=""/>
        <dsp:cNvSpPr/>
      </dsp:nvSpPr>
      <dsp:spPr>
        <a:xfrm>
          <a:off x="7647015" y="3722124"/>
          <a:ext cx="1529133" cy="970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Сложные с премией</a:t>
          </a:r>
        </a:p>
      </dsp:txBody>
      <dsp:txXfrm>
        <a:off x="7675455" y="3750564"/>
        <a:ext cx="1472253" cy="914119"/>
      </dsp:txXfrm>
    </dsp:sp>
    <dsp:sp modelId="{81117F10-3C1A-4EC6-9670-CF31788FA6BD}">
      <dsp:nvSpPr>
        <dsp:cNvPr id="0" name=""/>
        <dsp:cNvSpPr/>
      </dsp:nvSpPr>
      <dsp:spPr>
        <a:xfrm>
          <a:off x="9346052" y="3560715"/>
          <a:ext cx="1529133" cy="970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2E13C-9D1D-414D-A8C6-20F4D012794B}">
      <dsp:nvSpPr>
        <dsp:cNvPr id="0" name=""/>
        <dsp:cNvSpPr/>
      </dsp:nvSpPr>
      <dsp:spPr>
        <a:xfrm>
          <a:off x="9515956" y="3722124"/>
          <a:ext cx="1529133" cy="970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Кратные с премией</a:t>
          </a:r>
        </a:p>
      </dsp:txBody>
      <dsp:txXfrm>
        <a:off x="9544396" y="3750564"/>
        <a:ext cx="1472253" cy="9141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130DB-E6BC-423F-BB6E-26E85120F303}">
      <dsp:nvSpPr>
        <dsp:cNvPr id="0" name=""/>
        <dsp:cNvSpPr/>
      </dsp:nvSpPr>
      <dsp:spPr>
        <a:xfrm rot="5400000">
          <a:off x="5199687" y="-1864878"/>
          <a:ext cx="1486295" cy="5593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фьючерсный контракт</a:t>
          </a:r>
        </a:p>
      </dsp:txBody>
      <dsp:txXfrm rot="-5400000">
        <a:off x="3146207" y="261157"/>
        <a:ext cx="5520701" cy="1341185"/>
      </dsp:txXfrm>
    </dsp:sp>
    <dsp:sp modelId="{DB6EA4E8-1101-4F40-BBEB-2E61E73A3261}">
      <dsp:nvSpPr>
        <dsp:cNvPr id="0" name=""/>
        <dsp:cNvSpPr/>
      </dsp:nvSpPr>
      <dsp:spPr>
        <a:xfrm>
          <a:off x="0" y="2814"/>
          <a:ext cx="3146207" cy="1857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 </a:t>
          </a:r>
        </a:p>
      </dsp:txBody>
      <dsp:txXfrm>
        <a:off x="90694" y="93508"/>
        <a:ext cx="2964819" cy="1676481"/>
      </dsp:txXfrm>
    </dsp:sp>
    <dsp:sp modelId="{CBE80C59-BB0F-49EB-83E1-F499C47E5091}">
      <dsp:nvSpPr>
        <dsp:cNvPr id="0" name=""/>
        <dsp:cNvSpPr/>
      </dsp:nvSpPr>
      <dsp:spPr>
        <a:xfrm rot="5400000">
          <a:off x="5199687" y="85883"/>
          <a:ext cx="1486295" cy="5593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стандартный биржевой договор купли-продажи биржевого актива в определенный момент времени в будущем по цене, установленной сторонами сделки в момент ее заключения</a:t>
          </a:r>
        </a:p>
      </dsp:txBody>
      <dsp:txXfrm rot="-5400000">
        <a:off x="3146207" y="2211919"/>
        <a:ext cx="5520701" cy="1341185"/>
      </dsp:txXfrm>
    </dsp:sp>
    <dsp:sp modelId="{B1F7466E-89B1-4034-AFDA-10C853046579}">
      <dsp:nvSpPr>
        <dsp:cNvPr id="0" name=""/>
        <dsp:cNvSpPr/>
      </dsp:nvSpPr>
      <dsp:spPr>
        <a:xfrm>
          <a:off x="0" y="1953577"/>
          <a:ext cx="3146207" cy="1857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Фьючерсный контракт</a:t>
          </a:r>
        </a:p>
      </dsp:txBody>
      <dsp:txXfrm>
        <a:off x="90694" y="2044271"/>
        <a:ext cx="2964819" cy="1676481"/>
      </dsp:txXfrm>
    </dsp:sp>
    <dsp:sp modelId="{4338402E-5562-4581-8CD5-557FC43CBEFB}">
      <dsp:nvSpPr>
        <dsp:cNvPr id="0" name=""/>
        <dsp:cNvSpPr/>
      </dsp:nvSpPr>
      <dsp:spPr>
        <a:xfrm rot="5400000">
          <a:off x="5199687" y="2036646"/>
          <a:ext cx="1486295" cy="5593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положительной разницы в ценах от операций по купле-продаже фьючерсных контрактов</a:t>
          </a:r>
        </a:p>
      </dsp:txBody>
      <dsp:txXfrm rot="-5400000">
        <a:off x="3146207" y="4162682"/>
        <a:ext cx="5520701" cy="1341185"/>
      </dsp:txXfrm>
    </dsp:sp>
    <dsp:sp modelId="{60D0B00F-B984-4184-8D84-164DCECA847B}">
      <dsp:nvSpPr>
        <dsp:cNvPr id="0" name=""/>
        <dsp:cNvSpPr/>
      </dsp:nvSpPr>
      <dsp:spPr>
        <a:xfrm>
          <a:off x="0" y="3904339"/>
          <a:ext cx="3146207" cy="1857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Цель фьючерсной торговли</a:t>
          </a:r>
        </a:p>
      </dsp:txBody>
      <dsp:txXfrm>
        <a:off x="90694" y="3995033"/>
        <a:ext cx="2964819" cy="1676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2" y="751903"/>
            <a:ext cx="12116498" cy="117756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 Значение и роль биржевой торговли в рыночной экономике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Рыночные характеристики биржевой торговли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Рисунок 1" descr="Биржевая торговля">
            <a:extLst>
              <a:ext uri="{FF2B5EF4-FFF2-40B4-BE49-F238E27FC236}">
                <a16:creationId xmlns:a16="http://schemas.microsoft.com/office/drawing/2014/main" id="{C44284D4-E6FD-4676-A78F-012DCA68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10" y="1929468"/>
            <a:ext cx="4552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4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94" y="156285"/>
            <a:ext cx="9966120" cy="112723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Отличительные признаки  форвардных сделок от кассовых сделок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7435733-CEAD-44DA-A76D-0919FE58B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494451"/>
              </p:ext>
            </p:extLst>
          </p:nvPr>
        </p:nvGraphicFramePr>
        <p:xfrm>
          <a:off x="176169" y="251669"/>
          <a:ext cx="10360403" cy="635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09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C00D30F-FCEC-4266-92E8-2D08778C8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748213"/>
              </p:ext>
            </p:extLst>
          </p:nvPr>
        </p:nvGraphicFramePr>
        <p:xfrm>
          <a:off x="77364" y="872834"/>
          <a:ext cx="11046438" cy="542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9245E16-29D5-4E53-8885-262D1DA7917D}"/>
              </a:ext>
            </a:extLst>
          </p:cNvPr>
          <p:cNvSpPr txBox="1"/>
          <p:nvPr/>
        </p:nvSpPr>
        <p:spPr>
          <a:xfrm>
            <a:off x="713064" y="226503"/>
            <a:ext cx="899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форвардных сделок</a:t>
            </a:r>
          </a:p>
        </p:txBody>
      </p:sp>
    </p:spTree>
    <p:extLst>
      <p:ext uri="{BB962C8B-B14F-4D97-AF65-F5344CB8AC3E}">
        <p14:creationId xmlns:p14="http://schemas.microsoft.com/office/powerpoint/2010/main" val="374442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284" y="0"/>
            <a:ext cx="9664116" cy="74133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фьючерсной сделки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18355DB-7A55-4C76-B512-557E600916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248105"/>
              </p:ext>
            </p:extLst>
          </p:nvPr>
        </p:nvGraphicFramePr>
        <p:xfrm>
          <a:off x="605871" y="962947"/>
          <a:ext cx="8739464" cy="576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05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121" y="64006"/>
            <a:ext cx="10586905" cy="117756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положения фьючерсных и форвардных контрактов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Рисунок 11" descr="Описание: Таблица 6. Сравнение фьючерсного контракта с форвардным контрактом">
            <a:extLst>
              <a:ext uri="{FF2B5EF4-FFF2-40B4-BE49-F238E27FC236}">
                <a16:creationId xmlns:a16="http://schemas.microsoft.com/office/drawing/2014/main" id="{337D7BBB-448F-4C65-910D-8EEE85435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62" y="1231939"/>
            <a:ext cx="6727970" cy="544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26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010" y="147897"/>
            <a:ext cx="8137321" cy="58194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Опционные сделки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2EA3142-3637-467E-9514-DB65F3FBF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106137"/>
              </p:ext>
            </p:extLst>
          </p:nvPr>
        </p:nvGraphicFramePr>
        <p:xfrm>
          <a:off x="1025321" y="9377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245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53" y="505343"/>
            <a:ext cx="10763074" cy="70778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2. История развития биржевой торговли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бирж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XVIII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49527481"/>
              </p:ext>
            </p:extLst>
          </p:nvPr>
        </p:nvGraphicFramePr>
        <p:xfrm>
          <a:off x="1084348" y="12131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07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2" y="147896"/>
            <a:ext cx="10257218" cy="70831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Отличительные черты бирж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XVI-XVII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15639008"/>
              </p:ext>
            </p:extLst>
          </p:nvPr>
        </p:nvGraphicFramePr>
        <p:xfrm>
          <a:off x="984596" y="9773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36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95" y="89708"/>
            <a:ext cx="9925396" cy="60856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Отличительные черты бирж реального товара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4759042"/>
              </p:ext>
            </p:extLst>
          </p:nvPr>
        </p:nvGraphicFramePr>
        <p:xfrm>
          <a:off x="1109287" y="7980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91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773" y="1793317"/>
            <a:ext cx="4711233" cy="3218759"/>
          </a:xfrm>
        </p:spPr>
        <p:txBody>
          <a:bodyPr/>
          <a:lstStyle/>
          <a:p>
            <a:pPr algn="l" fontAlgn="base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мировые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биржи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деривативов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2018 году по количеству проданных контрактов (млн. шт.)</a:t>
            </a:r>
            <a:endParaRPr lang="ru-RU" sz="3200" b="1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302" t="15526" r="43309" b="10738"/>
          <a:stretch/>
        </p:blipFill>
        <p:spPr>
          <a:xfrm>
            <a:off x="5609007" y="52606"/>
            <a:ext cx="6491553" cy="680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02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149" y="89708"/>
            <a:ext cx="7930342" cy="60856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Эволюция бирж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Рисунок 10" descr="Биржа как организатор торговли. Понятие биржи и история ее возникновения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15"/>
          <a:stretch/>
        </p:blipFill>
        <p:spPr bwMode="auto">
          <a:xfrm>
            <a:off x="714895" y="1263535"/>
            <a:ext cx="8548077" cy="442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18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143" y="206620"/>
            <a:ext cx="5880681" cy="58194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Биржа труда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036A23-92DE-47D6-8409-91AA2E731226}"/>
              </a:ext>
            </a:extLst>
          </p:cNvPr>
          <p:cNvSpPr/>
          <p:nvPr/>
        </p:nvSpPr>
        <p:spPr>
          <a:xfrm>
            <a:off x="1140903" y="1703362"/>
            <a:ext cx="8732939" cy="24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Биржа труда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организация, действующая на основе самоокупаемости для: оказания посреднических услуг по заключению трудовых соглашений; упорядочения торговли трудовыми ресурсами; регулирования торговых операций в сфере трудового найма и разрешения торговых споров; сбора и опубликования сведений о ценах на рынке труда, состояния производства и других факторах, оказывающих влияние на цены. Предметом сделок на бирже труда является желание и профессиональная пригодность человека к работе и договоры на заключение трудовых соглашений.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05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2" y="147896"/>
            <a:ext cx="12002891" cy="66675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биржевой деятельности в России 1913г.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053099"/>
              </p:ext>
            </p:extLst>
          </p:nvPr>
        </p:nvGraphicFramePr>
        <p:xfrm>
          <a:off x="714895" y="1074781"/>
          <a:ext cx="8653548" cy="4806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5812">
                  <a:extLst>
                    <a:ext uri="{9D8B030D-6E8A-4147-A177-3AD203B41FA5}">
                      <a16:colId xmlns:a16="http://schemas.microsoft.com/office/drawing/2014/main" val="2143061898"/>
                    </a:ext>
                  </a:extLst>
                </a:gridCol>
                <a:gridCol w="2619476">
                  <a:extLst>
                    <a:ext uri="{9D8B030D-6E8A-4147-A177-3AD203B41FA5}">
                      <a16:colId xmlns:a16="http://schemas.microsoft.com/office/drawing/2014/main" val="317569298"/>
                    </a:ext>
                  </a:extLst>
                </a:gridCol>
                <a:gridCol w="3288260">
                  <a:extLst>
                    <a:ext uri="{9D8B030D-6E8A-4147-A177-3AD203B41FA5}">
                      <a16:colId xmlns:a16="http://schemas.microsoft.com/office/drawing/2014/main" val="28472594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3180" marR="431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Биржи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предприятий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капитал </a:t>
                      </a:r>
                    </a:p>
                    <a:p>
                      <a:pPr marL="43180" marR="431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тыс. руб.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850826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С.-Петербургская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1503600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361217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Варшавская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67700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03395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41810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83295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Рижская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16600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014376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Одесская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11300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118204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Харьковская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7950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736502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3180" marR="431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3180" marR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1648960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963945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464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084" y="147896"/>
            <a:ext cx="9010996" cy="60024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Биржевые структуры 1990-1991гг.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93943707"/>
              </p:ext>
            </p:extLst>
          </p:nvPr>
        </p:nvGraphicFramePr>
        <p:xfrm>
          <a:off x="1020156" y="748145"/>
          <a:ext cx="8516851" cy="578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307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29" y="0"/>
            <a:ext cx="10016149" cy="117756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Тенденции развития биржевой торговли  в России в 1992г.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5773094"/>
              </p:ext>
            </p:extLst>
          </p:nvPr>
        </p:nvGraphicFramePr>
        <p:xfrm>
          <a:off x="1009535" y="11775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041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13452"/>
            <a:ext cx="11270609" cy="54839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3. Регулирование биржевой деятельности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государственного регулирования биржевой деятельности в России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2964247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568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382" y="122958"/>
            <a:ext cx="11238120" cy="55037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Достоинства саморегулирования биржевой торговли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04331967"/>
              </p:ext>
            </p:extLst>
          </p:nvPr>
        </p:nvGraphicFramePr>
        <p:xfrm>
          <a:off x="810029" y="802793"/>
          <a:ext cx="8641542" cy="571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6948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262" y="64769"/>
            <a:ext cx="9792393" cy="114057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Законодательное регулирование биржевой деятельности в РФ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81026843"/>
              </p:ext>
            </p:extLst>
          </p:nvPr>
        </p:nvGraphicFramePr>
        <p:xfrm>
          <a:off x="1134225" y="836044"/>
          <a:ext cx="8566728" cy="567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035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55" y="488718"/>
            <a:ext cx="11113429" cy="66675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Обязательные положения учредительного договора биржи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2690836"/>
              </p:ext>
            </p:extLst>
          </p:nvPr>
        </p:nvGraphicFramePr>
        <p:xfrm>
          <a:off x="1267229" y="10022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737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" y="24938"/>
            <a:ext cx="9725891" cy="66675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Обязательные аспекты устава биржи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4094923"/>
              </p:ext>
            </p:extLst>
          </p:nvPr>
        </p:nvGraphicFramePr>
        <p:xfrm>
          <a:off x="884843" y="877608"/>
          <a:ext cx="8508538" cy="552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627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458" y="147896"/>
            <a:ext cx="8853055" cy="52543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биржевой торговли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30991654"/>
              </p:ext>
            </p:extLst>
          </p:nvPr>
        </p:nvGraphicFramePr>
        <p:xfrm>
          <a:off x="677024" y="769541"/>
          <a:ext cx="9323187" cy="598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447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458" y="147896"/>
            <a:ext cx="8853055" cy="52543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Саморегулируемые организации в РФ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1547169"/>
              </p:ext>
            </p:extLst>
          </p:nvPr>
        </p:nvGraphicFramePr>
        <p:xfrm>
          <a:off x="677024" y="769541"/>
          <a:ext cx="9323187" cy="598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28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231" y="147896"/>
            <a:ext cx="9018166" cy="65744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Классификация биржевых структур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DAA2114-35B1-4D63-BB09-14E7CA51F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222754"/>
              </p:ext>
            </p:extLst>
          </p:nvPr>
        </p:nvGraphicFramePr>
        <p:xfrm>
          <a:off x="662807" y="1025864"/>
          <a:ext cx="9514048" cy="583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490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52" y="480406"/>
            <a:ext cx="10058399" cy="66583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4. Хеджирование на биржевом рынке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Преимущества и недостатки хеджирования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91732"/>
              </p:ext>
            </p:extLst>
          </p:nvPr>
        </p:nvGraphicFramePr>
        <p:xfrm>
          <a:off x="655082" y="1146241"/>
          <a:ext cx="928694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>
                  <a:extLst>
                    <a:ext uri="{9D8B030D-6E8A-4147-A177-3AD203B41FA5}">
                      <a16:colId xmlns:a16="http://schemas.microsoft.com/office/drawing/2014/main" val="2953254871"/>
                    </a:ext>
                  </a:extLst>
                </a:gridCol>
                <a:gridCol w="4643470">
                  <a:extLst>
                    <a:ext uri="{9D8B030D-6E8A-4147-A177-3AD203B41FA5}">
                      <a16:colId xmlns:a16="http://schemas.microsoft.com/office/drawing/2014/main" val="642459906"/>
                    </a:ext>
                  </a:extLst>
                </a:gridCol>
              </a:tblGrid>
              <a:tr h="415305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77943"/>
                  </a:ext>
                </a:extLst>
              </a:tr>
              <a:tr h="1373702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позволяет производителям и потребителям зафиксировать определенный уровень цен в течении определенного периода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издержки, связанные с операционными, клиринговыми и </a:t>
                      </a:r>
                      <a:r>
                        <a:rPr lang="ru-RU" sz="2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маржевыми</a:t>
                      </a:r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расходами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979147"/>
                  </a:ext>
                </a:extLst>
              </a:tr>
              <a:tr h="1054237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позволяет улучшить внутрифирменное планирование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возможную несовместимость наличного и фьючерсного рынков по количеству и качеству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585153"/>
                  </a:ext>
                </a:extLst>
              </a:tr>
              <a:tr h="16931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фьючерсные контракты при любом состоянии рыночной конъюнктуры могут быть ликвидированы быстрее и с меньшими затратами относительно реальных сделок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введение лимитов на колебания цен фьючерсных контрак­тов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240453"/>
                  </a:ext>
                </a:extLst>
              </a:tr>
              <a:tr h="734771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повышается эффективность управления запасами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573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528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93" y="505342"/>
            <a:ext cx="9800018" cy="69168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Отличительные черты классического (традиционного) хеджирования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56820647"/>
              </p:ext>
            </p:extLst>
          </p:nvPr>
        </p:nvGraphicFramePr>
        <p:xfrm>
          <a:off x="1036202" y="12683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574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766" y="147896"/>
            <a:ext cx="8927869" cy="102419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проведения классического хеджа продавца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11282"/>
              </p:ext>
            </p:extLst>
          </p:nvPr>
        </p:nvGraphicFramePr>
        <p:xfrm>
          <a:off x="631766" y="1172095"/>
          <a:ext cx="8982364" cy="481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5">
                  <a:extLst>
                    <a:ext uri="{9D8B030D-6E8A-4147-A177-3AD203B41FA5}">
                      <a16:colId xmlns:a16="http://schemas.microsoft.com/office/drawing/2014/main" val="366398173"/>
                    </a:ext>
                  </a:extLst>
                </a:gridCol>
                <a:gridCol w="3719031">
                  <a:extLst>
                    <a:ext uri="{9D8B030D-6E8A-4147-A177-3AD203B41FA5}">
                      <a16:colId xmlns:a16="http://schemas.microsoft.com/office/drawing/2014/main" val="2936487925"/>
                    </a:ext>
                  </a:extLst>
                </a:gridCol>
                <a:gridCol w="3850168">
                  <a:extLst>
                    <a:ext uri="{9D8B030D-6E8A-4147-A177-3AD203B41FA5}">
                      <a16:colId xmlns:a16="http://schemas.microsoft.com/office/drawing/2014/main" val="653982572"/>
                    </a:ext>
                  </a:extLst>
                </a:gridCol>
              </a:tblGrid>
              <a:tr h="485127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Реальный рынок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Фьючерсный рынок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870857"/>
                  </a:ext>
                </a:extLst>
              </a:tr>
              <a:tr h="866297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Желаемая цена продажи 56у.е.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2200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100ф*56у.е./ф=5600у.е.</a:t>
                      </a:r>
                      <a:endParaRPr lang="ru-RU" sz="22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101558"/>
                  </a:ext>
                </a:extLst>
              </a:tr>
              <a:tr h="1247468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100т*50 у.е./т=5000у.е.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Условный убыток:-600у.е.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100ф*50у.е./ф=5000у.е.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Доход:600у.е.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983839"/>
                  </a:ext>
                </a:extLst>
              </a:tr>
              <a:tr h="48512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цена реализации=56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у.е./т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14286"/>
                  </a:ext>
                </a:extLst>
              </a:tr>
              <a:tr h="1247468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</a:t>
                      </a:r>
                    </a:p>
                    <a:p>
                      <a:pPr algn="ctr"/>
                      <a:r>
                        <a:rPr lang="ru-RU" sz="22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100т*60 у.е./т=6000у.е.</a:t>
                      </a:r>
                    </a:p>
                    <a:p>
                      <a:pPr algn="ctr"/>
                      <a:r>
                        <a:rPr lang="ru-RU" sz="22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Условный доход: 400у.е.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100ф*60у.е./ф=6000у.е.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Убыток: -400у.е.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16649"/>
                  </a:ext>
                </a:extLst>
              </a:tr>
              <a:tr h="485127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цена реализации=56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у.е./т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055043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945179" y="2632980"/>
            <a:ext cx="16625" cy="318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961804" y="4289368"/>
            <a:ext cx="0" cy="274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3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770" y="147897"/>
            <a:ext cx="8927869" cy="101588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Характерные черты современные хеджирования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87765010"/>
              </p:ext>
            </p:extLst>
          </p:nvPr>
        </p:nvGraphicFramePr>
        <p:xfrm>
          <a:off x="1250604" y="9441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373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30" y="147897"/>
            <a:ext cx="8952807" cy="62518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современного хеджирования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29761878"/>
              </p:ext>
            </p:extLst>
          </p:nvPr>
        </p:nvGraphicFramePr>
        <p:xfrm>
          <a:off x="1085733" y="773085"/>
          <a:ext cx="8128000" cy="4974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968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385" y="89709"/>
            <a:ext cx="9592887" cy="73325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проведения обычного хеджа продавца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521981"/>
              </p:ext>
            </p:extLst>
          </p:nvPr>
        </p:nvGraphicFramePr>
        <p:xfrm>
          <a:off x="631766" y="1172095"/>
          <a:ext cx="8982364" cy="481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5">
                  <a:extLst>
                    <a:ext uri="{9D8B030D-6E8A-4147-A177-3AD203B41FA5}">
                      <a16:colId xmlns:a16="http://schemas.microsoft.com/office/drawing/2014/main" val="366398173"/>
                    </a:ext>
                  </a:extLst>
                </a:gridCol>
                <a:gridCol w="3719031">
                  <a:extLst>
                    <a:ext uri="{9D8B030D-6E8A-4147-A177-3AD203B41FA5}">
                      <a16:colId xmlns:a16="http://schemas.microsoft.com/office/drawing/2014/main" val="2936487925"/>
                    </a:ext>
                  </a:extLst>
                </a:gridCol>
                <a:gridCol w="3850168">
                  <a:extLst>
                    <a:ext uri="{9D8B030D-6E8A-4147-A177-3AD203B41FA5}">
                      <a16:colId xmlns:a16="http://schemas.microsoft.com/office/drawing/2014/main" val="653982572"/>
                    </a:ext>
                  </a:extLst>
                </a:gridCol>
              </a:tblGrid>
              <a:tr h="485127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Реальный рынок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Фьючерсный рынок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870857"/>
                  </a:ext>
                </a:extLst>
              </a:tr>
              <a:tr h="866297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Желаемая цена продажи 13у.е.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2200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10ф*14у.е./ф=140у.е.</a:t>
                      </a:r>
                      <a:endParaRPr lang="ru-RU" sz="22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101558"/>
                  </a:ext>
                </a:extLst>
              </a:tr>
              <a:tr h="1247468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10т*12,5 у.е./т=125у.е.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Условный убыток:-5у.е.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10ф*13,3у.е./ф=133у.е.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Доход:7у.е.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983839"/>
                  </a:ext>
                </a:extLst>
              </a:tr>
              <a:tr h="48512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цена реализации=13,2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у.е./т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14286"/>
                  </a:ext>
                </a:extLst>
              </a:tr>
              <a:tr h="1247468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</a:t>
                      </a:r>
                    </a:p>
                    <a:p>
                      <a:pPr algn="ctr"/>
                      <a:r>
                        <a:rPr lang="ru-RU" sz="22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10т*13,9 у.е./т=139у.е.</a:t>
                      </a:r>
                    </a:p>
                    <a:p>
                      <a:pPr algn="ctr"/>
                      <a:r>
                        <a:rPr lang="ru-RU" sz="22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Условный доход: 9у.е.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10ф*14,6у.е./ф=146у.е.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Убыток: -6у.е.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16649"/>
                  </a:ext>
                </a:extLst>
              </a:tr>
              <a:tr h="485127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цена реализации=13,3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у.е./т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055043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945179" y="2632980"/>
            <a:ext cx="16625" cy="318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945179" y="4322618"/>
            <a:ext cx="0" cy="282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30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4" y="0"/>
            <a:ext cx="11696008" cy="73325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проведения предвосхищающего хеджа продавца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800603"/>
              </p:ext>
            </p:extLst>
          </p:nvPr>
        </p:nvGraphicFramePr>
        <p:xfrm>
          <a:off x="565264" y="733252"/>
          <a:ext cx="8982364" cy="510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5">
                  <a:extLst>
                    <a:ext uri="{9D8B030D-6E8A-4147-A177-3AD203B41FA5}">
                      <a16:colId xmlns:a16="http://schemas.microsoft.com/office/drawing/2014/main" val="366398173"/>
                    </a:ext>
                  </a:extLst>
                </a:gridCol>
                <a:gridCol w="3719031">
                  <a:extLst>
                    <a:ext uri="{9D8B030D-6E8A-4147-A177-3AD203B41FA5}">
                      <a16:colId xmlns:a16="http://schemas.microsoft.com/office/drawing/2014/main" val="2936487925"/>
                    </a:ext>
                  </a:extLst>
                </a:gridCol>
                <a:gridCol w="3850168">
                  <a:extLst>
                    <a:ext uri="{9D8B030D-6E8A-4147-A177-3AD203B41FA5}">
                      <a16:colId xmlns:a16="http://schemas.microsoft.com/office/drawing/2014/main" val="653982572"/>
                    </a:ext>
                  </a:extLst>
                </a:gridCol>
              </a:tblGrid>
              <a:tr h="485127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Реальный рынок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Фьючерсный рынок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870857"/>
                  </a:ext>
                </a:extLst>
              </a:tr>
              <a:tr h="568857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Желаемая цена продажи 13у.е.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1800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10ф*14у.е./ф=140у.е.</a:t>
                      </a:r>
                      <a:endParaRPr lang="ru-RU" sz="18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101558"/>
                  </a:ext>
                </a:extLst>
              </a:tr>
              <a:tr h="976181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10т*12,5 у.е./т=125у.е.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Условный убыток:-5у.е.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10ф*13,3у.е./ф=133у.е.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Доход:7у.е.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983839"/>
                  </a:ext>
                </a:extLst>
              </a:tr>
              <a:tr h="4239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цена реализации=13,2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у.е./т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14286"/>
                  </a:ext>
                </a:extLst>
              </a:tr>
              <a:tr h="972589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</a:t>
                      </a:r>
                    </a:p>
                    <a:p>
                      <a:pPr algn="ctr"/>
                      <a:r>
                        <a:rPr lang="ru-RU" sz="18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10т*13,9 у.е./т=139у.е.</a:t>
                      </a:r>
                    </a:p>
                    <a:p>
                      <a:pPr algn="ctr"/>
                      <a:r>
                        <a:rPr lang="ru-RU" sz="18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Условный доход: 9у.е.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10ф*14,6у.е./ф=146у.е.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Убыток: -6у.е.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16649"/>
                  </a:ext>
                </a:extLst>
              </a:tr>
              <a:tr h="485127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цена реализации=13,3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у.е./т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055043"/>
                  </a:ext>
                </a:extLst>
              </a:tr>
              <a:tr h="4851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покупателя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в счет открытых фьючерсных позиций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180023"/>
                  </a:ext>
                </a:extLst>
              </a:tr>
              <a:tr h="485127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цена реализации=14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у.е./т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57016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704110" y="1989609"/>
            <a:ext cx="16625" cy="318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737361" y="3341715"/>
            <a:ext cx="0" cy="282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28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385" y="89709"/>
            <a:ext cx="10681855" cy="73325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проведения селективного хеджа продавца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97545"/>
              </p:ext>
            </p:extLst>
          </p:nvPr>
        </p:nvGraphicFramePr>
        <p:xfrm>
          <a:off x="631766" y="1172095"/>
          <a:ext cx="8982364" cy="5682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5">
                  <a:extLst>
                    <a:ext uri="{9D8B030D-6E8A-4147-A177-3AD203B41FA5}">
                      <a16:colId xmlns:a16="http://schemas.microsoft.com/office/drawing/2014/main" val="366398173"/>
                    </a:ext>
                  </a:extLst>
                </a:gridCol>
                <a:gridCol w="3719031">
                  <a:extLst>
                    <a:ext uri="{9D8B030D-6E8A-4147-A177-3AD203B41FA5}">
                      <a16:colId xmlns:a16="http://schemas.microsoft.com/office/drawing/2014/main" val="2936487925"/>
                    </a:ext>
                  </a:extLst>
                </a:gridCol>
                <a:gridCol w="3850168">
                  <a:extLst>
                    <a:ext uri="{9D8B030D-6E8A-4147-A177-3AD203B41FA5}">
                      <a16:colId xmlns:a16="http://schemas.microsoft.com/office/drawing/2014/main" val="653982572"/>
                    </a:ext>
                  </a:extLst>
                </a:gridCol>
              </a:tblGrid>
              <a:tr h="485127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Реальный рынок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Фьючерсный рынок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870857"/>
                  </a:ext>
                </a:extLst>
              </a:tr>
              <a:tr h="866297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Текущая цена 70 у.е.</a:t>
                      </a:r>
                    </a:p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страхуется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095984"/>
                  </a:ext>
                </a:extLst>
              </a:tr>
              <a:tr h="866297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2200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8ф*62000у.е./ф=496000у.е.</a:t>
                      </a:r>
                      <a:endParaRPr lang="ru-RU" sz="22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101558"/>
                  </a:ext>
                </a:extLst>
              </a:tr>
              <a:tr h="1247468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70т*10000 у.е./т=700000у.е.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Условный убыток:-7000у.е.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8ф*54000у.е./ф=432000у.е.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Доход:64000у.е.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983839"/>
                  </a:ext>
                </a:extLst>
              </a:tr>
              <a:tr h="48512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цена реализации=10940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у.е./т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14286"/>
                  </a:ext>
                </a:extLst>
              </a:tr>
              <a:tr h="1247468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</a:t>
                      </a:r>
                    </a:p>
                    <a:p>
                      <a:pPr algn="ctr"/>
                      <a:r>
                        <a:rPr lang="ru-RU" sz="22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70т*12500 у.е./т=875000у.е.</a:t>
                      </a:r>
                    </a:p>
                    <a:p>
                      <a:pPr algn="ctr"/>
                      <a:r>
                        <a:rPr lang="ru-RU" sz="22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Условный доход: 105000у.е.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8ф*66000у.е./ф=528000у.е.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Убыток: -32000у.е.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16649"/>
                  </a:ext>
                </a:extLst>
              </a:tr>
              <a:tr h="485127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цена реализации=12042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у.е./т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055043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928554" y="3514129"/>
            <a:ext cx="16625" cy="318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936866" y="5195455"/>
            <a:ext cx="0" cy="282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06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259" y="508823"/>
            <a:ext cx="9917084" cy="73325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проведения перекрестного хеджа покупателя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18727"/>
              </p:ext>
            </p:extLst>
          </p:nvPr>
        </p:nvGraphicFramePr>
        <p:xfrm>
          <a:off x="640078" y="1330037"/>
          <a:ext cx="8982364" cy="481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5">
                  <a:extLst>
                    <a:ext uri="{9D8B030D-6E8A-4147-A177-3AD203B41FA5}">
                      <a16:colId xmlns:a16="http://schemas.microsoft.com/office/drawing/2014/main" val="366398173"/>
                    </a:ext>
                  </a:extLst>
                </a:gridCol>
                <a:gridCol w="3719031">
                  <a:extLst>
                    <a:ext uri="{9D8B030D-6E8A-4147-A177-3AD203B41FA5}">
                      <a16:colId xmlns:a16="http://schemas.microsoft.com/office/drawing/2014/main" val="2936487925"/>
                    </a:ext>
                  </a:extLst>
                </a:gridCol>
                <a:gridCol w="3850168">
                  <a:extLst>
                    <a:ext uri="{9D8B030D-6E8A-4147-A177-3AD203B41FA5}">
                      <a16:colId xmlns:a16="http://schemas.microsoft.com/office/drawing/2014/main" val="653982572"/>
                    </a:ext>
                  </a:extLst>
                </a:gridCol>
              </a:tblGrid>
              <a:tr h="485127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Реальный рынок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Фьючерсный рынок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870857"/>
                  </a:ext>
                </a:extLst>
              </a:tr>
              <a:tr h="866297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Текущая  цена покупки ксилита 10500 у.е.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u="sng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14ф*710у.е./ф=9940у.е.</a:t>
                      </a:r>
                      <a:endParaRPr lang="ru-RU" sz="22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101558"/>
                  </a:ext>
                </a:extLst>
              </a:tr>
              <a:tr h="1247468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0,5т*24000у.е./т=12000у.е.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Условный убыток:-1500у.е.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14ф*800у.е./ф=11200у.е.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Доход:1260у.е.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983839"/>
                  </a:ext>
                </a:extLst>
              </a:tr>
              <a:tr h="48512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цена реализации=21480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у.е./т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14286"/>
                  </a:ext>
                </a:extLst>
              </a:tr>
              <a:tr h="1247468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0,5т</a:t>
                      </a:r>
                      <a:r>
                        <a:rPr lang="ru-RU" sz="22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*19000 у.е./т=9500у.е.</a:t>
                      </a:r>
                    </a:p>
                    <a:p>
                      <a:pPr algn="ctr"/>
                      <a:r>
                        <a:rPr lang="ru-RU" sz="22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Условный доход: 1000у.е.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14ф*680у.е./ф=9520у.е.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Убыток: -420у.е.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16649"/>
                  </a:ext>
                </a:extLst>
              </a:tr>
              <a:tr h="485127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цена реализации= 19840 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у.е./т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055043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953493" y="2762905"/>
            <a:ext cx="16625" cy="318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970118" y="4513810"/>
            <a:ext cx="0" cy="282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562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768" y="796290"/>
            <a:ext cx="9144000" cy="533748"/>
          </a:xfrm>
        </p:spPr>
        <p:txBody>
          <a:bodyPr/>
          <a:lstStyle/>
          <a:p>
            <a:pPr algn="ctr"/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5. Биржевая спекуляция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функции спекулянтов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74211244"/>
              </p:ext>
            </p:extLst>
          </p:nvPr>
        </p:nvGraphicFramePr>
        <p:xfrm>
          <a:off x="986905" y="1259994"/>
          <a:ext cx="8583353" cy="5747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85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15" y="315676"/>
            <a:ext cx="11358693" cy="65744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Классификация биржевых структур (продолжение)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DAA2114-35B1-4D63-BB09-14E7CA51F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893831"/>
              </p:ext>
            </p:extLst>
          </p:nvPr>
        </p:nvGraphicFramePr>
        <p:xfrm>
          <a:off x="671120" y="1256562"/>
          <a:ext cx="9514048" cy="583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386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02" y="199506"/>
            <a:ext cx="9459883" cy="56068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биржевых спекулянтов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27016931"/>
              </p:ext>
            </p:extLst>
          </p:nvPr>
        </p:nvGraphicFramePr>
        <p:xfrm>
          <a:off x="677025" y="760195"/>
          <a:ext cx="8957425" cy="6030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817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716" y="147897"/>
            <a:ext cx="8487295" cy="62518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спрединга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1408503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026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072" y="106332"/>
            <a:ext cx="10449098" cy="78312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проведения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внутрирыночного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спрединга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079099"/>
              </p:ext>
            </p:extLst>
          </p:nvPr>
        </p:nvGraphicFramePr>
        <p:xfrm>
          <a:off x="1026160" y="1160234"/>
          <a:ext cx="8824422" cy="4973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911">
                  <a:extLst>
                    <a:ext uri="{9D8B030D-6E8A-4147-A177-3AD203B41FA5}">
                      <a16:colId xmlns:a16="http://schemas.microsoft.com/office/drawing/2014/main" val="2165820365"/>
                    </a:ext>
                  </a:extLst>
                </a:gridCol>
                <a:gridCol w="6010635">
                  <a:extLst>
                    <a:ext uri="{9D8B030D-6E8A-4147-A177-3AD203B41FA5}">
                      <a16:colId xmlns:a16="http://schemas.microsoft.com/office/drawing/2014/main" val="2877314590"/>
                    </a:ext>
                  </a:extLst>
                </a:gridCol>
                <a:gridCol w="1400876">
                  <a:extLst>
                    <a:ext uri="{9D8B030D-6E8A-4147-A177-3AD203B41FA5}">
                      <a16:colId xmlns:a16="http://schemas.microsoft.com/office/drawing/2014/main" val="2619047495"/>
                    </a:ext>
                  </a:extLst>
                </a:gridCol>
              </a:tblGrid>
              <a:tr h="38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Операции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439808599"/>
                  </a:ext>
                </a:extLst>
              </a:tr>
              <a:tr h="3760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Куплен майский контракт на печное топливо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76,0 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335784169"/>
                  </a:ext>
                </a:extLst>
              </a:tr>
              <a:tr h="374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Продан июньский контракт на печное топливо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360957902"/>
                  </a:ext>
                </a:extLst>
              </a:tr>
              <a:tr h="38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мая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Согласован срок поставки 22—26 мая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317806777"/>
                  </a:ext>
                </a:extLst>
              </a:tr>
              <a:tr h="38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мая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Произведена поставка путем перекачки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6726996"/>
                  </a:ext>
                </a:extLst>
              </a:tr>
              <a:tr h="38397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мая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Произведены расчеты с поставщиком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951884133"/>
                  </a:ext>
                </a:extLst>
              </a:tr>
              <a:tr h="38397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Затраты на хранение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625112934"/>
                  </a:ext>
                </a:extLst>
              </a:tr>
              <a:tr h="38397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Проценты за месяц из расчета 10% годовых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0,65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45154963"/>
                  </a:ext>
                </a:extLst>
              </a:tr>
              <a:tr h="38397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78,65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468762795"/>
                  </a:ext>
                </a:extLst>
              </a:tr>
              <a:tr h="38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июня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Произведена поставка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339322665"/>
                  </a:ext>
                </a:extLst>
              </a:tr>
              <a:tr h="38397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июня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Произведен расчет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560152465"/>
                  </a:ext>
                </a:extLst>
              </a:tr>
              <a:tr h="38397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Валовой доход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36153130"/>
                  </a:ext>
                </a:extLst>
              </a:tr>
              <a:tr h="38397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Комиссия брокеру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950424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766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262" y="147897"/>
            <a:ext cx="10399222" cy="60856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проведения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межрыночного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спрединга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585271"/>
              </p:ext>
            </p:extLst>
          </p:nvPr>
        </p:nvGraphicFramePr>
        <p:xfrm>
          <a:off x="498762" y="1027237"/>
          <a:ext cx="11571318" cy="4106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1580">
                  <a:extLst>
                    <a:ext uri="{9D8B030D-6E8A-4147-A177-3AD203B41FA5}">
                      <a16:colId xmlns:a16="http://schemas.microsoft.com/office/drawing/2014/main" val="35868789"/>
                    </a:ext>
                  </a:extLst>
                </a:gridCol>
                <a:gridCol w="2349964">
                  <a:extLst>
                    <a:ext uri="{9D8B030D-6E8A-4147-A177-3AD203B41FA5}">
                      <a16:colId xmlns:a16="http://schemas.microsoft.com/office/drawing/2014/main" val="126635411"/>
                    </a:ext>
                  </a:extLst>
                </a:gridCol>
                <a:gridCol w="1789774">
                  <a:extLst>
                    <a:ext uri="{9D8B030D-6E8A-4147-A177-3AD203B41FA5}">
                      <a16:colId xmlns:a16="http://schemas.microsoft.com/office/drawing/2014/main" val="246470982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Операции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</a:t>
                      </a: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818233"/>
                  </a:ext>
                </a:extLst>
              </a:tr>
              <a:tr h="56465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долл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/т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центы/галл.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47869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Продано 4 фьючерсных контракта на газойль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154,0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49,20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96375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Куплено 3 фьючерсных контракта на печное топливо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159,0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50,80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35461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Дифференциал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01388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Куплено 4 фьючерсных контракта на газойль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148,0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47,28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72910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Продано 3 фьючерсных контракта на печное топливо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158,0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50,48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11168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Дифференциал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842826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 </a:t>
                      </a:r>
                      <a:r>
                        <a:rPr lang="ru-RU" sz="2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долл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/т</a:t>
                      </a: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или 1,15 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цента/галл.</a:t>
                      </a: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32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175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5" y="64769"/>
            <a:ext cx="10638993" cy="70000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проведения сделки сырье-полуфабрикат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453220"/>
              </p:ext>
            </p:extLst>
          </p:nvPr>
        </p:nvGraphicFramePr>
        <p:xfrm>
          <a:off x="394393" y="822960"/>
          <a:ext cx="10769600" cy="5827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804319678"/>
                    </a:ext>
                  </a:extLst>
                </a:gridCol>
                <a:gridCol w="2975956">
                  <a:extLst>
                    <a:ext uri="{9D8B030D-6E8A-4147-A177-3AD203B41FA5}">
                      <a16:colId xmlns:a16="http://schemas.microsoft.com/office/drawing/2014/main" val="951838402"/>
                    </a:ext>
                  </a:extLst>
                </a:gridCol>
                <a:gridCol w="3613489">
                  <a:extLst>
                    <a:ext uri="{9D8B030D-6E8A-4147-A177-3AD203B41FA5}">
                      <a16:colId xmlns:a16="http://schemas.microsoft.com/office/drawing/2014/main" val="782178458"/>
                    </a:ext>
                  </a:extLst>
                </a:gridCol>
                <a:gridCol w="3103195">
                  <a:extLst>
                    <a:ext uri="{9D8B030D-6E8A-4147-A177-3AD203B41FA5}">
                      <a16:colId xmlns:a16="http://schemas.microsoft.com/office/drawing/2014/main" val="2812661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Фьючерсный рынок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91544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сентября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Сырая нефть: $18,90 / баррель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 на закупку 6 тыс. баррелей нефти по рыночным ценам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ф* $18,45 / баррель (срок исполнения ноябрь)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3840267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Печное топливо: $21,52 / баррель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 на поставку 2 тыс. баррелей печного топлива по рыночным ценам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ф* $22,07 / баррель (срок исполнения декабрь)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669157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Бензин: $24,57 / баррель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 на поставку 4 тыс. баррелей бензина по рыночным ценам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ф * $22,15 / баррель (срок исполнения декабрь)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36810401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Сценарий 1: цена на нефть растет, цены на нефтепродукты снижаются, базис постоянный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267785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октября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Нефть: $19/ баррель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6000* $19 / баррель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6ф*$19 / баррель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336216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ноября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Печное топливо: $20,37 / баррель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2000* $20,37 / баррель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2ф*$20,76 / баррель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969405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Бензин: $20,47 / баррель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0000* $20,47 / баррель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4ф*$20,73 / баррель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8184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Прибыль на фьючерсном спрэде: $1,93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Валовая маржа: $1,44 / баррель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Совокупная маржа: $3,37 / баррель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6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0122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857" y="563533"/>
            <a:ext cx="11196556" cy="70000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проведения сделки сырье-полуфабрикат (продолжение)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63867"/>
              </p:ext>
            </p:extLst>
          </p:nvPr>
        </p:nvGraphicFramePr>
        <p:xfrm>
          <a:off x="244764" y="1546167"/>
          <a:ext cx="10769600" cy="3872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804319678"/>
                    </a:ext>
                  </a:extLst>
                </a:gridCol>
                <a:gridCol w="2975956">
                  <a:extLst>
                    <a:ext uri="{9D8B030D-6E8A-4147-A177-3AD203B41FA5}">
                      <a16:colId xmlns:a16="http://schemas.microsoft.com/office/drawing/2014/main" val="951838402"/>
                    </a:ext>
                  </a:extLst>
                </a:gridCol>
                <a:gridCol w="3613489">
                  <a:extLst>
                    <a:ext uri="{9D8B030D-6E8A-4147-A177-3AD203B41FA5}">
                      <a16:colId xmlns:a16="http://schemas.microsoft.com/office/drawing/2014/main" val="782178458"/>
                    </a:ext>
                  </a:extLst>
                </a:gridCol>
                <a:gridCol w="3103195">
                  <a:extLst>
                    <a:ext uri="{9D8B030D-6E8A-4147-A177-3AD203B41FA5}">
                      <a16:colId xmlns:a16="http://schemas.microsoft.com/office/drawing/2014/main" val="2812661955"/>
                    </a:ext>
                  </a:extLst>
                </a:gridCol>
              </a:tblGrid>
              <a:tr h="237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Фьючерсный рынок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91544354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Сценарий 2: цена на нефть снижается, цены на нефтепродукты растут, базис постоянный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267785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октября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Нефть: $17,50/ баррель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6000* $17,50 / баррель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6ф*$17,5 / баррель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336216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ноября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Печное топливо: $22,05 / баррель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2000* $22,05 / баррель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2ф*$21,84 / баррель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969405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Бензин: $25,20 / баррель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0000* $25,20 / баррель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4ф*$24,99 / баррель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8184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Убытки на фьючерсном спрэде: -$2,66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Валовая маржа: $6,65 / баррель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Совокупная маржа: $3,99 / баррель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6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009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78" y="424733"/>
            <a:ext cx="10712741" cy="82522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6. Котировальная работа биржи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Понятие биржевой котировки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513" y="2486778"/>
            <a:ext cx="99752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Биржевые котировки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— это цена реальных контрактов, которые заключаются на реализацию соответствующих товаров на этих биржах. Уровни цен биржевых котировок публикуются в специальных бюллетенях, выпускаемых биржевыми комитетам. Организацией учета различных видов цен при совершении сделок занимается котировальная комиссия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92973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170" y="156284"/>
            <a:ext cx="10033231" cy="69939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биржевого рынка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9EEF702-35D6-491F-9279-D5F836332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7412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027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2" y="147897"/>
            <a:ext cx="12116498" cy="66583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Позитивное влияние биржевой торговли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CF481CE-5E4D-49F1-9736-FB40354AC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5130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9132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676" y="147897"/>
            <a:ext cx="8388991" cy="66583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черты биржи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DB4551D-67FB-4267-9844-F947F27D1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013433"/>
              </p:ext>
            </p:extLst>
          </p:nvPr>
        </p:nvGraphicFramePr>
        <p:xfrm>
          <a:off x="1193101" y="9210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41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40" y="164674"/>
            <a:ext cx="9303391" cy="65744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биржевых сделок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5F9C311-ED6E-4168-9ACD-FD3633F949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5830"/>
              </p:ext>
            </p:extLst>
          </p:nvPr>
        </p:nvGraphicFramePr>
        <p:xfrm>
          <a:off x="72237" y="99115"/>
          <a:ext cx="10590171" cy="6292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663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40F0EB3-F4AA-4E35-BBE4-0885F8A240EF}"/>
              </a:ext>
            </a:extLst>
          </p:cNvPr>
          <p:cNvSpPr txBox="1">
            <a:spLocks/>
          </p:cNvSpPr>
          <p:nvPr/>
        </p:nvSpPr>
        <p:spPr>
          <a:xfrm>
            <a:off x="855676" y="147897"/>
            <a:ext cx="8649051" cy="665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черты биржи (продолжение)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3C7FB74-047F-4960-AFEA-0E40E7D19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598623"/>
              </p:ext>
            </p:extLst>
          </p:nvPr>
        </p:nvGraphicFramePr>
        <p:xfrm>
          <a:off x="916264" y="8137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743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650" y="147896"/>
            <a:ext cx="8731077" cy="69100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 биржи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5B28259-7451-4922-B314-EB68F2141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296520"/>
              </p:ext>
            </p:extLst>
          </p:nvPr>
        </p:nvGraphicFramePr>
        <p:xfrm>
          <a:off x="773650" y="736678"/>
          <a:ext cx="9083414" cy="573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040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392" y="147897"/>
            <a:ext cx="9277003" cy="59193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бюллетеня итогов торгов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694" y="739833"/>
            <a:ext cx="283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«Нефтепродукты»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087603"/>
              </p:ext>
            </p:extLst>
          </p:nvPr>
        </p:nvGraphicFramePr>
        <p:xfrm>
          <a:off x="299258" y="1331769"/>
          <a:ext cx="11321934" cy="510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918">
                  <a:extLst>
                    <a:ext uri="{9D8B030D-6E8A-4147-A177-3AD203B41FA5}">
                      <a16:colId xmlns:a16="http://schemas.microsoft.com/office/drawing/2014/main" val="353179285"/>
                    </a:ext>
                  </a:extLst>
                </a:gridCol>
                <a:gridCol w="870918">
                  <a:extLst>
                    <a:ext uri="{9D8B030D-6E8A-4147-A177-3AD203B41FA5}">
                      <a16:colId xmlns:a16="http://schemas.microsoft.com/office/drawing/2014/main" val="127019670"/>
                    </a:ext>
                  </a:extLst>
                </a:gridCol>
                <a:gridCol w="870918">
                  <a:extLst>
                    <a:ext uri="{9D8B030D-6E8A-4147-A177-3AD203B41FA5}">
                      <a16:colId xmlns:a16="http://schemas.microsoft.com/office/drawing/2014/main" val="2889163458"/>
                    </a:ext>
                  </a:extLst>
                </a:gridCol>
                <a:gridCol w="870918">
                  <a:extLst>
                    <a:ext uri="{9D8B030D-6E8A-4147-A177-3AD203B41FA5}">
                      <a16:colId xmlns:a16="http://schemas.microsoft.com/office/drawing/2014/main" val="2708784395"/>
                    </a:ext>
                  </a:extLst>
                </a:gridCol>
                <a:gridCol w="870918">
                  <a:extLst>
                    <a:ext uri="{9D8B030D-6E8A-4147-A177-3AD203B41FA5}">
                      <a16:colId xmlns:a16="http://schemas.microsoft.com/office/drawing/2014/main" val="3937930026"/>
                    </a:ext>
                  </a:extLst>
                </a:gridCol>
                <a:gridCol w="870918">
                  <a:extLst>
                    <a:ext uri="{9D8B030D-6E8A-4147-A177-3AD203B41FA5}">
                      <a16:colId xmlns:a16="http://schemas.microsoft.com/office/drawing/2014/main" val="3858110347"/>
                    </a:ext>
                  </a:extLst>
                </a:gridCol>
                <a:gridCol w="870918">
                  <a:extLst>
                    <a:ext uri="{9D8B030D-6E8A-4147-A177-3AD203B41FA5}">
                      <a16:colId xmlns:a16="http://schemas.microsoft.com/office/drawing/2014/main" val="1744790510"/>
                    </a:ext>
                  </a:extLst>
                </a:gridCol>
                <a:gridCol w="870918">
                  <a:extLst>
                    <a:ext uri="{9D8B030D-6E8A-4147-A177-3AD203B41FA5}">
                      <a16:colId xmlns:a16="http://schemas.microsoft.com/office/drawing/2014/main" val="2212208681"/>
                    </a:ext>
                  </a:extLst>
                </a:gridCol>
                <a:gridCol w="870918">
                  <a:extLst>
                    <a:ext uri="{9D8B030D-6E8A-4147-A177-3AD203B41FA5}">
                      <a16:colId xmlns:a16="http://schemas.microsoft.com/office/drawing/2014/main" val="3101281420"/>
                    </a:ext>
                  </a:extLst>
                </a:gridCol>
                <a:gridCol w="870918">
                  <a:extLst>
                    <a:ext uri="{9D8B030D-6E8A-4147-A177-3AD203B41FA5}">
                      <a16:colId xmlns:a16="http://schemas.microsoft.com/office/drawing/2014/main" val="3775179962"/>
                    </a:ext>
                  </a:extLst>
                </a:gridCol>
                <a:gridCol w="870918">
                  <a:extLst>
                    <a:ext uri="{9D8B030D-6E8A-4147-A177-3AD203B41FA5}">
                      <a16:colId xmlns:a16="http://schemas.microsoft.com/office/drawing/2014/main" val="959218542"/>
                    </a:ext>
                  </a:extLst>
                </a:gridCol>
                <a:gridCol w="870918">
                  <a:extLst>
                    <a:ext uri="{9D8B030D-6E8A-4147-A177-3AD203B41FA5}">
                      <a16:colId xmlns:a16="http://schemas.microsoft.com/office/drawing/2014/main" val="2487558058"/>
                    </a:ext>
                  </a:extLst>
                </a:gridCol>
                <a:gridCol w="870918">
                  <a:extLst>
                    <a:ext uri="{9D8B030D-6E8A-4147-A177-3AD203B41FA5}">
                      <a16:colId xmlns:a16="http://schemas.microsoft.com/office/drawing/2014/main" val="408320013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Код биржевого товара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Наименование биржевого товара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Базис поставки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Объем сделок в тоннах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Объем сделок в рублях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Изменение цены к цене предыдущего дня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Цена сделки (за одну тонну), руб.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Цена заявки (за одну тонну), руб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Кол-во</a:t>
                      </a:r>
                      <a:endParaRPr lang="ru-RU" sz="750" dirty="0"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сделок, шт.</a:t>
                      </a:r>
                      <a:endParaRPr lang="ru-RU" sz="750" dirty="0"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58038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руб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%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Минимальная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Максимальна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Средневзвешенная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Лучшее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предложение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Лучший спрос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227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AU80ANG060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Бензин Нормаль-80, Ангарская НХК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Ангарская НХК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0.00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28470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202689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AU80KII060F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Бензин Нормаль-80, ст Кириши (ст. отправления)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ст. Кириши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960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26510880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3.5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0.01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27612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27620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27615,5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27612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27650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75885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AU80KOM060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Бензин Нормаль-80, Комсомольский НПЗ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Комсомольский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НПЗ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0.00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30010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8395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AU92NVY060F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Бензин Регуляр-92, ст. Новоярославская (ст. отправления)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СТ.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Новоярославская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1500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48150000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-2.17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-0.01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32100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32100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32100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32100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32100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97670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AU92JEF100A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Бензин Регуляр-92, НБ Энгельская (самовывоз автотранспортом)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НБ Энгельская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0.00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33100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371971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879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207" y="147897"/>
            <a:ext cx="9077498" cy="616874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видов котировок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6352379"/>
              </p:ext>
            </p:extLst>
          </p:nvPr>
        </p:nvGraphicFramePr>
        <p:xfrm>
          <a:off x="532015" y="698268"/>
          <a:ext cx="10748355" cy="6159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0170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406" y="147897"/>
            <a:ext cx="8445731" cy="53374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единого курса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01457"/>
              </p:ext>
            </p:extLst>
          </p:nvPr>
        </p:nvGraphicFramePr>
        <p:xfrm>
          <a:off x="465510" y="781397"/>
          <a:ext cx="9451572" cy="5732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262">
                  <a:extLst>
                    <a:ext uri="{9D8B030D-6E8A-4147-A177-3AD203B41FA5}">
                      <a16:colId xmlns:a16="http://schemas.microsoft.com/office/drawing/2014/main" val="58447364"/>
                    </a:ext>
                  </a:extLst>
                </a:gridCol>
                <a:gridCol w="1575262">
                  <a:extLst>
                    <a:ext uri="{9D8B030D-6E8A-4147-A177-3AD203B41FA5}">
                      <a16:colId xmlns:a16="http://schemas.microsoft.com/office/drawing/2014/main" val="502611951"/>
                    </a:ext>
                  </a:extLst>
                </a:gridCol>
                <a:gridCol w="1575262">
                  <a:extLst>
                    <a:ext uri="{9D8B030D-6E8A-4147-A177-3AD203B41FA5}">
                      <a16:colId xmlns:a16="http://schemas.microsoft.com/office/drawing/2014/main" val="2445838427"/>
                    </a:ext>
                  </a:extLst>
                </a:gridCol>
                <a:gridCol w="1575262">
                  <a:extLst>
                    <a:ext uri="{9D8B030D-6E8A-4147-A177-3AD203B41FA5}">
                      <a16:colId xmlns:a16="http://schemas.microsoft.com/office/drawing/2014/main" val="1113074575"/>
                    </a:ext>
                  </a:extLst>
                </a:gridCol>
                <a:gridCol w="1575262">
                  <a:extLst>
                    <a:ext uri="{9D8B030D-6E8A-4147-A177-3AD203B41FA5}">
                      <a16:colId xmlns:a16="http://schemas.microsoft.com/office/drawing/2014/main" val="4160244091"/>
                    </a:ext>
                  </a:extLst>
                </a:gridCol>
                <a:gridCol w="1575262">
                  <a:extLst>
                    <a:ext uri="{9D8B030D-6E8A-4147-A177-3AD203B41FA5}">
                      <a16:colId xmlns:a16="http://schemas.microsoft.com/office/drawing/2014/main" val="171376066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коли­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чество актива на продажу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400" marR="2540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Заявки</a:t>
                      </a: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коли­</a:t>
                      </a: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чество бумаг на покупку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Возможное количество удовлетво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ренных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заявок на покупку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6124019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прика­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зы на про­дажу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указанные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заявках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пределы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прика­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зы на </a:t>
                      </a:r>
                      <a:r>
                        <a:rPr lang="ru-RU" sz="14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покупку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2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Купить по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любой цене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13302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(390+20)410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555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(80+70)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38357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(350+40)390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554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210(150+60)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718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(330+20)350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553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(210+40)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12362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(300+30) 330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552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 (250+40)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52551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(280+20) 300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551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310(290+20)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9088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(210+70) 280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 (310+40)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8958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(150+60)210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549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 (350+30)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99151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(100+50) 150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548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 (380+30)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35004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(30+70) 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547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 (410+20)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78723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Продать по любой цене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260113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637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1" y="147897"/>
            <a:ext cx="11886513" cy="990947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7. Организационная структура биржи и механизм биржевых операций</a:t>
            </a:r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 фьючерсной сделки в операционном зале</a:t>
            </a: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C:\Users\5E4B~1\AppData\Local\Temp\FineReader12.00\media\image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29" y="1420351"/>
            <a:ext cx="5791200" cy="498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5377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443" y="571846"/>
            <a:ext cx="10598041" cy="583623"/>
          </a:xfrm>
        </p:spPr>
        <p:txBody>
          <a:bodyPr/>
          <a:lstStyle/>
          <a:p>
            <a:pPr algn="ctr"/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Закрытие позиций по фьючерсной сделки в биржевом зале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5E4B~1\AppData\Local\Temp\FineReader12.00\media\image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58" y="1155469"/>
            <a:ext cx="6522287" cy="542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2922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35" y="671598"/>
            <a:ext cx="9425945" cy="56699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группы Чикагской товарной биржи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6989" y="1238597"/>
            <a:ext cx="650055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CME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(Группа Чикагской товарной биржи)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крупнейший североамериканский рынок финансовых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деривативов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построенный путём объединения ведущих бирж Чикаго и Нью-Йорка. Группа была образована в 2007 году путём слияния Чикагской товарной биржи и Чикагской торговой палаты. Штаб-квартира организации находится в центре Чикаго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Chicago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 настоящее время в состав группы входят: Чикагская товарная биржа, Чикагская торговая палата, Нью-Йоркская товарная биржа. Торговля осуществляется как на традиционных площадках указанных выше бирж, так и в режиме онлайн. Группа является владельцем индекса Доу-Джонса и ряда финансовых индексов. Торговля осуществляется фьючерсами и опционами на основе процентных ставок, индексов акций, иностранной валюты, энергетических ресурсов, сельскохозяйственных товаров, металлов, погодных индексов и недвижимости. В среднем в день совершается 12,2 миллиона сделок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9326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20607"/>
            <a:ext cx="9425945" cy="56699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CME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Group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(Чикагская товарная биржа)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763" y="1784165"/>
            <a:ext cx="650055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Chicago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Mercantile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(Чикагская товарная биржа)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крупнейших и наиболее диверсифицированная товарно-сырьевая биржа мира. Располагается в Чикаго, США.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объём торгов на CME составляет 524,2 млн контрактов и 326,7 млн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Globex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наиболее известным инструментам, торгуемым на CME, относятся: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Фьючерсы на валюты — евро, мини-евро, британский фунт, японскую иену;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Индексы — S&amp;P 500, NASDAQ-100 и мини-контракты на них;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Процентные ставки;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Товарные фьючерсы на свинину, крупный рогатый скот, древесину.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upload.wikimedia.org/wikipedia/commons/thumb/0/03/Cme_building_aerial_view.jpg/141px-Cme_building_aerial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71" y="1004107"/>
            <a:ext cx="4211628" cy="53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667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20607"/>
            <a:ext cx="9425945" cy="56699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CME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Group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(Чикагская торговая палата)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764" y="1645665"/>
            <a:ext cx="69660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Чикагская торговая палата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Chicago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CBOT)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старейшая в мире биржа фьючерсов и опционов. Основана в 1848 году. На бирже осуществляется торговля более чем 50 различными фьючерсными и опционными контрактами. Торговлю на бирже осуществляют около 3600 членов биржи методом с голоса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outcry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электронными торгами.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фьючерсной торговли зерном, соей и продуктами её переработки биржа является также местом торговли золотом, серебром, долгосрочными ценными бумагами Федерального казначейства США, индексами акций. Наибольший объём торговли приходится на сельскохозяйственную продукцию и казначейские обязательства.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upload.wikimedia.org/wikipedia/commons/thumb/8/83/Cbot-close-night.jpg/800px-Cbot-close-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07" y="791425"/>
            <a:ext cx="4211911" cy="580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2" y="147897"/>
            <a:ext cx="10427515" cy="69939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 кассовых сделок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F0E043B-FAB1-4DCC-9E8B-1465BDCF3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765783"/>
              </p:ext>
            </p:extLst>
          </p:nvPr>
        </p:nvGraphicFramePr>
        <p:xfrm>
          <a:off x="941431" y="9965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6999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20607"/>
            <a:ext cx="9425945" cy="56699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CME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Group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(Нью-Йоркская товарная биржа )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763" y="1645665"/>
            <a:ext cx="725701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Нью-Йоркская товарная биржа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York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Mercantile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NYMEX)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американская фьючерсная товарная биржа. Учреждена в 1882 году, занимает 1-е место в мире по торгам нефтяными фьючерсами.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1994 году объединилась с биржей COMEX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Commodity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которая существовала в качестве самостоятельной биржи с 1933 года, занимая ведущие позиции на северо-американском рынке в торговле цветными металлами. 4 августа 1994 года биржи объединились под именем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Mercantile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NYMEX.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2008 году объединённая NYMEX вошла в группу Чикагской товарной биржи CME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функционирует как единый рынок.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торговля идет в двух подразделениях биржи: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NYMEX: нефть, газ, платина, палладий, этанол, уголь, электричество, выброс углекислого газа.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COMEX: золото, серебро, медь и алюминий.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New York Mercantile Ex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37" y="1020732"/>
            <a:ext cx="4091162" cy="54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671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35" y="671598"/>
            <a:ext cx="9425945" cy="56699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Национальной фондовой биржи Индии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513" y="1628429"/>
            <a:ext cx="556952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Stock Exchange of India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фондовая биржа Индии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образована в 1992 году в городе Мумбаи силами ведущих финансовых институтов Индии по просьбе правительства страны. Операции на бирже начались в 1994 году, сначала это были транзакции на рынке долговых обязательств, а потом и на рынке акций и производных инструментов. Всего за несколько лет биржа смогла сильно вырасти, достичь колоссальных успехов, и на данный момент она занимает второе место в мире по числу проводимых операций. Такой результат стал возможным благодаря многочисленным инновациям в работе биржи, включая широкое внедрение различных электронных систем. Торги через интернет на бирже начались уже в 2000 году, что сделало её очень популярной в среде индийских трейдеров.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ational Stock Exchange of Indi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96" y="1628429"/>
            <a:ext cx="5842232" cy="43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758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35" y="671598"/>
            <a:ext cx="9425945" cy="56699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Фондовой биржи Сан-Паулу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1587" y="1565503"/>
            <a:ext cx="63592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Фондовая биржа Сан-Паулу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крупнейшая фондовая биржа в Латинской Америке. Расположена в центре крупнейшего города Бразилии — Сан-Паулу. В мае 2008 года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Bovespa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объединилась с Бразильской торговой и фьючерсной биржей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Brazilian Mercantile &amp; Futures Exchange),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чего образована одна из крупнейших в мире бирж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BM&amp;FBOVESPA.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Биржа была основана 23 августа 1890 года и стала первой биржей в этой стране. До середины 1960-х годов все бразильские биржи, в том числе 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Bovespa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были государственными корпорациями, обслуживающими фондовый рынок страны. С целью расширения доступа к рынку ценных бумаг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Bovespa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1999 году ввела электронные системы, позволяющие мелким и средним инвесторам принимать участие в торгах, а также систему вечерних электронных торгов, работающую после закрытия рынка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oves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74" y="671598"/>
            <a:ext cx="4549428" cy="606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184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6" y="637813"/>
            <a:ext cx="11754196" cy="674225"/>
          </a:xfrm>
        </p:spPr>
        <p:txBody>
          <a:bodyPr/>
          <a:lstStyle/>
          <a:p>
            <a:pPr algn="ctr"/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8. Клиринговые расчеты на биржевом рынке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 результат покупателя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call option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D548069-CED1-4633-BE16-2F995C9AD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437621"/>
              </p:ext>
            </p:extLst>
          </p:nvPr>
        </p:nvGraphicFramePr>
        <p:xfrm>
          <a:off x="609074" y="1519976"/>
          <a:ext cx="8999523" cy="5093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841">
                  <a:extLst>
                    <a:ext uri="{9D8B030D-6E8A-4147-A177-3AD203B41FA5}">
                      <a16:colId xmlns:a16="http://schemas.microsoft.com/office/drawing/2014/main" val="4221544992"/>
                    </a:ext>
                  </a:extLst>
                </a:gridCol>
                <a:gridCol w="2999841">
                  <a:extLst>
                    <a:ext uri="{9D8B030D-6E8A-4147-A177-3AD203B41FA5}">
                      <a16:colId xmlns:a16="http://schemas.microsoft.com/office/drawing/2014/main" val="1508958783"/>
                    </a:ext>
                  </a:extLst>
                </a:gridCol>
                <a:gridCol w="2999841">
                  <a:extLst>
                    <a:ext uri="{9D8B030D-6E8A-4147-A177-3AD203B41FA5}">
                      <a16:colId xmlns:a16="http://schemas.microsoft.com/office/drawing/2014/main" val="3887341029"/>
                    </a:ext>
                  </a:extLst>
                </a:gridCol>
              </a:tblGrid>
              <a:tr h="529237">
                <a:tc>
                  <a:txBody>
                    <a:bodyPr/>
                    <a:lstStyle/>
                    <a:p>
                      <a:r>
                        <a:rPr lang="ru-R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93808"/>
                  </a:ext>
                </a:extLst>
              </a:tr>
              <a:tr h="1918483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биржевого актива к моменту истечения контракта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спот базисного актива к моменту истечения контракта больше цены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спот базисного актива к моменту истечения контракта меньше цены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28890"/>
                  </a:ext>
                </a:extLst>
              </a:tr>
              <a:tr h="2646184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Разность цены спот базисного актива к моменту истечения контракта, цены исполнения и премии опциона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Уплата премии опциона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05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2315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562" y="89173"/>
            <a:ext cx="9664116" cy="67422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 результат продавца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call option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D548069-CED1-4633-BE16-2F995C9AD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41086"/>
              </p:ext>
            </p:extLst>
          </p:nvPr>
        </p:nvGraphicFramePr>
        <p:xfrm>
          <a:off x="701412" y="962947"/>
          <a:ext cx="8999523" cy="5093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841">
                  <a:extLst>
                    <a:ext uri="{9D8B030D-6E8A-4147-A177-3AD203B41FA5}">
                      <a16:colId xmlns:a16="http://schemas.microsoft.com/office/drawing/2014/main" val="4221544992"/>
                    </a:ext>
                  </a:extLst>
                </a:gridCol>
                <a:gridCol w="2999841">
                  <a:extLst>
                    <a:ext uri="{9D8B030D-6E8A-4147-A177-3AD203B41FA5}">
                      <a16:colId xmlns:a16="http://schemas.microsoft.com/office/drawing/2014/main" val="1508958783"/>
                    </a:ext>
                  </a:extLst>
                </a:gridCol>
                <a:gridCol w="2999841">
                  <a:extLst>
                    <a:ext uri="{9D8B030D-6E8A-4147-A177-3AD203B41FA5}">
                      <a16:colId xmlns:a16="http://schemas.microsoft.com/office/drawing/2014/main" val="3887341029"/>
                    </a:ext>
                  </a:extLst>
                </a:gridCol>
              </a:tblGrid>
              <a:tr h="529237">
                <a:tc>
                  <a:txBody>
                    <a:bodyPr/>
                    <a:lstStyle/>
                    <a:p>
                      <a:r>
                        <a:rPr lang="ru-R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93808"/>
                  </a:ext>
                </a:extLst>
              </a:tr>
              <a:tr h="1918483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биржевого актива к моменту истечения контракта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спот базисного актива к моменту истечения контракта больше цены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спот базисного актива к моменту истечения контракта меньше цены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28890"/>
                  </a:ext>
                </a:extLst>
              </a:tr>
              <a:tr h="2646184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цены исполнения необходимо вычесть  цену спот базисного актива к моменту истечения контракта и прибавить премию опциона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премии опциона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05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0797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562" y="89173"/>
            <a:ext cx="9664116" cy="67422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 результат покупателя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put option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D548069-CED1-4633-BE16-2F995C9AD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71817"/>
              </p:ext>
            </p:extLst>
          </p:nvPr>
        </p:nvGraphicFramePr>
        <p:xfrm>
          <a:off x="701412" y="962947"/>
          <a:ext cx="8999523" cy="5093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841">
                  <a:extLst>
                    <a:ext uri="{9D8B030D-6E8A-4147-A177-3AD203B41FA5}">
                      <a16:colId xmlns:a16="http://schemas.microsoft.com/office/drawing/2014/main" val="4221544992"/>
                    </a:ext>
                  </a:extLst>
                </a:gridCol>
                <a:gridCol w="2999841">
                  <a:extLst>
                    <a:ext uri="{9D8B030D-6E8A-4147-A177-3AD203B41FA5}">
                      <a16:colId xmlns:a16="http://schemas.microsoft.com/office/drawing/2014/main" val="1508958783"/>
                    </a:ext>
                  </a:extLst>
                </a:gridCol>
                <a:gridCol w="2999841">
                  <a:extLst>
                    <a:ext uri="{9D8B030D-6E8A-4147-A177-3AD203B41FA5}">
                      <a16:colId xmlns:a16="http://schemas.microsoft.com/office/drawing/2014/main" val="3887341029"/>
                    </a:ext>
                  </a:extLst>
                </a:gridCol>
              </a:tblGrid>
              <a:tr h="529237">
                <a:tc>
                  <a:txBody>
                    <a:bodyPr/>
                    <a:lstStyle/>
                    <a:p>
                      <a:r>
                        <a:rPr lang="ru-R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93808"/>
                  </a:ext>
                </a:extLst>
              </a:tr>
              <a:tr h="1918483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биржевого актива к моменту истечения контракта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спот базисного актива к моменту истечения контракта меньше цены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спот базисного актива к моменту истечения контракта больше или равна цены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28890"/>
                  </a:ext>
                </a:extLst>
              </a:tr>
              <a:tr h="2646184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Разность цены исполнения, цены спот базисного актива к моменту истечения контракта и премии опциона пут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Уплата  премии опциона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05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6177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562" y="89173"/>
            <a:ext cx="9664116" cy="67422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 результат продавца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put option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D548069-CED1-4633-BE16-2F995C9AD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472231"/>
              </p:ext>
            </p:extLst>
          </p:nvPr>
        </p:nvGraphicFramePr>
        <p:xfrm>
          <a:off x="701412" y="962947"/>
          <a:ext cx="8999523" cy="522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841">
                  <a:extLst>
                    <a:ext uri="{9D8B030D-6E8A-4147-A177-3AD203B41FA5}">
                      <a16:colId xmlns:a16="http://schemas.microsoft.com/office/drawing/2014/main" val="4221544992"/>
                    </a:ext>
                  </a:extLst>
                </a:gridCol>
                <a:gridCol w="2999841">
                  <a:extLst>
                    <a:ext uri="{9D8B030D-6E8A-4147-A177-3AD203B41FA5}">
                      <a16:colId xmlns:a16="http://schemas.microsoft.com/office/drawing/2014/main" val="1508958783"/>
                    </a:ext>
                  </a:extLst>
                </a:gridCol>
                <a:gridCol w="2999841">
                  <a:extLst>
                    <a:ext uri="{9D8B030D-6E8A-4147-A177-3AD203B41FA5}">
                      <a16:colId xmlns:a16="http://schemas.microsoft.com/office/drawing/2014/main" val="3887341029"/>
                    </a:ext>
                  </a:extLst>
                </a:gridCol>
              </a:tblGrid>
              <a:tr h="529237">
                <a:tc>
                  <a:txBody>
                    <a:bodyPr/>
                    <a:lstStyle/>
                    <a:p>
                      <a:r>
                        <a:rPr lang="ru-R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93808"/>
                  </a:ext>
                </a:extLst>
              </a:tr>
              <a:tr h="1918483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биржевого актива к моменту истечения контракта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спот базисного актива к моменту истечения контракта меньше цены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спот базисного актива к моменту истечения контракта больше или равна цене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28890"/>
                  </a:ext>
                </a:extLst>
              </a:tr>
              <a:tr h="2646184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цены спот базисного актива к моменту истечения контракта необходимо вычесть  цену исполнения и прибавить премию опциона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премии опциона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05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7284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29" y="89708"/>
            <a:ext cx="9060873" cy="70000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опционов по категориям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825559"/>
              </p:ext>
            </p:extLst>
          </p:nvPr>
        </p:nvGraphicFramePr>
        <p:xfrm>
          <a:off x="1073265" y="1151928"/>
          <a:ext cx="81279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770194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022047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9681053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опциона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опциона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683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66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S&gt;X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S&lt;X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534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S=X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S=X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67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OTM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S&lt;X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S&gt;X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00653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3264" y="4104946"/>
            <a:ext cx="81279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опцион с выигрышем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опцион без выигрыша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 - опцион с проигрышем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спот базисного актива к моменту истечения контракта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исполнения  </a:t>
            </a:r>
          </a:p>
        </p:txBody>
      </p:sp>
    </p:spTree>
    <p:extLst>
      <p:ext uri="{BB962C8B-B14F-4D97-AF65-F5344CB8AC3E}">
        <p14:creationId xmlns:p14="http://schemas.microsoft.com/office/powerpoint/2010/main" val="19353847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258" y="825041"/>
            <a:ext cx="9306135" cy="75811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9. Конъюнктура биржевого рынка и ее анализ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Структурные элементы фундаментального анализа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72062589"/>
              </p:ext>
            </p:extLst>
          </p:nvPr>
        </p:nvGraphicFramePr>
        <p:xfrm>
          <a:off x="432012" y="985673"/>
          <a:ext cx="9414625" cy="593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0846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2" y="147896"/>
            <a:ext cx="10273843" cy="69168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Структурные элементы технического анализа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8314663"/>
              </p:ext>
            </p:extLst>
          </p:nvPr>
        </p:nvGraphicFramePr>
        <p:xfrm>
          <a:off x="535709" y="736292"/>
          <a:ext cx="8558415" cy="590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18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783" y="72395"/>
            <a:ext cx="9085277" cy="84200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заключения кассовых сделок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67DFB2E-6974-4F01-9E01-698BD4CFC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45627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5099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207" y="206863"/>
            <a:ext cx="8886306" cy="59802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Построение японской свечи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5092" y="1549544"/>
            <a:ext cx="6174712" cy="4967634"/>
            <a:chOff x="0" y="0"/>
            <a:chExt cx="5438775" cy="42576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895350"/>
              <a:ext cx="1638300" cy="273367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752475" y="3581400"/>
              <a:ext cx="0" cy="6762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Соединительная линия уступом 5"/>
            <p:cNvCxnSpPr/>
            <p:nvPr/>
          </p:nvCxnSpPr>
          <p:spPr>
            <a:xfrm flipH="1">
              <a:off x="781050" y="314325"/>
              <a:ext cx="2952750" cy="133350"/>
            </a:xfrm>
            <a:prstGeom prst="bentConnector3">
              <a:avLst>
                <a:gd name="adj1" fmla="val 5483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Надпись 6"/>
            <p:cNvSpPr txBox="1"/>
            <p:nvPr/>
          </p:nvSpPr>
          <p:spPr>
            <a:xfrm>
              <a:off x="2238375" y="0"/>
              <a:ext cx="1971675" cy="2857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Максимальная цена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Надпись 10"/>
            <p:cNvSpPr txBox="1"/>
            <p:nvPr/>
          </p:nvSpPr>
          <p:spPr>
            <a:xfrm>
              <a:off x="2019300" y="457200"/>
              <a:ext cx="3419475" cy="5238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Большее из значений цены открытия и цены закрытия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1638300" y="923925"/>
              <a:ext cx="3362325" cy="457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>
              <a:off x="1638300" y="3524250"/>
              <a:ext cx="3286125" cy="457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Надпись 14"/>
            <p:cNvSpPr txBox="1"/>
            <p:nvPr/>
          </p:nvSpPr>
          <p:spPr>
            <a:xfrm>
              <a:off x="2009775" y="2952750"/>
              <a:ext cx="3390900" cy="4953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Меньшее из значений цены открытия и цены закрытия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1647825" y="2000250"/>
              <a:ext cx="1876425" cy="95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Надпись 16"/>
            <p:cNvSpPr txBox="1"/>
            <p:nvPr/>
          </p:nvSpPr>
          <p:spPr>
            <a:xfrm>
              <a:off x="1962150" y="1638300"/>
              <a:ext cx="1971675" cy="2857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Тело свечи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Соединительная линия уступом 13"/>
            <p:cNvCxnSpPr/>
            <p:nvPr/>
          </p:nvCxnSpPr>
          <p:spPr>
            <a:xfrm flipH="1">
              <a:off x="800100" y="4067175"/>
              <a:ext cx="2952750" cy="133350"/>
            </a:xfrm>
            <a:prstGeom prst="bentConnector3">
              <a:avLst>
                <a:gd name="adj1" fmla="val 5483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Надпись 18"/>
            <p:cNvSpPr txBox="1"/>
            <p:nvPr/>
          </p:nvSpPr>
          <p:spPr>
            <a:xfrm>
              <a:off x="2181225" y="3724275"/>
              <a:ext cx="1971675" cy="2857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Минимальная цена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>
            <a:off x="3553456" y="1846136"/>
            <a:ext cx="0" cy="781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5220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0" y="147897"/>
            <a:ext cx="8873067" cy="71460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График линии поддержки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325246" y="1817119"/>
            <a:ext cx="5345555" cy="3372947"/>
            <a:chOff x="3095712" y="2418253"/>
            <a:chExt cx="3290887" cy="1965325"/>
          </a:xfrm>
        </p:grpSpPr>
        <p:sp>
          <p:nvSpPr>
            <p:cNvPr id="3" name="Прямая соединительная линия 24"/>
            <p:cNvSpPr>
              <a:spLocks noChangeShapeType="1"/>
            </p:cNvSpPr>
            <p:nvPr/>
          </p:nvSpPr>
          <p:spPr bwMode="auto">
            <a:xfrm>
              <a:off x="3095712" y="4334366"/>
              <a:ext cx="32908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Прямая соединительная линия 34"/>
            <p:cNvSpPr>
              <a:spLocks noChangeShapeType="1"/>
            </p:cNvSpPr>
            <p:nvPr/>
          </p:nvSpPr>
          <p:spPr bwMode="auto">
            <a:xfrm flipV="1">
              <a:off x="3095712" y="2418253"/>
              <a:ext cx="0" cy="1965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Прямая соединительная линия 25"/>
            <p:cNvSpPr>
              <a:spLocks noChangeShapeType="1"/>
            </p:cNvSpPr>
            <p:nvPr/>
          </p:nvSpPr>
          <p:spPr bwMode="auto">
            <a:xfrm>
              <a:off x="3379874" y="3942253"/>
              <a:ext cx="182563" cy="2746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Прямая соединительная линия 31"/>
            <p:cNvSpPr>
              <a:spLocks noChangeShapeType="1"/>
            </p:cNvSpPr>
            <p:nvPr/>
          </p:nvSpPr>
          <p:spPr bwMode="auto">
            <a:xfrm flipV="1">
              <a:off x="3552912" y="2567478"/>
              <a:ext cx="274637" cy="1646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Прямая соединительная линия 32"/>
            <p:cNvSpPr>
              <a:spLocks noChangeShapeType="1"/>
            </p:cNvSpPr>
            <p:nvPr/>
          </p:nvSpPr>
          <p:spPr bwMode="auto">
            <a:xfrm>
              <a:off x="3827549" y="2567478"/>
              <a:ext cx="365125" cy="1463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Прямая соединительная линия 29"/>
            <p:cNvSpPr>
              <a:spLocks noChangeShapeType="1"/>
            </p:cNvSpPr>
            <p:nvPr/>
          </p:nvSpPr>
          <p:spPr bwMode="auto">
            <a:xfrm flipV="1">
              <a:off x="4192674" y="3050078"/>
              <a:ext cx="182563" cy="914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Прямая соединительная линия 26"/>
            <p:cNvSpPr>
              <a:spLocks noChangeShapeType="1"/>
            </p:cNvSpPr>
            <p:nvPr/>
          </p:nvSpPr>
          <p:spPr bwMode="auto">
            <a:xfrm flipV="1">
              <a:off x="3479887" y="3664441"/>
              <a:ext cx="2286000" cy="547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Прямая соединительная линия 30"/>
            <p:cNvSpPr>
              <a:spLocks noChangeShapeType="1"/>
            </p:cNvSpPr>
            <p:nvPr/>
          </p:nvSpPr>
          <p:spPr bwMode="auto">
            <a:xfrm>
              <a:off x="4375237" y="3050078"/>
              <a:ext cx="366712" cy="822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Прямая соединительная линия 27"/>
            <p:cNvSpPr>
              <a:spLocks noChangeShapeType="1"/>
            </p:cNvSpPr>
            <p:nvPr/>
          </p:nvSpPr>
          <p:spPr bwMode="auto">
            <a:xfrm flipV="1">
              <a:off x="4741949" y="3199303"/>
              <a:ext cx="90488" cy="639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Прямая соединительная линия 28"/>
            <p:cNvSpPr>
              <a:spLocks noChangeShapeType="1"/>
            </p:cNvSpPr>
            <p:nvPr/>
          </p:nvSpPr>
          <p:spPr bwMode="auto">
            <a:xfrm>
              <a:off x="4832437" y="3199303"/>
              <a:ext cx="274637" cy="547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Прямая соединительная линия 33"/>
            <p:cNvSpPr>
              <a:spLocks noChangeShapeType="1"/>
            </p:cNvSpPr>
            <p:nvPr/>
          </p:nvSpPr>
          <p:spPr bwMode="auto">
            <a:xfrm flipV="1">
              <a:off x="5107074" y="2659553"/>
              <a:ext cx="274638" cy="1189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709949" y="194517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709949" y="24023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564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333" y="147896"/>
            <a:ext cx="8551334" cy="67824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График линии сопротивления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04346" y="1613305"/>
            <a:ext cx="7098921" cy="4440362"/>
            <a:chOff x="3345094" y="2451505"/>
            <a:chExt cx="3290887" cy="1965325"/>
          </a:xfrm>
        </p:grpSpPr>
        <p:sp>
          <p:nvSpPr>
            <p:cNvPr id="3" name="Прямая соединительная линия 24"/>
            <p:cNvSpPr>
              <a:spLocks noChangeShapeType="1"/>
            </p:cNvSpPr>
            <p:nvPr/>
          </p:nvSpPr>
          <p:spPr bwMode="auto">
            <a:xfrm>
              <a:off x="3345094" y="4367618"/>
              <a:ext cx="32908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Прямая соединительная линия 34"/>
            <p:cNvSpPr>
              <a:spLocks noChangeShapeType="1"/>
            </p:cNvSpPr>
            <p:nvPr/>
          </p:nvSpPr>
          <p:spPr bwMode="auto">
            <a:xfrm flipV="1">
              <a:off x="3345094" y="2451505"/>
              <a:ext cx="0" cy="1965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Прямая соединительная линия 25"/>
            <p:cNvSpPr>
              <a:spLocks noChangeShapeType="1"/>
            </p:cNvSpPr>
            <p:nvPr/>
          </p:nvSpPr>
          <p:spPr bwMode="auto">
            <a:xfrm>
              <a:off x="3629256" y="3975505"/>
              <a:ext cx="182563" cy="2746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Прямая соединительная линия 31"/>
            <p:cNvSpPr>
              <a:spLocks noChangeShapeType="1"/>
            </p:cNvSpPr>
            <p:nvPr/>
          </p:nvSpPr>
          <p:spPr bwMode="auto">
            <a:xfrm flipV="1">
              <a:off x="3802294" y="3049993"/>
              <a:ext cx="296862" cy="1189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Прямая соединительная линия 32"/>
            <p:cNvSpPr>
              <a:spLocks noChangeShapeType="1"/>
            </p:cNvSpPr>
            <p:nvPr/>
          </p:nvSpPr>
          <p:spPr bwMode="auto">
            <a:xfrm>
              <a:off x="4099156" y="3030943"/>
              <a:ext cx="342900" cy="1023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Прямая соединительная линия 29"/>
            <p:cNvSpPr>
              <a:spLocks noChangeShapeType="1"/>
            </p:cNvSpPr>
            <p:nvPr/>
          </p:nvSpPr>
          <p:spPr bwMode="auto">
            <a:xfrm flipV="1">
              <a:off x="4442056" y="3083330"/>
              <a:ext cx="182563" cy="914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Прямая соединительная линия 26"/>
            <p:cNvSpPr>
              <a:spLocks noChangeShapeType="1"/>
            </p:cNvSpPr>
            <p:nvPr/>
          </p:nvSpPr>
          <p:spPr bwMode="auto">
            <a:xfrm flipV="1">
              <a:off x="3643544" y="2605493"/>
              <a:ext cx="2286000" cy="547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Прямая соединительная линия 30"/>
            <p:cNvSpPr>
              <a:spLocks noChangeShapeType="1"/>
            </p:cNvSpPr>
            <p:nvPr/>
          </p:nvSpPr>
          <p:spPr bwMode="auto">
            <a:xfrm>
              <a:off x="4624619" y="3083330"/>
              <a:ext cx="366712" cy="822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Прямая соединительная линия 27"/>
            <p:cNvSpPr>
              <a:spLocks noChangeShapeType="1"/>
            </p:cNvSpPr>
            <p:nvPr/>
          </p:nvSpPr>
          <p:spPr bwMode="auto">
            <a:xfrm flipV="1">
              <a:off x="4991331" y="3232555"/>
              <a:ext cx="90488" cy="639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Прямая соединительная линия 28"/>
            <p:cNvSpPr>
              <a:spLocks noChangeShapeType="1"/>
            </p:cNvSpPr>
            <p:nvPr/>
          </p:nvSpPr>
          <p:spPr bwMode="auto">
            <a:xfrm>
              <a:off x="5081819" y="3232555"/>
              <a:ext cx="274637" cy="547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Прямая соединительная линия 33"/>
            <p:cNvSpPr>
              <a:spLocks noChangeShapeType="1"/>
            </p:cNvSpPr>
            <p:nvPr/>
          </p:nvSpPr>
          <p:spPr bwMode="auto">
            <a:xfrm flipV="1">
              <a:off x="5356456" y="2692805"/>
              <a:ext cx="274638" cy="1189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959331" y="19784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959331" y="24356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373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44" y="406226"/>
            <a:ext cx="10199029" cy="82070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Ценовая модель «перевернутые голова и плечи»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003368" y="1945178"/>
            <a:ext cx="6292734" cy="4197927"/>
            <a:chOff x="3716742" y="2634384"/>
            <a:chExt cx="3309937" cy="1965325"/>
          </a:xfrm>
        </p:grpSpPr>
        <p:sp>
          <p:nvSpPr>
            <p:cNvPr id="3" name="Прямая соединительная линия 12"/>
            <p:cNvSpPr>
              <a:spLocks noChangeShapeType="1"/>
            </p:cNvSpPr>
            <p:nvPr/>
          </p:nvSpPr>
          <p:spPr bwMode="auto">
            <a:xfrm>
              <a:off x="3735792" y="4550497"/>
              <a:ext cx="32908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Прямая соединительная линия 22"/>
            <p:cNvSpPr>
              <a:spLocks noChangeShapeType="1"/>
            </p:cNvSpPr>
            <p:nvPr/>
          </p:nvSpPr>
          <p:spPr bwMode="auto">
            <a:xfrm flipV="1">
              <a:off x="3716742" y="2634384"/>
              <a:ext cx="19050" cy="1965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Прямая соединительная линия 13"/>
            <p:cNvSpPr>
              <a:spLocks noChangeShapeType="1"/>
            </p:cNvSpPr>
            <p:nvPr/>
          </p:nvSpPr>
          <p:spPr bwMode="auto">
            <a:xfrm>
              <a:off x="3826279" y="3647209"/>
              <a:ext cx="3200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Прямая соединительная линия 14"/>
            <p:cNvSpPr>
              <a:spLocks noChangeShapeType="1"/>
            </p:cNvSpPr>
            <p:nvPr/>
          </p:nvSpPr>
          <p:spPr bwMode="auto">
            <a:xfrm flipV="1">
              <a:off x="4010429" y="3647209"/>
              <a:ext cx="182563" cy="184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Прямая соединительная линия 15"/>
            <p:cNvSpPr>
              <a:spLocks noChangeShapeType="1"/>
            </p:cNvSpPr>
            <p:nvPr/>
          </p:nvSpPr>
          <p:spPr bwMode="auto">
            <a:xfrm>
              <a:off x="4192992" y="3647209"/>
              <a:ext cx="274637" cy="3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Прямая соединительная линия 16"/>
            <p:cNvSpPr>
              <a:spLocks noChangeShapeType="1"/>
            </p:cNvSpPr>
            <p:nvPr/>
          </p:nvSpPr>
          <p:spPr bwMode="auto">
            <a:xfrm flipV="1">
              <a:off x="4467629" y="3647209"/>
              <a:ext cx="273050" cy="366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Прямая соединительная линия 17"/>
            <p:cNvSpPr>
              <a:spLocks noChangeShapeType="1"/>
            </p:cNvSpPr>
            <p:nvPr/>
          </p:nvSpPr>
          <p:spPr bwMode="auto">
            <a:xfrm>
              <a:off x="4740679" y="3647209"/>
              <a:ext cx="366713" cy="823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Прямая соединительная линия 18"/>
            <p:cNvSpPr>
              <a:spLocks noChangeShapeType="1"/>
            </p:cNvSpPr>
            <p:nvPr/>
          </p:nvSpPr>
          <p:spPr bwMode="auto">
            <a:xfrm flipV="1">
              <a:off x="5107392" y="3647209"/>
              <a:ext cx="457200" cy="823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Прямая соединительная линия 19"/>
            <p:cNvSpPr>
              <a:spLocks noChangeShapeType="1"/>
            </p:cNvSpPr>
            <p:nvPr/>
          </p:nvSpPr>
          <p:spPr bwMode="auto">
            <a:xfrm>
              <a:off x="5564592" y="3647209"/>
              <a:ext cx="90487" cy="2746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Прямая соединительная линия 20"/>
            <p:cNvSpPr>
              <a:spLocks noChangeShapeType="1"/>
            </p:cNvSpPr>
            <p:nvPr/>
          </p:nvSpPr>
          <p:spPr bwMode="auto">
            <a:xfrm flipV="1">
              <a:off x="5655079" y="3066184"/>
              <a:ext cx="549275" cy="914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Прямая соединительная линия 21"/>
            <p:cNvSpPr>
              <a:spLocks noChangeShapeType="1"/>
            </p:cNvSpPr>
            <p:nvPr/>
          </p:nvSpPr>
          <p:spPr bwMode="auto">
            <a:xfrm>
              <a:off x="6213879" y="3104284"/>
              <a:ext cx="92075" cy="1825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475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833" y="147897"/>
            <a:ext cx="9027622" cy="583624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Ценовая модель «голова и плечи»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01247" y="1662547"/>
            <a:ext cx="6652550" cy="4289366"/>
            <a:chOff x="2017625" y="1853739"/>
            <a:chExt cx="5048250" cy="2857500"/>
          </a:xfrm>
        </p:grpSpPr>
        <p:pic>
          <p:nvPicPr>
            <p:cNvPr id="13314" name="Picture 2" descr="ÐÐ°ÑÑÐ¸Ð½ÐºÐ¸ Ð¿Ð¾ Ð·Ð°Ð¿ÑÐ¾ÑÑ ÑÐµÐ½Ð¾Ð²Ð°Ñ Ð¼Ð¾Ð´ÐµÐ»Ñ Ð³Ð¾Ð»Ð¾Ð²Ð° Ð¸ Ð¿Ð»ÐµÑÐ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625" y="1853739"/>
              <a:ext cx="50482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025833" y="3566160"/>
              <a:ext cx="2069869" cy="6317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604945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" y="109796"/>
            <a:ext cx="9410700" cy="73792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Ценовая модель «нисходящий треугольник»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3259" y="1362738"/>
            <a:ext cx="8539366" cy="4647537"/>
            <a:chOff x="1909560" y="1696114"/>
            <a:chExt cx="7525642" cy="3973166"/>
          </a:xfrm>
        </p:grpSpPr>
        <p:pic>
          <p:nvPicPr>
            <p:cNvPr id="14338" name="Picture 2" descr="ÐÐ°ÑÑÐ¸Ð½ÐºÐ¸ Ð¿Ð¾ Ð·Ð°Ð¿ÑÐ¾ÑÑ ÑÐµÐ½Ð¾Ð²Ð°Ñ Ð¼Ð¾Ð´ÐµÐ»Ñ Ð½Ð¸ÑÑÐ¾Ð´ÑÑÐ¸Ð¹ ÑÑÐµÑÐ³Ð¾Ð»ÑÐ½Ð¸Ðº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560" y="1696114"/>
              <a:ext cx="7525642" cy="397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995055" y="1762297"/>
              <a:ext cx="590204" cy="307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5663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503" y="4938010"/>
            <a:ext cx="11492917" cy="117756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Бартерной сделкой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бирже является прямой, без участия денег, обмен товара на товар. Заключается в ситуации товарного дефицита, разрушенных хозяйственных связей и ослабленной национальной валюты.</a:t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Сделка с условием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видом сделки с реальным товаром, при которой продажа одного товара осуществляется при условии одновременной покупки другого реального товара.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8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73E2-4FBF-4F4D-951B-695D61C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563" y="147897"/>
            <a:ext cx="10654017" cy="66583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Отличие сделок с условием от бартерных сделок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9ABC28E-C738-473A-8967-49AB3740F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01488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87518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974</TotalTime>
  <Words>4176</Words>
  <Application>Microsoft Office PowerPoint</Application>
  <PresentationFormat>Широкоэкранный</PresentationFormat>
  <Paragraphs>817</Paragraphs>
  <Slides>75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2" baseType="lpstr">
      <vt:lpstr>Arial Unicode MS</vt:lpstr>
      <vt:lpstr>Arial</vt:lpstr>
      <vt:lpstr>Calibri</vt:lpstr>
      <vt:lpstr>Times New Roman</vt:lpstr>
      <vt:lpstr>Trebuchet MS</vt:lpstr>
      <vt:lpstr>Wingdings 3</vt:lpstr>
      <vt:lpstr>Аспект</vt:lpstr>
      <vt:lpstr>Тема 1. Значение и роль биржевой торговли в рыночной экономике Рыночные характеристики биржевой торговли</vt:lpstr>
      <vt:lpstr>Биржа труда</vt:lpstr>
      <vt:lpstr>Классификация биржевых структур</vt:lpstr>
      <vt:lpstr>Классификация биржевых структур (продолжение)</vt:lpstr>
      <vt:lpstr>Классификация биржевых сделок</vt:lpstr>
      <vt:lpstr>Характеристика  кассовых сделок</vt:lpstr>
      <vt:lpstr>Условия заключения кассовых сделок</vt:lpstr>
      <vt:lpstr>Бартерной сделкой на бирже является прямой, без участия денег, обмен товара на товар. Заключается в ситуации товарного дефицита, разрушенных хозяйственных связей и ослабленной национальной валюты.  Сделка с условием является видом сделки с реальным товаром, при которой продажа одного товара осуществляется при условии одновременной покупки другого реального товара.</vt:lpstr>
      <vt:lpstr>Отличие сделок с условием от бартерных сделок</vt:lpstr>
      <vt:lpstr>Отличительные признаки  форвардных сделок от кассовых сделок</vt:lpstr>
      <vt:lpstr>Презентация PowerPoint</vt:lpstr>
      <vt:lpstr>Характеристика фьючерсной сделки</vt:lpstr>
      <vt:lpstr>Основные положения фьючерсных и форвардных контрактов</vt:lpstr>
      <vt:lpstr>Опционные сделки</vt:lpstr>
      <vt:lpstr>Тема 2. История развития биржевой торговли Особенности бирж XVIIIв.</vt:lpstr>
      <vt:lpstr>Отличительные черты бирж XVI-XVII вв.</vt:lpstr>
      <vt:lpstr>Отличительные черты бирж реального товара</vt:lpstr>
      <vt:lpstr>Крупнейшие мировые  биржи деривативов в 2018 году по количеству проданных контрактов (млн. шт.)</vt:lpstr>
      <vt:lpstr>Эволюция бирж</vt:lpstr>
      <vt:lpstr>Характеристика биржевой деятельности в России 1913г.</vt:lpstr>
      <vt:lpstr>Биржевые структуры 1990-1991гг. </vt:lpstr>
      <vt:lpstr>Тенденции развития биржевой торговли  в России в 1992г.</vt:lpstr>
      <vt:lpstr>Тема 3. Регулирование биржевой деятельности Задачи государственного регулирования биржевой деятельности в России</vt:lpstr>
      <vt:lpstr>Достоинства саморегулирования биржевой торговли</vt:lpstr>
      <vt:lpstr>Законодательное регулирование биржевой деятельности в РФ</vt:lpstr>
      <vt:lpstr>Обязательные положения учредительного договора биржи</vt:lpstr>
      <vt:lpstr>Обязательные аспекты устава биржи</vt:lpstr>
      <vt:lpstr>Правила биржевой торговли</vt:lpstr>
      <vt:lpstr>Саморегулируемые организации в РФ</vt:lpstr>
      <vt:lpstr>Тема 4. Хеджирование на биржевом рынке Преимущества и недостатки хеджирования</vt:lpstr>
      <vt:lpstr>Отличительные черты классического (традиционного) хеджирования</vt:lpstr>
      <vt:lpstr>Схема проведения классического хеджа продавца </vt:lpstr>
      <vt:lpstr>Характерные черты современные хеджирования</vt:lpstr>
      <vt:lpstr>Виды современного хеджирования</vt:lpstr>
      <vt:lpstr>Схема проведения обычного хеджа продавца</vt:lpstr>
      <vt:lpstr>Схема проведения предвосхищающего хеджа продавца</vt:lpstr>
      <vt:lpstr>Схема проведения селективного хеджа продавца</vt:lpstr>
      <vt:lpstr>Схема проведения перекрестного хеджа покупателя</vt:lpstr>
      <vt:lpstr> Тема 5. Биржевая спекуляция Основные функции спекулянтов</vt:lpstr>
      <vt:lpstr>Классификация биржевых спекулянтов</vt:lpstr>
      <vt:lpstr>Виды спрединга</vt:lpstr>
      <vt:lpstr>Схема проведения внутрирыночного спрединга</vt:lpstr>
      <vt:lpstr>Схема проведения межрыночного спрединга</vt:lpstr>
      <vt:lpstr>Схема проведения сделки сырье-полуфабрикат</vt:lpstr>
      <vt:lpstr>Схема проведения сделки сырье-полуфабрикат (продолжение)</vt:lpstr>
      <vt:lpstr>Тема 6. Котировальная работа биржи Понятие биржевой котировки</vt:lpstr>
      <vt:lpstr>Особенности биржевого рынка</vt:lpstr>
      <vt:lpstr>Позитивное влияние биржевой торговли </vt:lpstr>
      <vt:lpstr>Основные черты биржи</vt:lpstr>
      <vt:lpstr>Презентация PowerPoint</vt:lpstr>
      <vt:lpstr>Функции биржи</vt:lpstr>
      <vt:lpstr>Пример бюллетеня итогов торгов</vt:lpstr>
      <vt:lpstr>Классификация видов котировок</vt:lpstr>
      <vt:lpstr>Метод единого курса</vt:lpstr>
      <vt:lpstr>Тема 7. Организационная структура биржи и механизм биржевых операций Заключение фьючерсной сделки в операционном зале</vt:lpstr>
      <vt:lpstr> Закрытие позиций по фьючерсной сделки в биржевом зале</vt:lpstr>
      <vt:lpstr>Характеристика группы Чикагской товарной биржи</vt:lpstr>
      <vt:lpstr>CME Group Inc. (Чикагская товарная биржа)</vt:lpstr>
      <vt:lpstr>CME Group Inc. (Чикагская торговая палата)</vt:lpstr>
      <vt:lpstr>CME Group Inc. (Нью-Йоркская товарная биржа )</vt:lpstr>
      <vt:lpstr>Характеристика Национальной фондовой биржи Индии</vt:lpstr>
      <vt:lpstr>Характеристика Фондовой биржи Сан-Паулу</vt:lpstr>
      <vt:lpstr> Тема 8. Клиринговые расчеты на биржевом рынке Финансовый результат покупателя call option</vt:lpstr>
      <vt:lpstr>Финансовый результат продавца call option</vt:lpstr>
      <vt:lpstr>Финансовый результат покупателя put option</vt:lpstr>
      <vt:lpstr>Финансовый результат продавца put option</vt:lpstr>
      <vt:lpstr>Характеристика опционов по категориям</vt:lpstr>
      <vt:lpstr>Тема 9. Конъюнктура биржевого рынка и ее анализ Структурные элементы фундаментального анализа</vt:lpstr>
      <vt:lpstr>Структурные элементы технического анализа</vt:lpstr>
      <vt:lpstr>Построение японской свечи</vt:lpstr>
      <vt:lpstr>График линии поддержки</vt:lpstr>
      <vt:lpstr>График линии сопротивления</vt:lpstr>
      <vt:lpstr>Ценовая модель «перевернутые голова и плечи»</vt:lpstr>
      <vt:lpstr>Ценовая модель «голова и плечи»</vt:lpstr>
      <vt:lpstr>Ценовая модель «нисходящий треугольник»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Значение и роль биржевой торговли в рыночной экономике</dc:title>
  <dc:creator>Дмитрий Крючков</dc:creator>
  <cp:lastModifiedBy>Дмитрий Крючков</cp:lastModifiedBy>
  <cp:revision>107</cp:revision>
  <cp:lastPrinted>2019-07-08T08:10:11Z</cp:lastPrinted>
  <dcterms:created xsi:type="dcterms:W3CDTF">2019-07-07T13:37:28Z</dcterms:created>
  <dcterms:modified xsi:type="dcterms:W3CDTF">2019-07-08T19:16:50Z</dcterms:modified>
</cp:coreProperties>
</file>