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sldIdLst>
    <p:sldId id="256" r:id="rId2"/>
    <p:sldId id="257" r:id="rId3"/>
    <p:sldId id="263" r:id="rId4"/>
    <p:sldId id="264" r:id="rId5"/>
    <p:sldId id="265" r:id="rId6"/>
    <p:sldId id="266" r:id="rId7"/>
    <p:sldId id="335" r:id="rId8"/>
    <p:sldId id="267" r:id="rId9"/>
    <p:sldId id="269" r:id="rId10"/>
    <p:sldId id="336" r:id="rId11"/>
    <p:sldId id="270" r:id="rId12"/>
    <p:sldId id="337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259" r:id="rId26"/>
    <p:sldId id="275" r:id="rId27"/>
    <p:sldId id="338" r:id="rId28"/>
    <p:sldId id="340" r:id="rId29"/>
    <p:sldId id="341" r:id="rId30"/>
    <p:sldId id="342" r:id="rId31"/>
    <p:sldId id="277" r:id="rId32"/>
    <p:sldId id="279" r:id="rId33"/>
    <p:sldId id="343" r:id="rId34"/>
    <p:sldId id="283" r:id="rId35"/>
    <p:sldId id="344" r:id="rId36"/>
    <p:sldId id="345" r:id="rId37"/>
    <p:sldId id="303" r:id="rId38"/>
    <p:sldId id="305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18" r:id="rId47"/>
    <p:sldId id="360" r:id="rId48"/>
    <p:sldId id="361" r:id="rId49"/>
    <p:sldId id="261" r:id="rId50"/>
    <p:sldId id="324" r:id="rId51"/>
    <p:sldId id="362" r:id="rId52"/>
    <p:sldId id="363" r:id="rId53"/>
    <p:sldId id="322" r:id="rId54"/>
    <p:sldId id="364" r:id="rId55"/>
    <p:sldId id="325" r:id="rId56"/>
    <p:sldId id="365" r:id="rId57"/>
    <p:sldId id="366" r:id="rId58"/>
    <p:sldId id="367" r:id="rId59"/>
    <p:sldId id="328" r:id="rId60"/>
    <p:sldId id="368" r:id="rId61"/>
    <p:sldId id="262" r:id="rId62"/>
    <p:sldId id="329" r:id="rId63"/>
    <p:sldId id="369" r:id="rId64"/>
    <p:sldId id="330" r:id="rId65"/>
    <p:sldId id="370" r:id="rId66"/>
    <p:sldId id="371" r:id="rId67"/>
    <p:sldId id="333" r:id="rId68"/>
    <p:sldId id="372" r:id="rId69"/>
    <p:sldId id="334" r:id="rId70"/>
    <p:sldId id="373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1. </a:t>
          </a:r>
          <a:r>
            <a:rPr lang="ru-RU" dirty="0" smtClean="0"/>
            <a:t>Понятие производственной логистики промышленных предприятий, </a:t>
          </a:r>
          <a:r>
            <a:rPr lang="ru-RU" dirty="0" smtClean="0"/>
            <a:t>ее цели и задачи.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Основы управления материальными потоками в производстве.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Традиционная и логистическая концепции производства.</a:t>
          </a:r>
          <a:r>
            <a:rPr lang="ru-RU" b="1" dirty="0" smtClean="0"/>
            <a:t> 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ru-RU" dirty="0" smtClean="0"/>
            <a:t>Функции производственной </a:t>
          </a:r>
          <a:r>
            <a:rPr lang="ru-RU" dirty="0" smtClean="0"/>
            <a:t>логистики промышленных предприятий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60B4E7-FC74-4458-B0E4-F36F2E531E4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E4361-5F02-4ACA-8F19-11B8829AED29}">
      <dgm:prSet phldrT="[Текст]"/>
      <dgm:spPr/>
      <dgm:t>
        <a:bodyPr/>
        <a:lstStyle/>
        <a:p>
          <a:r>
            <a:rPr lang="ru-RU" dirty="0" smtClean="0"/>
            <a:t>Достоинства</a:t>
          </a:r>
          <a:endParaRPr lang="ru-RU" dirty="0"/>
        </a:p>
      </dgm:t>
    </dgm:pt>
    <dgm:pt modelId="{4F8D3653-C2F1-4496-9902-A19596D880F6}" type="parTrans" cxnId="{6EF522CE-DCCD-4B85-A9DC-26A12495106A}">
      <dgm:prSet/>
      <dgm:spPr/>
      <dgm:t>
        <a:bodyPr/>
        <a:lstStyle/>
        <a:p>
          <a:endParaRPr lang="ru-RU"/>
        </a:p>
      </dgm:t>
    </dgm:pt>
    <dgm:pt modelId="{E595196B-15FB-412F-AC6F-6B25DC674852}" type="sibTrans" cxnId="{6EF522CE-DCCD-4B85-A9DC-26A12495106A}">
      <dgm:prSet/>
      <dgm:spPr/>
      <dgm:t>
        <a:bodyPr/>
        <a:lstStyle/>
        <a:p>
          <a:endParaRPr lang="ru-RU"/>
        </a:p>
      </dgm:t>
    </dgm:pt>
    <dgm:pt modelId="{54E54DA6-2E78-4089-939B-5AF14F6DD5F1}">
      <dgm:prSet phldrT="[Текст]"/>
      <dgm:spPr/>
      <dgm:t>
        <a:bodyPr/>
        <a:lstStyle/>
        <a:p>
          <a:r>
            <a:rPr lang="ru-RU" dirty="0" smtClean="0"/>
            <a:t>Единый центр управления;</a:t>
          </a:r>
        </a:p>
        <a:p>
          <a:r>
            <a:rPr lang="ru-RU" dirty="0" smtClean="0"/>
            <a:t>Применение принципов теории систем и теории компромиссов;</a:t>
          </a:r>
        </a:p>
        <a:p>
          <a:r>
            <a:rPr lang="ru-RU" dirty="0" smtClean="0"/>
            <a:t>Простота контроля</a:t>
          </a:r>
          <a:endParaRPr lang="ru-RU" dirty="0"/>
        </a:p>
      </dgm:t>
    </dgm:pt>
    <dgm:pt modelId="{C12F3F2D-3BC1-4C0E-8EC8-08E8EB4B8E2C}" type="parTrans" cxnId="{D3BE6086-4F5B-4486-B2D0-8C58F6A51FE0}">
      <dgm:prSet/>
      <dgm:spPr/>
      <dgm:t>
        <a:bodyPr/>
        <a:lstStyle/>
        <a:p>
          <a:endParaRPr lang="ru-RU"/>
        </a:p>
      </dgm:t>
    </dgm:pt>
    <dgm:pt modelId="{73701D82-2C86-45A5-857B-5A91630A63A9}" type="sibTrans" cxnId="{D3BE6086-4F5B-4486-B2D0-8C58F6A51FE0}">
      <dgm:prSet/>
      <dgm:spPr/>
      <dgm:t>
        <a:bodyPr/>
        <a:lstStyle/>
        <a:p>
          <a:endParaRPr lang="ru-RU"/>
        </a:p>
      </dgm:t>
    </dgm:pt>
    <dgm:pt modelId="{A5FA12D9-B095-4737-AA62-99D57986EF02}">
      <dgm:prSet phldrT="[Текст]"/>
      <dgm:spPr/>
      <dgm:t>
        <a:bodyPr/>
        <a:lstStyle/>
        <a:p>
          <a:r>
            <a:rPr lang="ru-RU" dirty="0" smtClean="0"/>
            <a:t>Недостатки</a:t>
          </a:r>
          <a:endParaRPr lang="ru-RU" dirty="0"/>
        </a:p>
      </dgm:t>
    </dgm:pt>
    <dgm:pt modelId="{1CFB23F8-6F08-443E-873A-286F4AA08FC9}" type="parTrans" cxnId="{9BB97274-2A15-4A75-989A-27979D889A7B}">
      <dgm:prSet/>
      <dgm:spPr/>
      <dgm:t>
        <a:bodyPr/>
        <a:lstStyle/>
        <a:p>
          <a:endParaRPr lang="ru-RU"/>
        </a:p>
      </dgm:t>
    </dgm:pt>
    <dgm:pt modelId="{5325C3CA-7193-4486-9B68-F0BBFAE820FF}" type="sibTrans" cxnId="{9BB97274-2A15-4A75-989A-27979D889A7B}">
      <dgm:prSet/>
      <dgm:spPr/>
      <dgm:t>
        <a:bodyPr/>
        <a:lstStyle/>
        <a:p>
          <a:endParaRPr lang="ru-RU"/>
        </a:p>
      </dgm:t>
    </dgm:pt>
    <dgm:pt modelId="{12362158-DE45-4D8C-ABBF-51E9912E40B3}">
      <dgm:prSet phldrT="[Текст]"/>
      <dgm:spPr/>
      <dgm:t>
        <a:bodyPr/>
        <a:lstStyle/>
        <a:p>
          <a:r>
            <a:rPr lang="ru-RU" dirty="0" smtClean="0"/>
            <a:t>Высокая нагрузка на центр управления;</a:t>
          </a:r>
        </a:p>
        <a:p>
          <a:r>
            <a:rPr lang="ru-RU" dirty="0" smtClean="0"/>
            <a:t>Слабые горизонтальные связи;</a:t>
          </a:r>
        </a:p>
        <a:p>
          <a:r>
            <a:rPr lang="ru-RU" dirty="0" smtClean="0"/>
            <a:t>Тенденция к созданию излишних запасов</a:t>
          </a:r>
          <a:endParaRPr lang="ru-RU" dirty="0"/>
        </a:p>
      </dgm:t>
    </dgm:pt>
    <dgm:pt modelId="{44E40969-D077-4D41-93B4-66380CF82529}" type="parTrans" cxnId="{5F848702-E515-4430-8F3A-9C0A7BC98E79}">
      <dgm:prSet/>
      <dgm:spPr/>
      <dgm:t>
        <a:bodyPr/>
        <a:lstStyle/>
        <a:p>
          <a:endParaRPr lang="ru-RU"/>
        </a:p>
      </dgm:t>
    </dgm:pt>
    <dgm:pt modelId="{5F847524-45CC-4A3F-A93E-E4E0792BA3BB}" type="sibTrans" cxnId="{5F848702-E515-4430-8F3A-9C0A7BC98E79}">
      <dgm:prSet/>
      <dgm:spPr/>
      <dgm:t>
        <a:bodyPr/>
        <a:lstStyle/>
        <a:p>
          <a:endParaRPr lang="ru-RU"/>
        </a:p>
      </dgm:t>
    </dgm:pt>
    <dgm:pt modelId="{F51DBBA8-7F30-4EB7-90FA-989300453484}" type="pres">
      <dgm:prSet presAssocID="{9460B4E7-FC74-4458-B0E4-F36F2E531E4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010D7-75D3-4ADC-AB29-18B2DAD5898E}" type="pres">
      <dgm:prSet presAssocID="{9460B4E7-FC74-4458-B0E4-F36F2E531E44}" presName="Background" presStyleLbl="node1" presStyleIdx="0" presStyleCnt="1" custScaleX="110828" custLinFactNeighborX="4852" custLinFactNeighborY="-3748"/>
      <dgm:spPr/>
    </dgm:pt>
    <dgm:pt modelId="{3D2E79A5-8078-4676-9D75-FBD59F5DE92A}" type="pres">
      <dgm:prSet presAssocID="{9460B4E7-FC74-4458-B0E4-F36F2E531E44}" presName="Divider" presStyleLbl="callout" presStyleIdx="0" presStyleCnt="1"/>
      <dgm:spPr/>
    </dgm:pt>
    <dgm:pt modelId="{69033CD0-063D-4065-8BDE-A3C9608BB2CC}" type="pres">
      <dgm:prSet presAssocID="{9460B4E7-FC74-4458-B0E4-F36F2E531E4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5D65-37BB-4466-A2B1-6EBFFB444392}" type="pres">
      <dgm:prSet presAssocID="{9460B4E7-FC74-4458-B0E4-F36F2E531E44}" presName="ChildText2" presStyleLbl="revTx" presStyleIdx="0" presStyleCnt="0" custScaleX="125576" custLinFactNeighborX="7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EF6A-0133-431F-806E-061325C20C9F}" type="pres">
      <dgm:prSet presAssocID="{9460B4E7-FC74-4458-B0E4-F36F2E531E4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DD4B534-2E19-4245-81A2-6453591EAFAB}" type="pres">
      <dgm:prSet presAssocID="{9460B4E7-FC74-4458-B0E4-F36F2E531E44}" presName="ParentShape1" presStyleLbl="alignImgPlace1" presStyleIdx="0" presStyleCnt="2" custLinFactNeighborX="-23356">
        <dgm:presLayoutVars/>
      </dgm:prSet>
      <dgm:spPr/>
      <dgm:t>
        <a:bodyPr/>
        <a:lstStyle/>
        <a:p>
          <a:endParaRPr lang="ru-RU"/>
        </a:p>
      </dgm:t>
    </dgm:pt>
    <dgm:pt modelId="{C60E5910-E135-4C8E-AD13-3A95281BB945}" type="pres">
      <dgm:prSet presAssocID="{9460B4E7-FC74-4458-B0E4-F36F2E531E4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A97EC29-C2D9-4122-A4F3-92715FEA60EA}" type="pres">
      <dgm:prSet presAssocID="{9460B4E7-FC74-4458-B0E4-F36F2E531E44}" presName="ParentShape2" presStyleLbl="alignImgPlace1" presStyleIdx="1" presStyleCnt="2" custLinFactNeighborX="45339" custLinFactNeighborY="-1952">
        <dgm:presLayoutVars/>
      </dgm:prSet>
      <dgm:spPr/>
      <dgm:t>
        <a:bodyPr/>
        <a:lstStyle/>
        <a:p>
          <a:endParaRPr lang="ru-RU"/>
        </a:p>
      </dgm:t>
    </dgm:pt>
  </dgm:ptLst>
  <dgm:cxnLst>
    <dgm:cxn modelId="{81FBB0D0-71FE-4764-9235-700487C1CADD}" type="presOf" srcId="{BD0E4361-5F02-4ACA-8F19-11B8829AED29}" destId="{BDD4B534-2E19-4245-81A2-6453591EAFAB}" srcOrd="1" destOrd="0" presId="urn:microsoft.com/office/officeart/2009/3/layout/OpposingIdeas"/>
    <dgm:cxn modelId="{6CACFEAA-C0F7-4B48-957A-5F4CF80E2200}" type="presOf" srcId="{A5FA12D9-B095-4737-AA62-99D57986EF02}" destId="{C60E5910-E135-4C8E-AD13-3A95281BB945}" srcOrd="0" destOrd="0" presId="urn:microsoft.com/office/officeart/2009/3/layout/OpposingIdeas"/>
    <dgm:cxn modelId="{D3BE6086-4F5B-4486-B2D0-8C58F6A51FE0}" srcId="{BD0E4361-5F02-4ACA-8F19-11B8829AED29}" destId="{54E54DA6-2E78-4089-939B-5AF14F6DD5F1}" srcOrd="0" destOrd="0" parTransId="{C12F3F2D-3BC1-4C0E-8EC8-08E8EB4B8E2C}" sibTransId="{73701D82-2C86-45A5-857B-5A91630A63A9}"/>
    <dgm:cxn modelId="{8483E282-5CE0-4891-B188-70C284DC897E}" type="presOf" srcId="{A5FA12D9-B095-4737-AA62-99D57986EF02}" destId="{2A97EC29-C2D9-4122-A4F3-92715FEA60EA}" srcOrd="1" destOrd="0" presId="urn:microsoft.com/office/officeart/2009/3/layout/OpposingIdeas"/>
    <dgm:cxn modelId="{D8592BDC-49E4-46D2-9914-48065AE3D296}" type="presOf" srcId="{12362158-DE45-4D8C-ABBF-51E9912E40B3}" destId="{E1EC5D65-37BB-4466-A2B1-6EBFFB444392}" srcOrd="0" destOrd="0" presId="urn:microsoft.com/office/officeart/2009/3/layout/OpposingIdeas"/>
    <dgm:cxn modelId="{5F848702-E515-4430-8F3A-9C0A7BC98E79}" srcId="{A5FA12D9-B095-4737-AA62-99D57986EF02}" destId="{12362158-DE45-4D8C-ABBF-51E9912E40B3}" srcOrd="0" destOrd="0" parTransId="{44E40969-D077-4D41-93B4-66380CF82529}" sibTransId="{5F847524-45CC-4A3F-A93E-E4E0792BA3BB}"/>
    <dgm:cxn modelId="{49DC6C42-4253-486F-A371-B56089283E0A}" type="presOf" srcId="{9460B4E7-FC74-4458-B0E4-F36F2E531E44}" destId="{F51DBBA8-7F30-4EB7-90FA-989300453484}" srcOrd="0" destOrd="0" presId="urn:microsoft.com/office/officeart/2009/3/layout/OpposingIdeas"/>
    <dgm:cxn modelId="{B21C7467-4E77-4450-9AC4-A0D98DCD109D}" type="presOf" srcId="{54E54DA6-2E78-4089-939B-5AF14F6DD5F1}" destId="{69033CD0-063D-4065-8BDE-A3C9608BB2CC}" srcOrd="0" destOrd="0" presId="urn:microsoft.com/office/officeart/2009/3/layout/OpposingIdeas"/>
    <dgm:cxn modelId="{6EF522CE-DCCD-4B85-A9DC-26A12495106A}" srcId="{9460B4E7-FC74-4458-B0E4-F36F2E531E44}" destId="{BD0E4361-5F02-4ACA-8F19-11B8829AED29}" srcOrd="0" destOrd="0" parTransId="{4F8D3653-C2F1-4496-9902-A19596D880F6}" sibTransId="{E595196B-15FB-412F-AC6F-6B25DC674852}"/>
    <dgm:cxn modelId="{3D3DE5AE-0ABA-44C0-84CB-D1A56030F115}" type="presOf" srcId="{BD0E4361-5F02-4ACA-8F19-11B8829AED29}" destId="{4496EF6A-0133-431F-806E-061325C20C9F}" srcOrd="0" destOrd="0" presId="urn:microsoft.com/office/officeart/2009/3/layout/OpposingIdeas"/>
    <dgm:cxn modelId="{9BB97274-2A15-4A75-989A-27979D889A7B}" srcId="{9460B4E7-FC74-4458-B0E4-F36F2E531E44}" destId="{A5FA12D9-B095-4737-AA62-99D57986EF02}" srcOrd="1" destOrd="0" parTransId="{1CFB23F8-6F08-443E-873A-286F4AA08FC9}" sibTransId="{5325C3CA-7193-4486-9B68-F0BBFAE820FF}"/>
    <dgm:cxn modelId="{9D07453F-DB44-4B51-8BB8-8B062DE8DC67}" type="presParOf" srcId="{F51DBBA8-7F30-4EB7-90FA-989300453484}" destId="{8B8010D7-75D3-4ADC-AB29-18B2DAD5898E}" srcOrd="0" destOrd="0" presId="urn:microsoft.com/office/officeart/2009/3/layout/OpposingIdeas"/>
    <dgm:cxn modelId="{77B28FEB-17C0-4504-8413-97BC576545A0}" type="presParOf" srcId="{F51DBBA8-7F30-4EB7-90FA-989300453484}" destId="{3D2E79A5-8078-4676-9D75-FBD59F5DE92A}" srcOrd="1" destOrd="0" presId="urn:microsoft.com/office/officeart/2009/3/layout/OpposingIdeas"/>
    <dgm:cxn modelId="{4DE6D88B-7B9D-41A5-BE85-44E6FB68120E}" type="presParOf" srcId="{F51DBBA8-7F30-4EB7-90FA-989300453484}" destId="{69033CD0-063D-4065-8BDE-A3C9608BB2CC}" srcOrd="2" destOrd="0" presId="urn:microsoft.com/office/officeart/2009/3/layout/OpposingIdeas"/>
    <dgm:cxn modelId="{9358615A-D572-4A3A-993D-994A0D19E7D4}" type="presParOf" srcId="{F51DBBA8-7F30-4EB7-90FA-989300453484}" destId="{E1EC5D65-37BB-4466-A2B1-6EBFFB444392}" srcOrd="3" destOrd="0" presId="urn:microsoft.com/office/officeart/2009/3/layout/OpposingIdeas"/>
    <dgm:cxn modelId="{5BB338E2-D481-46F6-9DC4-75C25E82A2E2}" type="presParOf" srcId="{F51DBBA8-7F30-4EB7-90FA-989300453484}" destId="{4496EF6A-0133-431F-806E-061325C20C9F}" srcOrd="4" destOrd="0" presId="urn:microsoft.com/office/officeart/2009/3/layout/OpposingIdeas"/>
    <dgm:cxn modelId="{C0F938BA-9F0B-464C-A5C1-C34EC5329721}" type="presParOf" srcId="{F51DBBA8-7F30-4EB7-90FA-989300453484}" destId="{BDD4B534-2E19-4245-81A2-6453591EAFAB}" srcOrd="5" destOrd="0" presId="urn:microsoft.com/office/officeart/2009/3/layout/OpposingIdeas"/>
    <dgm:cxn modelId="{D8D64951-014A-42AD-8D6E-38E66069CDD4}" type="presParOf" srcId="{F51DBBA8-7F30-4EB7-90FA-989300453484}" destId="{C60E5910-E135-4C8E-AD13-3A95281BB945}" srcOrd="6" destOrd="0" presId="urn:microsoft.com/office/officeart/2009/3/layout/OpposingIdeas"/>
    <dgm:cxn modelId="{BB920C2F-DE25-422D-95DC-029249D2AEE8}" type="presParOf" srcId="{F51DBBA8-7F30-4EB7-90FA-989300453484}" destId="{2A97EC29-C2D9-4122-A4F3-92715FEA60E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6D88A4-5ADF-4BFC-9A61-A83F9FFC3F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20E6845-A0AC-49E9-A9C8-EE55BC594AC7}">
      <dgm:prSet phldrT="[Текст]"/>
      <dgm:spPr/>
      <dgm:t>
        <a:bodyPr/>
        <a:lstStyle/>
        <a:p>
          <a:r>
            <a:rPr lang="en-US" dirty="0" smtClean="0"/>
            <a:t>Kanban</a:t>
          </a:r>
          <a:endParaRPr lang="ru-RU" dirty="0"/>
        </a:p>
      </dgm:t>
    </dgm:pt>
    <dgm:pt modelId="{0446087B-46D4-4BD7-9B59-D192E1368D96}" type="parTrans" cxnId="{3895C77E-ABC9-4164-ACBE-F9982A54DAD1}">
      <dgm:prSet/>
      <dgm:spPr/>
      <dgm:t>
        <a:bodyPr/>
        <a:lstStyle/>
        <a:p>
          <a:endParaRPr lang="ru-RU"/>
        </a:p>
      </dgm:t>
    </dgm:pt>
    <dgm:pt modelId="{3E8BD5B5-30A5-4A1C-BA7E-96424481C220}" type="sibTrans" cxnId="{3895C77E-ABC9-4164-ACBE-F9982A54DAD1}">
      <dgm:prSet/>
      <dgm:spPr/>
      <dgm:t>
        <a:bodyPr/>
        <a:lstStyle/>
        <a:p>
          <a:endParaRPr lang="ru-RU"/>
        </a:p>
      </dgm:t>
    </dgm:pt>
    <dgm:pt modelId="{930520F9-3FD2-4FBA-AC56-2EFA41C93874}">
      <dgm:prSet phldrT="[Текст]"/>
      <dgm:spPr/>
      <dgm:t>
        <a:bodyPr/>
        <a:lstStyle/>
        <a:p>
          <a:r>
            <a:rPr lang="en-US" dirty="0" smtClean="0"/>
            <a:t>TPS</a:t>
          </a:r>
          <a:endParaRPr lang="ru-RU" dirty="0"/>
        </a:p>
      </dgm:t>
    </dgm:pt>
    <dgm:pt modelId="{8137C68E-BB53-40FC-BB26-E9F621CD47E6}" type="parTrans" cxnId="{2FC10F45-3B8D-4BCA-920F-32A500A64DA8}">
      <dgm:prSet/>
      <dgm:spPr/>
      <dgm:t>
        <a:bodyPr/>
        <a:lstStyle/>
        <a:p>
          <a:endParaRPr lang="ru-RU"/>
        </a:p>
      </dgm:t>
    </dgm:pt>
    <dgm:pt modelId="{5854872F-FEE6-4903-A448-4296A05D0328}" type="sibTrans" cxnId="{2FC10F45-3B8D-4BCA-920F-32A500A64DA8}">
      <dgm:prSet/>
      <dgm:spPr/>
      <dgm:t>
        <a:bodyPr/>
        <a:lstStyle/>
        <a:p>
          <a:endParaRPr lang="ru-RU"/>
        </a:p>
      </dgm:t>
    </dgm:pt>
    <dgm:pt modelId="{733DB4CF-4E1A-495B-9A40-F0C403860609}">
      <dgm:prSet phldrT="[Текст]"/>
      <dgm:spPr/>
      <dgm:t>
        <a:bodyPr/>
        <a:lstStyle/>
        <a:p>
          <a:r>
            <a:rPr lang="en-US" dirty="0" smtClean="0"/>
            <a:t>JIT</a:t>
          </a:r>
          <a:endParaRPr lang="ru-RU" dirty="0"/>
        </a:p>
      </dgm:t>
    </dgm:pt>
    <dgm:pt modelId="{B7CB39E5-3749-4C78-839D-E7FB2AA72F1A}" type="parTrans" cxnId="{7E57871A-5BF6-4BE0-AC79-3AD420B3CC1F}">
      <dgm:prSet/>
      <dgm:spPr/>
      <dgm:t>
        <a:bodyPr/>
        <a:lstStyle/>
        <a:p>
          <a:endParaRPr lang="ru-RU"/>
        </a:p>
      </dgm:t>
    </dgm:pt>
    <dgm:pt modelId="{AE7FC81A-9B7F-4380-AC80-F14534820EA4}" type="sibTrans" cxnId="{7E57871A-5BF6-4BE0-AC79-3AD420B3CC1F}">
      <dgm:prSet/>
      <dgm:spPr/>
      <dgm:t>
        <a:bodyPr/>
        <a:lstStyle/>
        <a:p>
          <a:endParaRPr lang="ru-RU"/>
        </a:p>
      </dgm:t>
    </dgm:pt>
    <dgm:pt modelId="{CF2FAE01-AC3A-4962-9B6C-3F3736E5E6AB}" type="pres">
      <dgm:prSet presAssocID="{656D88A4-5ADF-4BFC-9A61-A83F9FFC3F09}" presName="compositeShape" presStyleCnt="0">
        <dgm:presLayoutVars>
          <dgm:dir/>
          <dgm:resizeHandles/>
        </dgm:presLayoutVars>
      </dgm:prSet>
      <dgm:spPr/>
    </dgm:pt>
    <dgm:pt modelId="{1D4E490B-4794-47B4-8D71-71EF4558EAEF}" type="pres">
      <dgm:prSet presAssocID="{656D88A4-5ADF-4BFC-9A61-A83F9FFC3F09}" presName="pyramid" presStyleLbl="node1" presStyleIdx="0" presStyleCnt="1"/>
      <dgm:spPr/>
    </dgm:pt>
    <dgm:pt modelId="{D89018C2-61C3-4BC1-B986-6C66F1556441}" type="pres">
      <dgm:prSet presAssocID="{656D88A4-5ADF-4BFC-9A61-A83F9FFC3F09}" presName="theList" presStyleCnt="0"/>
      <dgm:spPr/>
    </dgm:pt>
    <dgm:pt modelId="{41AE5FDD-91AC-4716-B616-2DE69A25BE18}" type="pres">
      <dgm:prSet presAssocID="{A20E6845-A0AC-49E9-A9C8-EE55BC594AC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57FD4-2EF9-4829-8B20-508ADC199694}" type="pres">
      <dgm:prSet presAssocID="{A20E6845-A0AC-49E9-A9C8-EE55BC594AC7}" presName="aSpace" presStyleCnt="0"/>
      <dgm:spPr/>
    </dgm:pt>
    <dgm:pt modelId="{EE463D7C-CF49-4EF9-A75A-27F83950C26B}" type="pres">
      <dgm:prSet presAssocID="{930520F9-3FD2-4FBA-AC56-2EFA41C9387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B57FC-0D62-46C4-8AE1-D03B3CE529A7}" type="pres">
      <dgm:prSet presAssocID="{930520F9-3FD2-4FBA-AC56-2EFA41C93874}" presName="aSpace" presStyleCnt="0"/>
      <dgm:spPr/>
    </dgm:pt>
    <dgm:pt modelId="{27215116-8E64-470E-82A8-7D1CA67AEF83}" type="pres">
      <dgm:prSet presAssocID="{733DB4CF-4E1A-495B-9A40-F0C40386060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3350-06EF-41E3-A890-0AAA3BD3995A}" type="pres">
      <dgm:prSet presAssocID="{733DB4CF-4E1A-495B-9A40-F0C403860609}" presName="aSpace" presStyleCnt="0"/>
      <dgm:spPr/>
    </dgm:pt>
  </dgm:ptLst>
  <dgm:cxnLst>
    <dgm:cxn modelId="{3895C77E-ABC9-4164-ACBE-F9982A54DAD1}" srcId="{656D88A4-5ADF-4BFC-9A61-A83F9FFC3F09}" destId="{A20E6845-A0AC-49E9-A9C8-EE55BC594AC7}" srcOrd="0" destOrd="0" parTransId="{0446087B-46D4-4BD7-9B59-D192E1368D96}" sibTransId="{3E8BD5B5-30A5-4A1C-BA7E-96424481C220}"/>
    <dgm:cxn modelId="{2DC78BA9-774C-44D3-851A-93EF2E772C0B}" type="presOf" srcId="{A20E6845-A0AC-49E9-A9C8-EE55BC594AC7}" destId="{41AE5FDD-91AC-4716-B616-2DE69A25BE18}" srcOrd="0" destOrd="0" presId="urn:microsoft.com/office/officeart/2005/8/layout/pyramid2"/>
    <dgm:cxn modelId="{7E57871A-5BF6-4BE0-AC79-3AD420B3CC1F}" srcId="{656D88A4-5ADF-4BFC-9A61-A83F9FFC3F09}" destId="{733DB4CF-4E1A-495B-9A40-F0C403860609}" srcOrd="2" destOrd="0" parTransId="{B7CB39E5-3749-4C78-839D-E7FB2AA72F1A}" sibTransId="{AE7FC81A-9B7F-4380-AC80-F14534820EA4}"/>
    <dgm:cxn modelId="{2FC10F45-3B8D-4BCA-920F-32A500A64DA8}" srcId="{656D88A4-5ADF-4BFC-9A61-A83F9FFC3F09}" destId="{930520F9-3FD2-4FBA-AC56-2EFA41C93874}" srcOrd="1" destOrd="0" parTransId="{8137C68E-BB53-40FC-BB26-E9F621CD47E6}" sibTransId="{5854872F-FEE6-4903-A448-4296A05D0328}"/>
    <dgm:cxn modelId="{498F7918-C9B1-4DAB-98AC-1F032029EF58}" type="presOf" srcId="{656D88A4-5ADF-4BFC-9A61-A83F9FFC3F09}" destId="{CF2FAE01-AC3A-4962-9B6C-3F3736E5E6AB}" srcOrd="0" destOrd="0" presId="urn:microsoft.com/office/officeart/2005/8/layout/pyramid2"/>
    <dgm:cxn modelId="{9F04F9BC-6CB5-4CAF-9F2F-466245301000}" type="presOf" srcId="{733DB4CF-4E1A-495B-9A40-F0C403860609}" destId="{27215116-8E64-470E-82A8-7D1CA67AEF83}" srcOrd="0" destOrd="0" presId="urn:microsoft.com/office/officeart/2005/8/layout/pyramid2"/>
    <dgm:cxn modelId="{39381ED3-5588-4CFC-A002-11E87C36ACB1}" type="presOf" srcId="{930520F9-3FD2-4FBA-AC56-2EFA41C93874}" destId="{EE463D7C-CF49-4EF9-A75A-27F83950C26B}" srcOrd="0" destOrd="0" presId="urn:microsoft.com/office/officeart/2005/8/layout/pyramid2"/>
    <dgm:cxn modelId="{91951482-C86B-48E7-98AF-93226394F15C}" type="presParOf" srcId="{CF2FAE01-AC3A-4962-9B6C-3F3736E5E6AB}" destId="{1D4E490B-4794-47B4-8D71-71EF4558EAEF}" srcOrd="0" destOrd="0" presId="urn:microsoft.com/office/officeart/2005/8/layout/pyramid2"/>
    <dgm:cxn modelId="{A8191C39-4BEE-4BC4-A0D3-91BA0FA6EBF1}" type="presParOf" srcId="{CF2FAE01-AC3A-4962-9B6C-3F3736E5E6AB}" destId="{D89018C2-61C3-4BC1-B986-6C66F1556441}" srcOrd="1" destOrd="0" presId="urn:microsoft.com/office/officeart/2005/8/layout/pyramid2"/>
    <dgm:cxn modelId="{0593F5ED-05EF-4F23-960D-9B1027D2DFBC}" type="presParOf" srcId="{D89018C2-61C3-4BC1-B986-6C66F1556441}" destId="{41AE5FDD-91AC-4716-B616-2DE69A25BE18}" srcOrd="0" destOrd="0" presId="urn:microsoft.com/office/officeart/2005/8/layout/pyramid2"/>
    <dgm:cxn modelId="{063258A2-BFCB-4435-B86B-E0E4CC821FEA}" type="presParOf" srcId="{D89018C2-61C3-4BC1-B986-6C66F1556441}" destId="{1AD57FD4-2EF9-4829-8B20-508ADC199694}" srcOrd="1" destOrd="0" presId="urn:microsoft.com/office/officeart/2005/8/layout/pyramid2"/>
    <dgm:cxn modelId="{97428E8F-1B33-4279-8FCA-04B2AB32ECD7}" type="presParOf" srcId="{D89018C2-61C3-4BC1-B986-6C66F1556441}" destId="{EE463D7C-CF49-4EF9-A75A-27F83950C26B}" srcOrd="2" destOrd="0" presId="urn:microsoft.com/office/officeart/2005/8/layout/pyramid2"/>
    <dgm:cxn modelId="{7B763698-6D51-4CA2-A30A-63BA179E176C}" type="presParOf" srcId="{D89018C2-61C3-4BC1-B986-6C66F1556441}" destId="{49CB57FC-0D62-46C4-8AE1-D03B3CE529A7}" srcOrd="3" destOrd="0" presId="urn:microsoft.com/office/officeart/2005/8/layout/pyramid2"/>
    <dgm:cxn modelId="{AAF9C921-613E-4FC6-AD0F-5233F1FAFE76}" type="presParOf" srcId="{D89018C2-61C3-4BC1-B986-6C66F1556441}" destId="{27215116-8E64-470E-82A8-7D1CA67AEF83}" srcOrd="4" destOrd="0" presId="urn:microsoft.com/office/officeart/2005/8/layout/pyramid2"/>
    <dgm:cxn modelId="{9F8C29FF-B2A5-40D4-9E30-EFB508ED2264}" type="presParOf" srcId="{D89018C2-61C3-4BC1-B986-6C66F1556441}" destId="{E2053350-06EF-41E3-A890-0AAA3BD3995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60B4E7-FC74-4458-B0E4-F36F2E531E4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E4361-5F02-4ACA-8F19-11B8829AED29}">
      <dgm:prSet phldrT="[Текст]"/>
      <dgm:spPr/>
      <dgm:t>
        <a:bodyPr/>
        <a:lstStyle/>
        <a:p>
          <a:r>
            <a:rPr lang="ru-RU" dirty="0" smtClean="0"/>
            <a:t>Достоинства</a:t>
          </a:r>
          <a:endParaRPr lang="ru-RU" dirty="0"/>
        </a:p>
      </dgm:t>
    </dgm:pt>
    <dgm:pt modelId="{4F8D3653-C2F1-4496-9902-A19596D880F6}" type="parTrans" cxnId="{6EF522CE-DCCD-4B85-A9DC-26A12495106A}">
      <dgm:prSet/>
      <dgm:spPr/>
      <dgm:t>
        <a:bodyPr/>
        <a:lstStyle/>
        <a:p>
          <a:endParaRPr lang="ru-RU"/>
        </a:p>
      </dgm:t>
    </dgm:pt>
    <dgm:pt modelId="{E595196B-15FB-412F-AC6F-6B25DC674852}" type="sibTrans" cxnId="{6EF522CE-DCCD-4B85-A9DC-26A12495106A}">
      <dgm:prSet/>
      <dgm:spPr/>
      <dgm:t>
        <a:bodyPr/>
        <a:lstStyle/>
        <a:p>
          <a:endParaRPr lang="ru-RU"/>
        </a:p>
      </dgm:t>
    </dgm:pt>
    <dgm:pt modelId="{54E54DA6-2E78-4089-939B-5AF14F6DD5F1}">
      <dgm:prSet phldrT="[Текст]"/>
      <dgm:spPr/>
      <dgm:t>
        <a:bodyPr/>
        <a:lstStyle/>
        <a:p>
          <a:r>
            <a:rPr lang="ru-RU" dirty="0" smtClean="0"/>
            <a:t>Гибкость системы;</a:t>
          </a:r>
        </a:p>
        <a:p>
          <a:r>
            <a:rPr lang="ru-RU" dirty="0" smtClean="0"/>
            <a:t>Сокращение запасов по всей производственной цепи;</a:t>
          </a:r>
        </a:p>
        <a:p>
          <a:r>
            <a:rPr lang="ru-RU" dirty="0" smtClean="0"/>
            <a:t>Скорость движения материалов</a:t>
          </a:r>
          <a:endParaRPr lang="ru-RU" dirty="0"/>
        </a:p>
      </dgm:t>
    </dgm:pt>
    <dgm:pt modelId="{C12F3F2D-3BC1-4C0E-8EC8-08E8EB4B8E2C}" type="parTrans" cxnId="{D3BE6086-4F5B-4486-B2D0-8C58F6A51FE0}">
      <dgm:prSet/>
      <dgm:spPr/>
      <dgm:t>
        <a:bodyPr/>
        <a:lstStyle/>
        <a:p>
          <a:endParaRPr lang="ru-RU"/>
        </a:p>
      </dgm:t>
    </dgm:pt>
    <dgm:pt modelId="{73701D82-2C86-45A5-857B-5A91630A63A9}" type="sibTrans" cxnId="{D3BE6086-4F5B-4486-B2D0-8C58F6A51FE0}">
      <dgm:prSet/>
      <dgm:spPr/>
      <dgm:t>
        <a:bodyPr/>
        <a:lstStyle/>
        <a:p>
          <a:endParaRPr lang="ru-RU"/>
        </a:p>
      </dgm:t>
    </dgm:pt>
    <dgm:pt modelId="{A5FA12D9-B095-4737-AA62-99D57986EF02}">
      <dgm:prSet phldrT="[Текст]"/>
      <dgm:spPr/>
      <dgm:t>
        <a:bodyPr/>
        <a:lstStyle/>
        <a:p>
          <a:r>
            <a:rPr lang="ru-RU" dirty="0" smtClean="0"/>
            <a:t>Недостатки</a:t>
          </a:r>
          <a:endParaRPr lang="ru-RU" dirty="0"/>
        </a:p>
      </dgm:t>
    </dgm:pt>
    <dgm:pt modelId="{1CFB23F8-6F08-443E-873A-286F4AA08FC9}" type="parTrans" cxnId="{9BB97274-2A15-4A75-989A-27979D889A7B}">
      <dgm:prSet/>
      <dgm:spPr/>
      <dgm:t>
        <a:bodyPr/>
        <a:lstStyle/>
        <a:p>
          <a:endParaRPr lang="ru-RU"/>
        </a:p>
      </dgm:t>
    </dgm:pt>
    <dgm:pt modelId="{5325C3CA-7193-4486-9B68-F0BBFAE820FF}" type="sibTrans" cxnId="{9BB97274-2A15-4A75-989A-27979D889A7B}">
      <dgm:prSet/>
      <dgm:spPr/>
      <dgm:t>
        <a:bodyPr/>
        <a:lstStyle/>
        <a:p>
          <a:endParaRPr lang="ru-RU"/>
        </a:p>
      </dgm:t>
    </dgm:pt>
    <dgm:pt modelId="{12362158-DE45-4D8C-ABBF-51E9912E40B3}">
      <dgm:prSet phldrT="[Текст]"/>
      <dgm:spPr/>
      <dgm:t>
        <a:bodyPr/>
        <a:lstStyle/>
        <a:p>
          <a:r>
            <a:rPr lang="ru-RU" dirty="0" smtClean="0"/>
            <a:t>Высокая нагрузка на исполнителей;</a:t>
          </a:r>
        </a:p>
        <a:p>
          <a:r>
            <a:rPr lang="ru-RU" dirty="0" smtClean="0"/>
            <a:t>Повышенный риск дефицита;</a:t>
          </a:r>
        </a:p>
        <a:p>
          <a:r>
            <a:rPr lang="ru-RU" dirty="0" smtClean="0"/>
            <a:t>Зависимость от поставщиков</a:t>
          </a:r>
          <a:endParaRPr lang="ru-RU" dirty="0"/>
        </a:p>
      </dgm:t>
    </dgm:pt>
    <dgm:pt modelId="{44E40969-D077-4D41-93B4-66380CF82529}" type="parTrans" cxnId="{5F848702-E515-4430-8F3A-9C0A7BC98E79}">
      <dgm:prSet/>
      <dgm:spPr/>
      <dgm:t>
        <a:bodyPr/>
        <a:lstStyle/>
        <a:p>
          <a:endParaRPr lang="ru-RU"/>
        </a:p>
      </dgm:t>
    </dgm:pt>
    <dgm:pt modelId="{5F847524-45CC-4A3F-A93E-E4E0792BA3BB}" type="sibTrans" cxnId="{5F848702-E515-4430-8F3A-9C0A7BC98E79}">
      <dgm:prSet/>
      <dgm:spPr/>
      <dgm:t>
        <a:bodyPr/>
        <a:lstStyle/>
        <a:p>
          <a:endParaRPr lang="ru-RU"/>
        </a:p>
      </dgm:t>
    </dgm:pt>
    <dgm:pt modelId="{F51DBBA8-7F30-4EB7-90FA-989300453484}" type="pres">
      <dgm:prSet presAssocID="{9460B4E7-FC74-4458-B0E4-F36F2E531E4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010D7-75D3-4ADC-AB29-18B2DAD5898E}" type="pres">
      <dgm:prSet presAssocID="{9460B4E7-FC74-4458-B0E4-F36F2E531E44}" presName="Background" presStyleLbl="node1" presStyleIdx="0" presStyleCnt="1" custScaleX="110828" custLinFactNeighborX="4852" custLinFactNeighborY="-3748"/>
      <dgm:spPr/>
    </dgm:pt>
    <dgm:pt modelId="{3D2E79A5-8078-4676-9D75-FBD59F5DE92A}" type="pres">
      <dgm:prSet presAssocID="{9460B4E7-FC74-4458-B0E4-F36F2E531E44}" presName="Divider" presStyleLbl="callout" presStyleIdx="0" presStyleCnt="1"/>
      <dgm:spPr/>
    </dgm:pt>
    <dgm:pt modelId="{69033CD0-063D-4065-8BDE-A3C9608BB2CC}" type="pres">
      <dgm:prSet presAssocID="{9460B4E7-FC74-4458-B0E4-F36F2E531E4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5D65-37BB-4466-A2B1-6EBFFB444392}" type="pres">
      <dgm:prSet presAssocID="{9460B4E7-FC74-4458-B0E4-F36F2E531E44}" presName="ChildText2" presStyleLbl="revTx" presStyleIdx="0" presStyleCnt="0" custScaleX="125576" custLinFactNeighborX="7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EF6A-0133-431F-806E-061325C20C9F}" type="pres">
      <dgm:prSet presAssocID="{9460B4E7-FC74-4458-B0E4-F36F2E531E4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DD4B534-2E19-4245-81A2-6453591EAFAB}" type="pres">
      <dgm:prSet presAssocID="{9460B4E7-FC74-4458-B0E4-F36F2E531E44}" presName="ParentShape1" presStyleLbl="alignImgPlace1" presStyleIdx="0" presStyleCnt="2" custLinFactNeighborX="-23356">
        <dgm:presLayoutVars/>
      </dgm:prSet>
      <dgm:spPr/>
      <dgm:t>
        <a:bodyPr/>
        <a:lstStyle/>
        <a:p>
          <a:endParaRPr lang="ru-RU"/>
        </a:p>
      </dgm:t>
    </dgm:pt>
    <dgm:pt modelId="{C60E5910-E135-4C8E-AD13-3A95281BB945}" type="pres">
      <dgm:prSet presAssocID="{9460B4E7-FC74-4458-B0E4-F36F2E531E4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A97EC29-C2D9-4122-A4F3-92715FEA60EA}" type="pres">
      <dgm:prSet presAssocID="{9460B4E7-FC74-4458-B0E4-F36F2E531E44}" presName="ParentShape2" presStyleLbl="alignImgPlace1" presStyleIdx="1" presStyleCnt="2" custLinFactNeighborX="45339" custLinFactNeighborY="-1952">
        <dgm:presLayoutVars/>
      </dgm:prSet>
      <dgm:spPr/>
      <dgm:t>
        <a:bodyPr/>
        <a:lstStyle/>
        <a:p>
          <a:endParaRPr lang="ru-RU"/>
        </a:p>
      </dgm:t>
    </dgm:pt>
  </dgm:ptLst>
  <dgm:cxnLst>
    <dgm:cxn modelId="{81FBB0D0-71FE-4764-9235-700487C1CADD}" type="presOf" srcId="{BD0E4361-5F02-4ACA-8F19-11B8829AED29}" destId="{BDD4B534-2E19-4245-81A2-6453591EAFAB}" srcOrd="1" destOrd="0" presId="urn:microsoft.com/office/officeart/2009/3/layout/OpposingIdeas"/>
    <dgm:cxn modelId="{6CACFEAA-C0F7-4B48-957A-5F4CF80E2200}" type="presOf" srcId="{A5FA12D9-B095-4737-AA62-99D57986EF02}" destId="{C60E5910-E135-4C8E-AD13-3A95281BB945}" srcOrd="0" destOrd="0" presId="urn:microsoft.com/office/officeart/2009/3/layout/OpposingIdeas"/>
    <dgm:cxn modelId="{D3BE6086-4F5B-4486-B2D0-8C58F6A51FE0}" srcId="{BD0E4361-5F02-4ACA-8F19-11B8829AED29}" destId="{54E54DA6-2E78-4089-939B-5AF14F6DD5F1}" srcOrd="0" destOrd="0" parTransId="{C12F3F2D-3BC1-4C0E-8EC8-08E8EB4B8E2C}" sibTransId="{73701D82-2C86-45A5-857B-5A91630A63A9}"/>
    <dgm:cxn modelId="{8483E282-5CE0-4891-B188-70C284DC897E}" type="presOf" srcId="{A5FA12D9-B095-4737-AA62-99D57986EF02}" destId="{2A97EC29-C2D9-4122-A4F3-92715FEA60EA}" srcOrd="1" destOrd="0" presId="urn:microsoft.com/office/officeart/2009/3/layout/OpposingIdeas"/>
    <dgm:cxn modelId="{D8592BDC-49E4-46D2-9914-48065AE3D296}" type="presOf" srcId="{12362158-DE45-4D8C-ABBF-51E9912E40B3}" destId="{E1EC5D65-37BB-4466-A2B1-6EBFFB444392}" srcOrd="0" destOrd="0" presId="urn:microsoft.com/office/officeart/2009/3/layout/OpposingIdeas"/>
    <dgm:cxn modelId="{5F848702-E515-4430-8F3A-9C0A7BC98E79}" srcId="{A5FA12D9-B095-4737-AA62-99D57986EF02}" destId="{12362158-DE45-4D8C-ABBF-51E9912E40B3}" srcOrd="0" destOrd="0" parTransId="{44E40969-D077-4D41-93B4-66380CF82529}" sibTransId="{5F847524-45CC-4A3F-A93E-E4E0792BA3BB}"/>
    <dgm:cxn modelId="{49DC6C42-4253-486F-A371-B56089283E0A}" type="presOf" srcId="{9460B4E7-FC74-4458-B0E4-F36F2E531E44}" destId="{F51DBBA8-7F30-4EB7-90FA-989300453484}" srcOrd="0" destOrd="0" presId="urn:microsoft.com/office/officeart/2009/3/layout/OpposingIdeas"/>
    <dgm:cxn modelId="{B21C7467-4E77-4450-9AC4-A0D98DCD109D}" type="presOf" srcId="{54E54DA6-2E78-4089-939B-5AF14F6DD5F1}" destId="{69033CD0-063D-4065-8BDE-A3C9608BB2CC}" srcOrd="0" destOrd="0" presId="urn:microsoft.com/office/officeart/2009/3/layout/OpposingIdeas"/>
    <dgm:cxn modelId="{6EF522CE-DCCD-4B85-A9DC-26A12495106A}" srcId="{9460B4E7-FC74-4458-B0E4-F36F2E531E44}" destId="{BD0E4361-5F02-4ACA-8F19-11B8829AED29}" srcOrd="0" destOrd="0" parTransId="{4F8D3653-C2F1-4496-9902-A19596D880F6}" sibTransId="{E595196B-15FB-412F-AC6F-6B25DC674852}"/>
    <dgm:cxn modelId="{3D3DE5AE-0ABA-44C0-84CB-D1A56030F115}" type="presOf" srcId="{BD0E4361-5F02-4ACA-8F19-11B8829AED29}" destId="{4496EF6A-0133-431F-806E-061325C20C9F}" srcOrd="0" destOrd="0" presId="urn:microsoft.com/office/officeart/2009/3/layout/OpposingIdeas"/>
    <dgm:cxn modelId="{9BB97274-2A15-4A75-989A-27979D889A7B}" srcId="{9460B4E7-FC74-4458-B0E4-F36F2E531E44}" destId="{A5FA12D9-B095-4737-AA62-99D57986EF02}" srcOrd="1" destOrd="0" parTransId="{1CFB23F8-6F08-443E-873A-286F4AA08FC9}" sibTransId="{5325C3CA-7193-4486-9B68-F0BBFAE820FF}"/>
    <dgm:cxn modelId="{9D07453F-DB44-4B51-8BB8-8B062DE8DC67}" type="presParOf" srcId="{F51DBBA8-7F30-4EB7-90FA-989300453484}" destId="{8B8010D7-75D3-4ADC-AB29-18B2DAD5898E}" srcOrd="0" destOrd="0" presId="urn:microsoft.com/office/officeart/2009/3/layout/OpposingIdeas"/>
    <dgm:cxn modelId="{77B28FEB-17C0-4504-8413-97BC576545A0}" type="presParOf" srcId="{F51DBBA8-7F30-4EB7-90FA-989300453484}" destId="{3D2E79A5-8078-4676-9D75-FBD59F5DE92A}" srcOrd="1" destOrd="0" presId="urn:microsoft.com/office/officeart/2009/3/layout/OpposingIdeas"/>
    <dgm:cxn modelId="{4DE6D88B-7B9D-41A5-BE85-44E6FB68120E}" type="presParOf" srcId="{F51DBBA8-7F30-4EB7-90FA-989300453484}" destId="{69033CD0-063D-4065-8BDE-A3C9608BB2CC}" srcOrd="2" destOrd="0" presId="urn:microsoft.com/office/officeart/2009/3/layout/OpposingIdeas"/>
    <dgm:cxn modelId="{9358615A-D572-4A3A-993D-994A0D19E7D4}" type="presParOf" srcId="{F51DBBA8-7F30-4EB7-90FA-989300453484}" destId="{E1EC5D65-37BB-4466-A2B1-6EBFFB444392}" srcOrd="3" destOrd="0" presId="urn:microsoft.com/office/officeart/2009/3/layout/OpposingIdeas"/>
    <dgm:cxn modelId="{5BB338E2-D481-46F6-9DC4-75C25E82A2E2}" type="presParOf" srcId="{F51DBBA8-7F30-4EB7-90FA-989300453484}" destId="{4496EF6A-0133-431F-806E-061325C20C9F}" srcOrd="4" destOrd="0" presId="urn:microsoft.com/office/officeart/2009/3/layout/OpposingIdeas"/>
    <dgm:cxn modelId="{C0F938BA-9F0B-464C-A5C1-C34EC5329721}" type="presParOf" srcId="{F51DBBA8-7F30-4EB7-90FA-989300453484}" destId="{BDD4B534-2E19-4245-81A2-6453591EAFAB}" srcOrd="5" destOrd="0" presId="urn:microsoft.com/office/officeart/2009/3/layout/OpposingIdeas"/>
    <dgm:cxn modelId="{D8D64951-014A-42AD-8D6E-38E66069CDD4}" type="presParOf" srcId="{F51DBBA8-7F30-4EB7-90FA-989300453484}" destId="{C60E5910-E135-4C8E-AD13-3A95281BB945}" srcOrd="6" destOrd="0" presId="urn:microsoft.com/office/officeart/2009/3/layout/OpposingIdeas"/>
    <dgm:cxn modelId="{BB920C2F-DE25-422D-95DC-029249D2AEE8}" type="presParOf" srcId="{F51DBBA8-7F30-4EB7-90FA-989300453484}" destId="{2A97EC29-C2D9-4122-A4F3-92715FEA60E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E3FEC4-CE55-4706-9F22-BDC36F9F810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ED6D51-C37B-4648-80D7-083126E35170}">
      <dgm:prSet phldrT="[Текст]"/>
      <dgm:spPr/>
      <dgm:t>
        <a:bodyPr/>
        <a:lstStyle/>
        <a:p>
          <a:r>
            <a:rPr lang="ru-RU" dirty="0" smtClean="0"/>
            <a:t>Виды гибкости</a:t>
          </a:r>
          <a:endParaRPr lang="ru-RU" dirty="0"/>
        </a:p>
      </dgm:t>
    </dgm:pt>
    <dgm:pt modelId="{2A3B71D6-C402-438D-81F5-3D64B1815D84}" type="parTrans" cxnId="{73808D0D-B9E6-44FA-B1AA-624EFF03E871}">
      <dgm:prSet/>
      <dgm:spPr/>
      <dgm:t>
        <a:bodyPr/>
        <a:lstStyle/>
        <a:p>
          <a:endParaRPr lang="ru-RU"/>
        </a:p>
      </dgm:t>
    </dgm:pt>
    <dgm:pt modelId="{216FDD0F-9791-45AC-9998-5BBBDE00C8C7}" type="sibTrans" cxnId="{73808D0D-B9E6-44FA-B1AA-624EFF03E871}">
      <dgm:prSet/>
      <dgm:spPr/>
      <dgm:t>
        <a:bodyPr/>
        <a:lstStyle/>
        <a:p>
          <a:endParaRPr lang="ru-RU"/>
        </a:p>
      </dgm:t>
    </dgm:pt>
    <dgm:pt modelId="{A1F6BAE8-504B-4579-89E7-C38170B9476D}">
      <dgm:prSet phldrT="[Текст]"/>
      <dgm:spPr/>
      <dgm:t>
        <a:bodyPr/>
        <a:lstStyle/>
        <a:p>
          <a:r>
            <a:rPr lang="ru-RU" i="1" dirty="0" smtClean="0"/>
            <a:t>Гибкость станочной системы</a:t>
          </a:r>
          <a:r>
            <a:rPr lang="ru-RU" dirty="0" smtClean="0"/>
            <a:t> </a:t>
          </a:r>
          <a:endParaRPr lang="ru-RU" dirty="0"/>
        </a:p>
      </dgm:t>
    </dgm:pt>
    <dgm:pt modelId="{967D4FAB-857D-4A05-A78A-CFFBA32A82A1}" type="parTrans" cxnId="{E9EC19A9-51AE-450C-98DA-A4958C78AC48}">
      <dgm:prSet/>
      <dgm:spPr/>
      <dgm:t>
        <a:bodyPr/>
        <a:lstStyle/>
        <a:p>
          <a:endParaRPr lang="ru-RU"/>
        </a:p>
      </dgm:t>
    </dgm:pt>
    <dgm:pt modelId="{B397C848-ED57-46B2-9F9C-D8501478514D}" type="sibTrans" cxnId="{E9EC19A9-51AE-450C-98DA-A4958C78AC48}">
      <dgm:prSet/>
      <dgm:spPr/>
      <dgm:t>
        <a:bodyPr/>
        <a:lstStyle/>
        <a:p>
          <a:endParaRPr lang="ru-RU"/>
        </a:p>
      </dgm:t>
    </dgm:pt>
    <dgm:pt modelId="{C412D64F-1E15-4F19-B183-4F47E2B1998C}">
      <dgm:prSet phldrT="[Текст]"/>
      <dgm:spPr/>
      <dgm:t>
        <a:bodyPr/>
        <a:lstStyle/>
        <a:p>
          <a:r>
            <a:rPr lang="ru-RU" i="1" dirty="0" smtClean="0"/>
            <a:t>Ассортиментная гибкость</a:t>
          </a:r>
          <a:endParaRPr lang="ru-RU" dirty="0"/>
        </a:p>
      </dgm:t>
    </dgm:pt>
    <dgm:pt modelId="{961A04E6-3AB3-46BD-A2A9-8CB44272E8D7}" type="parTrans" cxnId="{F649EF87-843A-458D-A7DF-41EFF0FA82BC}">
      <dgm:prSet/>
      <dgm:spPr/>
      <dgm:t>
        <a:bodyPr/>
        <a:lstStyle/>
        <a:p>
          <a:endParaRPr lang="ru-RU"/>
        </a:p>
      </dgm:t>
    </dgm:pt>
    <dgm:pt modelId="{7F81384C-2A88-40B5-A930-C69A8D19FAA2}" type="sibTrans" cxnId="{F649EF87-843A-458D-A7DF-41EFF0FA82BC}">
      <dgm:prSet/>
      <dgm:spPr/>
      <dgm:t>
        <a:bodyPr/>
        <a:lstStyle/>
        <a:p>
          <a:endParaRPr lang="ru-RU"/>
        </a:p>
      </dgm:t>
    </dgm:pt>
    <dgm:pt modelId="{79E1EEEF-01A9-45DB-B3E1-F4FD67464A5A}">
      <dgm:prSet phldrT="[Текст]"/>
      <dgm:spPr/>
      <dgm:t>
        <a:bodyPr/>
        <a:lstStyle/>
        <a:p>
          <a:r>
            <a:rPr lang="ru-RU" i="1" dirty="0" smtClean="0"/>
            <a:t>Технологическая гибкость</a:t>
          </a:r>
          <a:endParaRPr lang="ru-RU" dirty="0"/>
        </a:p>
      </dgm:t>
    </dgm:pt>
    <dgm:pt modelId="{5F3CCA89-6AAA-49E0-9982-362BB779A552}" type="parTrans" cxnId="{AEB7BC7F-2617-4537-9A83-BE1B5F62E3C1}">
      <dgm:prSet/>
      <dgm:spPr/>
      <dgm:t>
        <a:bodyPr/>
        <a:lstStyle/>
        <a:p>
          <a:endParaRPr lang="ru-RU"/>
        </a:p>
      </dgm:t>
    </dgm:pt>
    <dgm:pt modelId="{4C65AA26-E20F-4EA1-AD58-1B1E5CD71CCB}" type="sibTrans" cxnId="{AEB7BC7F-2617-4537-9A83-BE1B5F62E3C1}">
      <dgm:prSet/>
      <dgm:spPr/>
      <dgm:t>
        <a:bodyPr/>
        <a:lstStyle/>
        <a:p>
          <a:endParaRPr lang="ru-RU"/>
        </a:p>
      </dgm:t>
    </dgm:pt>
    <dgm:pt modelId="{159F8584-57E0-4BEF-B04D-87A70A65AEED}">
      <dgm:prSet/>
      <dgm:spPr/>
      <dgm:t>
        <a:bodyPr/>
        <a:lstStyle/>
        <a:p>
          <a:r>
            <a:rPr lang="ru-RU" i="1" dirty="0" smtClean="0"/>
            <a:t>Гибкость объемов производства</a:t>
          </a:r>
          <a:endParaRPr lang="ru-RU" dirty="0"/>
        </a:p>
      </dgm:t>
    </dgm:pt>
    <dgm:pt modelId="{6971234B-32D6-4B6A-AE58-1E1D0A000F4D}" type="parTrans" cxnId="{B9E60061-8E79-428E-8121-2ECD56BD33A6}">
      <dgm:prSet/>
      <dgm:spPr/>
      <dgm:t>
        <a:bodyPr/>
        <a:lstStyle/>
        <a:p>
          <a:endParaRPr lang="ru-RU"/>
        </a:p>
      </dgm:t>
    </dgm:pt>
    <dgm:pt modelId="{1218E5E8-F74A-4EE2-AC07-880B06FF4153}" type="sibTrans" cxnId="{B9E60061-8E79-428E-8121-2ECD56BD33A6}">
      <dgm:prSet/>
      <dgm:spPr/>
      <dgm:t>
        <a:bodyPr/>
        <a:lstStyle/>
        <a:p>
          <a:endParaRPr lang="ru-RU"/>
        </a:p>
      </dgm:t>
    </dgm:pt>
    <dgm:pt modelId="{169D268D-2F44-43A9-AFD4-F989BAFF38D5}">
      <dgm:prSet/>
      <dgm:spPr/>
      <dgm:t>
        <a:bodyPr/>
        <a:lstStyle/>
        <a:p>
          <a:r>
            <a:rPr lang="ru-RU" i="1" smtClean="0"/>
            <a:t>Гибкость расширения системы</a:t>
          </a:r>
          <a:endParaRPr lang="ru-RU"/>
        </a:p>
      </dgm:t>
    </dgm:pt>
    <dgm:pt modelId="{267EFBED-D082-438C-95FB-C5D31E96CF5C}" type="parTrans" cxnId="{A22F0C1C-8CAD-4CC4-B19B-33B9F47C5ADF}">
      <dgm:prSet/>
      <dgm:spPr/>
      <dgm:t>
        <a:bodyPr/>
        <a:lstStyle/>
        <a:p>
          <a:endParaRPr lang="ru-RU"/>
        </a:p>
      </dgm:t>
    </dgm:pt>
    <dgm:pt modelId="{3212D56B-2526-4FA1-9AE9-13F457C8F9E4}" type="sibTrans" cxnId="{A22F0C1C-8CAD-4CC4-B19B-33B9F47C5ADF}">
      <dgm:prSet/>
      <dgm:spPr/>
      <dgm:t>
        <a:bodyPr/>
        <a:lstStyle/>
        <a:p>
          <a:endParaRPr lang="ru-RU"/>
        </a:p>
      </dgm:t>
    </dgm:pt>
    <dgm:pt modelId="{8B9131BC-867F-4D46-846D-F03AA071B2ED}">
      <dgm:prSet/>
      <dgm:spPr/>
      <dgm:t>
        <a:bodyPr/>
        <a:lstStyle/>
        <a:p>
          <a:r>
            <a:rPr lang="ru-RU" i="1" smtClean="0"/>
            <a:t>Универсальность системы</a:t>
          </a:r>
          <a:endParaRPr lang="ru-RU"/>
        </a:p>
      </dgm:t>
    </dgm:pt>
    <dgm:pt modelId="{010865C8-412B-4CE1-BCD6-276C783AF147}" type="parTrans" cxnId="{8212B491-CB22-4FD9-8C41-7CC107149F8A}">
      <dgm:prSet/>
      <dgm:spPr/>
      <dgm:t>
        <a:bodyPr/>
        <a:lstStyle/>
        <a:p>
          <a:endParaRPr lang="ru-RU"/>
        </a:p>
      </dgm:t>
    </dgm:pt>
    <dgm:pt modelId="{D8236D9A-7926-4160-B1A3-101C611AD3A8}" type="sibTrans" cxnId="{8212B491-CB22-4FD9-8C41-7CC107149F8A}">
      <dgm:prSet/>
      <dgm:spPr/>
      <dgm:t>
        <a:bodyPr/>
        <a:lstStyle/>
        <a:p>
          <a:endParaRPr lang="ru-RU"/>
        </a:p>
      </dgm:t>
    </dgm:pt>
    <dgm:pt modelId="{253C4164-6E2A-45D6-A896-76B1294FEE19}" type="pres">
      <dgm:prSet presAssocID="{85E3FEC4-CE55-4706-9F22-BDC36F9F81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28F37-4DBF-4026-AC9D-57D89949757D}" type="pres">
      <dgm:prSet presAssocID="{F9ED6D51-C37B-4648-80D7-083126E35170}" presName="root1" presStyleCnt="0"/>
      <dgm:spPr/>
    </dgm:pt>
    <dgm:pt modelId="{6ACBC060-EFAF-404B-B7A4-F4CD27CEBF4F}" type="pres">
      <dgm:prSet presAssocID="{F9ED6D51-C37B-4648-80D7-083126E351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6A2F8-227B-401B-9F7D-2135D7F1BA3A}" type="pres">
      <dgm:prSet presAssocID="{F9ED6D51-C37B-4648-80D7-083126E35170}" presName="level2hierChild" presStyleCnt="0"/>
      <dgm:spPr/>
    </dgm:pt>
    <dgm:pt modelId="{55374CE3-805B-4A57-9B99-80AEACFEA094}" type="pres">
      <dgm:prSet presAssocID="{967D4FAB-857D-4A05-A78A-CFFBA32A82A1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CFD77083-9F19-4323-B8F6-0650F5322C16}" type="pres">
      <dgm:prSet presAssocID="{967D4FAB-857D-4A05-A78A-CFFBA32A82A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C40554B-8F4D-43F4-B631-84E8838E217F}" type="pres">
      <dgm:prSet presAssocID="{A1F6BAE8-504B-4579-89E7-C38170B9476D}" presName="root2" presStyleCnt="0"/>
      <dgm:spPr/>
    </dgm:pt>
    <dgm:pt modelId="{F70FCB9A-9B5E-4E04-8459-4EDE00800C7C}" type="pres">
      <dgm:prSet presAssocID="{A1F6BAE8-504B-4579-89E7-C38170B9476D}" presName="LevelTwoTextNode" presStyleLbl="node2" presStyleIdx="0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040F0-DC38-440D-9789-6F7552DD2F84}" type="pres">
      <dgm:prSet presAssocID="{A1F6BAE8-504B-4579-89E7-C38170B9476D}" presName="level3hierChild" presStyleCnt="0"/>
      <dgm:spPr/>
    </dgm:pt>
    <dgm:pt modelId="{9C8C11DD-D207-4BD8-9F46-3DAA996EB465}" type="pres">
      <dgm:prSet presAssocID="{961A04E6-3AB3-46BD-A2A9-8CB44272E8D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BC13A36F-1368-46B7-AEF4-6DACED32C36C}" type="pres">
      <dgm:prSet presAssocID="{961A04E6-3AB3-46BD-A2A9-8CB44272E8D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551DE0A-0416-4493-A3D3-9FCED0E7ED90}" type="pres">
      <dgm:prSet presAssocID="{C412D64F-1E15-4F19-B183-4F47E2B1998C}" presName="root2" presStyleCnt="0"/>
      <dgm:spPr/>
    </dgm:pt>
    <dgm:pt modelId="{EA2FD3CF-8569-46DF-9BD8-87062477C72F}" type="pres">
      <dgm:prSet presAssocID="{C412D64F-1E15-4F19-B183-4F47E2B1998C}" presName="LevelTwoTextNode" presStyleLbl="node2" presStyleIdx="1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41284-CA77-4369-87F1-E07944805A5E}" type="pres">
      <dgm:prSet presAssocID="{C412D64F-1E15-4F19-B183-4F47E2B1998C}" presName="level3hierChild" presStyleCnt="0"/>
      <dgm:spPr/>
    </dgm:pt>
    <dgm:pt modelId="{E3A255F2-A8C4-4459-A174-42BE4DC59B71}" type="pres">
      <dgm:prSet presAssocID="{5F3CCA89-6AAA-49E0-9982-362BB779A55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0EAD2D8-05B4-4C9C-9E64-3FEE06859B4D}" type="pres">
      <dgm:prSet presAssocID="{5F3CCA89-6AAA-49E0-9982-362BB779A55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153B5AF-41A2-4E57-AAF2-8800B78003E3}" type="pres">
      <dgm:prSet presAssocID="{79E1EEEF-01A9-45DB-B3E1-F4FD67464A5A}" presName="root2" presStyleCnt="0"/>
      <dgm:spPr/>
    </dgm:pt>
    <dgm:pt modelId="{39F832E7-02CB-4780-BE1E-B9BD52D91107}" type="pres">
      <dgm:prSet presAssocID="{79E1EEEF-01A9-45DB-B3E1-F4FD67464A5A}" presName="LevelTwoTextNode" presStyleLbl="node2" presStyleIdx="2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3DF39-96FB-444D-B67D-ABF93D0C5E99}" type="pres">
      <dgm:prSet presAssocID="{79E1EEEF-01A9-45DB-B3E1-F4FD67464A5A}" presName="level3hierChild" presStyleCnt="0"/>
      <dgm:spPr/>
    </dgm:pt>
    <dgm:pt modelId="{FC7BD031-EA7B-4335-B021-D4F013A11E5D}" type="pres">
      <dgm:prSet presAssocID="{6971234B-32D6-4B6A-AE58-1E1D0A000F4D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FEAB51E-EEA2-4DC8-9E9B-D06D27789BF8}" type="pres">
      <dgm:prSet presAssocID="{6971234B-32D6-4B6A-AE58-1E1D0A000F4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D7A5858-8507-4133-A747-0152161232F6}" type="pres">
      <dgm:prSet presAssocID="{159F8584-57E0-4BEF-B04D-87A70A65AEED}" presName="root2" presStyleCnt="0"/>
      <dgm:spPr/>
    </dgm:pt>
    <dgm:pt modelId="{C15B5A0F-A9B2-42A0-A483-887DAC187C7D}" type="pres">
      <dgm:prSet presAssocID="{159F8584-57E0-4BEF-B04D-87A70A65AEED}" presName="LevelTwoTextNode" presStyleLbl="node2" presStyleIdx="3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AEDF8-3454-4F75-8CDF-2E828A55C0AB}" type="pres">
      <dgm:prSet presAssocID="{159F8584-57E0-4BEF-B04D-87A70A65AEED}" presName="level3hierChild" presStyleCnt="0"/>
      <dgm:spPr/>
    </dgm:pt>
    <dgm:pt modelId="{9C23B45E-503C-4034-A2ED-E2E769669740}" type="pres">
      <dgm:prSet presAssocID="{267EFBED-D082-438C-95FB-C5D31E96CF5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8988B45-2143-45F4-8AA1-22311DA11A2E}" type="pres">
      <dgm:prSet presAssocID="{267EFBED-D082-438C-95FB-C5D31E96CF5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0555BC5-4BE8-4135-8485-9F0AB719023A}" type="pres">
      <dgm:prSet presAssocID="{169D268D-2F44-43A9-AFD4-F989BAFF38D5}" presName="root2" presStyleCnt="0"/>
      <dgm:spPr/>
    </dgm:pt>
    <dgm:pt modelId="{B5748C5B-6CC5-4A5F-835F-AE1CCA568B4C}" type="pres">
      <dgm:prSet presAssocID="{169D268D-2F44-43A9-AFD4-F989BAFF38D5}" presName="LevelTwoTextNode" presStyleLbl="node2" presStyleIdx="4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3DA38-4949-4A8F-AD4F-343B363748FC}" type="pres">
      <dgm:prSet presAssocID="{169D268D-2F44-43A9-AFD4-F989BAFF38D5}" presName="level3hierChild" presStyleCnt="0"/>
      <dgm:spPr/>
    </dgm:pt>
    <dgm:pt modelId="{C8684170-5454-4037-8A5D-A160DE283AFF}" type="pres">
      <dgm:prSet presAssocID="{010865C8-412B-4CE1-BCD6-276C783AF14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3A0EC907-4A0A-4E95-93F0-2BABEDD5CB27}" type="pres">
      <dgm:prSet presAssocID="{010865C8-412B-4CE1-BCD6-276C783AF14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F3AD322-4710-4D25-B7F4-64A62CD5BBB3}" type="pres">
      <dgm:prSet presAssocID="{8B9131BC-867F-4D46-846D-F03AA071B2ED}" presName="root2" presStyleCnt="0"/>
      <dgm:spPr/>
    </dgm:pt>
    <dgm:pt modelId="{706AAD31-5DB3-4901-A819-CD598FC6ADE5}" type="pres">
      <dgm:prSet presAssocID="{8B9131BC-867F-4D46-846D-F03AA071B2ED}" presName="LevelTwoTextNode" presStyleLbl="node2" presStyleIdx="5" presStyleCnt="6" custScaleX="19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28EACE-57C2-44D2-8CDE-68CC47D0F2CB}" type="pres">
      <dgm:prSet presAssocID="{8B9131BC-867F-4D46-846D-F03AA071B2ED}" presName="level3hierChild" presStyleCnt="0"/>
      <dgm:spPr/>
    </dgm:pt>
  </dgm:ptLst>
  <dgm:cxnLst>
    <dgm:cxn modelId="{8212B491-CB22-4FD9-8C41-7CC107149F8A}" srcId="{F9ED6D51-C37B-4648-80D7-083126E35170}" destId="{8B9131BC-867F-4D46-846D-F03AA071B2ED}" srcOrd="5" destOrd="0" parTransId="{010865C8-412B-4CE1-BCD6-276C783AF147}" sibTransId="{D8236D9A-7926-4160-B1A3-101C611AD3A8}"/>
    <dgm:cxn modelId="{F19E60EC-C866-48EC-B7E0-475B4DCE36E1}" type="presOf" srcId="{967D4FAB-857D-4A05-A78A-CFFBA32A82A1}" destId="{CFD77083-9F19-4323-B8F6-0650F5322C16}" srcOrd="1" destOrd="0" presId="urn:microsoft.com/office/officeart/2008/layout/HorizontalMultiLevelHierarchy"/>
    <dgm:cxn modelId="{78796B95-0A08-48C9-8C5A-6FF2591681C3}" type="presOf" srcId="{6971234B-32D6-4B6A-AE58-1E1D0A000F4D}" destId="{6FEAB51E-EEA2-4DC8-9E9B-D06D27789BF8}" srcOrd="1" destOrd="0" presId="urn:microsoft.com/office/officeart/2008/layout/HorizontalMultiLevelHierarchy"/>
    <dgm:cxn modelId="{B5CF46E2-77B3-45DA-8DB8-63091A0B125A}" type="presOf" srcId="{F9ED6D51-C37B-4648-80D7-083126E35170}" destId="{6ACBC060-EFAF-404B-B7A4-F4CD27CEBF4F}" srcOrd="0" destOrd="0" presId="urn:microsoft.com/office/officeart/2008/layout/HorizontalMultiLevelHierarchy"/>
    <dgm:cxn modelId="{04B13253-3658-452B-99BB-1D6860660D7E}" type="presOf" srcId="{961A04E6-3AB3-46BD-A2A9-8CB44272E8D7}" destId="{9C8C11DD-D207-4BD8-9F46-3DAA996EB465}" srcOrd="0" destOrd="0" presId="urn:microsoft.com/office/officeart/2008/layout/HorizontalMultiLevelHierarchy"/>
    <dgm:cxn modelId="{91CE0548-889A-40C8-AB31-FDD3FA7F2530}" type="presOf" srcId="{79E1EEEF-01A9-45DB-B3E1-F4FD67464A5A}" destId="{39F832E7-02CB-4780-BE1E-B9BD52D91107}" srcOrd="0" destOrd="0" presId="urn:microsoft.com/office/officeart/2008/layout/HorizontalMultiLevelHierarchy"/>
    <dgm:cxn modelId="{B9E60061-8E79-428E-8121-2ECD56BD33A6}" srcId="{F9ED6D51-C37B-4648-80D7-083126E35170}" destId="{159F8584-57E0-4BEF-B04D-87A70A65AEED}" srcOrd="3" destOrd="0" parTransId="{6971234B-32D6-4B6A-AE58-1E1D0A000F4D}" sibTransId="{1218E5E8-F74A-4EE2-AC07-880B06FF4153}"/>
    <dgm:cxn modelId="{C5EAF3ED-9D32-4AE8-B6DE-06C36762E663}" type="presOf" srcId="{A1F6BAE8-504B-4579-89E7-C38170B9476D}" destId="{F70FCB9A-9B5E-4E04-8459-4EDE00800C7C}" srcOrd="0" destOrd="0" presId="urn:microsoft.com/office/officeart/2008/layout/HorizontalMultiLevelHierarchy"/>
    <dgm:cxn modelId="{9FA1E58D-951D-4EE6-B900-9AF0A53E4E4F}" type="presOf" srcId="{159F8584-57E0-4BEF-B04D-87A70A65AEED}" destId="{C15B5A0F-A9B2-42A0-A483-887DAC187C7D}" srcOrd="0" destOrd="0" presId="urn:microsoft.com/office/officeart/2008/layout/HorizontalMultiLevelHierarchy"/>
    <dgm:cxn modelId="{A4EF75B4-8530-485F-842C-FA8CE4F1E1F4}" type="presOf" srcId="{5F3CCA89-6AAA-49E0-9982-362BB779A552}" destId="{70EAD2D8-05B4-4C9C-9E64-3FEE06859B4D}" srcOrd="1" destOrd="0" presId="urn:microsoft.com/office/officeart/2008/layout/HorizontalMultiLevelHierarchy"/>
    <dgm:cxn modelId="{F7399669-6F98-477B-A4E5-1AE3B7396BDF}" type="presOf" srcId="{961A04E6-3AB3-46BD-A2A9-8CB44272E8D7}" destId="{BC13A36F-1368-46B7-AEF4-6DACED32C36C}" srcOrd="1" destOrd="0" presId="urn:microsoft.com/office/officeart/2008/layout/HorizontalMultiLevelHierarchy"/>
    <dgm:cxn modelId="{AEB7BC7F-2617-4537-9A83-BE1B5F62E3C1}" srcId="{F9ED6D51-C37B-4648-80D7-083126E35170}" destId="{79E1EEEF-01A9-45DB-B3E1-F4FD67464A5A}" srcOrd="2" destOrd="0" parTransId="{5F3CCA89-6AAA-49E0-9982-362BB779A552}" sibTransId="{4C65AA26-E20F-4EA1-AD58-1B1E5CD71CCB}"/>
    <dgm:cxn modelId="{D35D043D-2F60-4932-8066-D315D86B3BA9}" type="presOf" srcId="{6971234B-32D6-4B6A-AE58-1E1D0A000F4D}" destId="{FC7BD031-EA7B-4335-B021-D4F013A11E5D}" srcOrd="0" destOrd="0" presId="urn:microsoft.com/office/officeart/2008/layout/HorizontalMultiLevelHierarchy"/>
    <dgm:cxn modelId="{DF0754E6-98C0-474C-A225-EABB6003474A}" type="presOf" srcId="{267EFBED-D082-438C-95FB-C5D31E96CF5C}" destId="{9C23B45E-503C-4034-A2ED-E2E769669740}" srcOrd="0" destOrd="0" presId="urn:microsoft.com/office/officeart/2008/layout/HorizontalMultiLevelHierarchy"/>
    <dgm:cxn modelId="{B2CB3DBD-8ABE-4F7E-8D7C-B735678A73BA}" type="presOf" srcId="{5F3CCA89-6AAA-49E0-9982-362BB779A552}" destId="{E3A255F2-A8C4-4459-A174-42BE4DC59B71}" srcOrd="0" destOrd="0" presId="urn:microsoft.com/office/officeart/2008/layout/HorizontalMultiLevelHierarchy"/>
    <dgm:cxn modelId="{E76AEF30-BC13-49F3-B274-2A0C9067060E}" type="presOf" srcId="{85E3FEC4-CE55-4706-9F22-BDC36F9F810E}" destId="{253C4164-6E2A-45D6-A896-76B1294FEE19}" srcOrd="0" destOrd="0" presId="urn:microsoft.com/office/officeart/2008/layout/HorizontalMultiLevelHierarchy"/>
    <dgm:cxn modelId="{292B1BD5-8BA7-44FA-BF6A-7BE95EE0A44F}" type="presOf" srcId="{C412D64F-1E15-4F19-B183-4F47E2B1998C}" destId="{EA2FD3CF-8569-46DF-9BD8-87062477C72F}" srcOrd="0" destOrd="0" presId="urn:microsoft.com/office/officeart/2008/layout/HorizontalMultiLevelHierarchy"/>
    <dgm:cxn modelId="{F649EF87-843A-458D-A7DF-41EFF0FA82BC}" srcId="{F9ED6D51-C37B-4648-80D7-083126E35170}" destId="{C412D64F-1E15-4F19-B183-4F47E2B1998C}" srcOrd="1" destOrd="0" parTransId="{961A04E6-3AB3-46BD-A2A9-8CB44272E8D7}" sibTransId="{7F81384C-2A88-40B5-A930-C69A8D19FAA2}"/>
    <dgm:cxn modelId="{9F18FD2B-1D96-4F8C-A47E-D7BBC531D20D}" type="presOf" srcId="{010865C8-412B-4CE1-BCD6-276C783AF147}" destId="{3A0EC907-4A0A-4E95-93F0-2BABEDD5CB27}" srcOrd="1" destOrd="0" presId="urn:microsoft.com/office/officeart/2008/layout/HorizontalMultiLevelHierarchy"/>
    <dgm:cxn modelId="{82B08E51-A1C1-449B-BDF7-F30215AB147D}" type="presOf" srcId="{169D268D-2F44-43A9-AFD4-F989BAFF38D5}" destId="{B5748C5B-6CC5-4A5F-835F-AE1CCA568B4C}" srcOrd="0" destOrd="0" presId="urn:microsoft.com/office/officeart/2008/layout/HorizontalMultiLevelHierarchy"/>
    <dgm:cxn modelId="{2F70FDAD-F2B2-4645-BA0F-72856B0176EB}" type="presOf" srcId="{010865C8-412B-4CE1-BCD6-276C783AF147}" destId="{C8684170-5454-4037-8A5D-A160DE283AFF}" srcOrd="0" destOrd="0" presId="urn:microsoft.com/office/officeart/2008/layout/HorizontalMultiLevelHierarchy"/>
    <dgm:cxn modelId="{DB513638-81F0-4550-82AE-EEBAD86AE1C2}" type="presOf" srcId="{967D4FAB-857D-4A05-A78A-CFFBA32A82A1}" destId="{55374CE3-805B-4A57-9B99-80AEACFEA094}" srcOrd="0" destOrd="0" presId="urn:microsoft.com/office/officeart/2008/layout/HorizontalMultiLevelHierarchy"/>
    <dgm:cxn modelId="{9750571C-3828-4231-AAE9-D51875DEBAFC}" type="presOf" srcId="{8B9131BC-867F-4D46-846D-F03AA071B2ED}" destId="{706AAD31-5DB3-4901-A819-CD598FC6ADE5}" srcOrd="0" destOrd="0" presId="urn:microsoft.com/office/officeart/2008/layout/HorizontalMultiLevelHierarchy"/>
    <dgm:cxn modelId="{E9EC19A9-51AE-450C-98DA-A4958C78AC48}" srcId="{F9ED6D51-C37B-4648-80D7-083126E35170}" destId="{A1F6BAE8-504B-4579-89E7-C38170B9476D}" srcOrd="0" destOrd="0" parTransId="{967D4FAB-857D-4A05-A78A-CFFBA32A82A1}" sibTransId="{B397C848-ED57-46B2-9F9C-D8501478514D}"/>
    <dgm:cxn modelId="{73808D0D-B9E6-44FA-B1AA-624EFF03E871}" srcId="{85E3FEC4-CE55-4706-9F22-BDC36F9F810E}" destId="{F9ED6D51-C37B-4648-80D7-083126E35170}" srcOrd="0" destOrd="0" parTransId="{2A3B71D6-C402-438D-81F5-3D64B1815D84}" sibTransId="{216FDD0F-9791-45AC-9998-5BBBDE00C8C7}"/>
    <dgm:cxn modelId="{B65184CE-7FA9-4364-B886-53F0B4A809A3}" type="presOf" srcId="{267EFBED-D082-438C-95FB-C5D31E96CF5C}" destId="{78988B45-2143-45F4-8AA1-22311DA11A2E}" srcOrd="1" destOrd="0" presId="urn:microsoft.com/office/officeart/2008/layout/HorizontalMultiLevelHierarchy"/>
    <dgm:cxn modelId="{A22F0C1C-8CAD-4CC4-B19B-33B9F47C5ADF}" srcId="{F9ED6D51-C37B-4648-80D7-083126E35170}" destId="{169D268D-2F44-43A9-AFD4-F989BAFF38D5}" srcOrd="4" destOrd="0" parTransId="{267EFBED-D082-438C-95FB-C5D31E96CF5C}" sibTransId="{3212D56B-2526-4FA1-9AE9-13F457C8F9E4}"/>
    <dgm:cxn modelId="{21A53925-E0A5-4ADB-9E1C-F36A96FB0286}" type="presParOf" srcId="{253C4164-6E2A-45D6-A896-76B1294FEE19}" destId="{7EB28F37-4DBF-4026-AC9D-57D89949757D}" srcOrd="0" destOrd="0" presId="urn:microsoft.com/office/officeart/2008/layout/HorizontalMultiLevelHierarchy"/>
    <dgm:cxn modelId="{6846AA68-551C-41DD-89D8-732B7D3A38EE}" type="presParOf" srcId="{7EB28F37-4DBF-4026-AC9D-57D89949757D}" destId="{6ACBC060-EFAF-404B-B7A4-F4CD27CEBF4F}" srcOrd="0" destOrd="0" presId="urn:microsoft.com/office/officeart/2008/layout/HorizontalMultiLevelHierarchy"/>
    <dgm:cxn modelId="{7F1871AA-1B20-4292-9448-3E58B5FFE3B0}" type="presParOf" srcId="{7EB28F37-4DBF-4026-AC9D-57D89949757D}" destId="{E1C6A2F8-227B-401B-9F7D-2135D7F1BA3A}" srcOrd="1" destOrd="0" presId="urn:microsoft.com/office/officeart/2008/layout/HorizontalMultiLevelHierarchy"/>
    <dgm:cxn modelId="{82F54862-FC29-4E48-9AE5-FFF3C23F58BD}" type="presParOf" srcId="{E1C6A2F8-227B-401B-9F7D-2135D7F1BA3A}" destId="{55374CE3-805B-4A57-9B99-80AEACFEA094}" srcOrd="0" destOrd="0" presId="urn:microsoft.com/office/officeart/2008/layout/HorizontalMultiLevelHierarchy"/>
    <dgm:cxn modelId="{25F4D127-A50C-4D20-A547-920E738536E0}" type="presParOf" srcId="{55374CE3-805B-4A57-9B99-80AEACFEA094}" destId="{CFD77083-9F19-4323-B8F6-0650F5322C16}" srcOrd="0" destOrd="0" presId="urn:microsoft.com/office/officeart/2008/layout/HorizontalMultiLevelHierarchy"/>
    <dgm:cxn modelId="{2202E54A-E376-45D7-9D10-4572FA3E8416}" type="presParOf" srcId="{E1C6A2F8-227B-401B-9F7D-2135D7F1BA3A}" destId="{3C40554B-8F4D-43F4-B631-84E8838E217F}" srcOrd="1" destOrd="0" presId="urn:microsoft.com/office/officeart/2008/layout/HorizontalMultiLevelHierarchy"/>
    <dgm:cxn modelId="{9B9CD13B-68A7-4581-B2C7-9B554A480F17}" type="presParOf" srcId="{3C40554B-8F4D-43F4-B631-84E8838E217F}" destId="{F70FCB9A-9B5E-4E04-8459-4EDE00800C7C}" srcOrd="0" destOrd="0" presId="urn:microsoft.com/office/officeart/2008/layout/HorizontalMultiLevelHierarchy"/>
    <dgm:cxn modelId="{03FBDD06-F646-402A-8707-50963B06997C}" type="presParOf" srcId="{3C40554B-8F4D-43F4-B631-84E8838E217F}" destId="{2D7040F0-DC38-440D-9789-6F7552DD2F84}" srcOrd="1" destOrd="0" presId="urn:microsoft.com/office/officeart/2008/layout/HorizontalMultiLevelHierarchy"/>
    <dgm:cxn modelId="{60AF086A-74FA-4A1D-A9BC-4C08535B32AC}" type="presParOf" srcId="{E1C6A2F8-227B-401B-9F7D-2135D7F1BA3A}" destId="{9C8C11DD-D207-4BD8-9F46-3DAA996EB465}" srcOrd="2" destOrd="0" presId="urn:microsoft.com/office/officeart/2008/layout/HorizontalMultiLevelHierarchy"/>
    <dgm:cxn modelId="{81F61ECB-88E0-46C9-BB42-02AA8846A444}" type="presParOf" srcId="{9C8C11DD-D207-4BD8-9F46-3DAA996EB465}" destId="{BC13A36F-1368-46B7-AEF4-6DACED32C36C}" srcOrd="0" destOrd="0" presId="urn:microsoft.com/office/officeart/2008/layout/HorizontalMultiLevelHierarchy"/>
    <dgm:cxn modelId="{9D9C9C8D-936E-46B3-A1C4-51902717CC69}" type="presParOf" srcId="{E1C6A2F8-227B-401B-9F7D-2135D7F1BA3A}" destId="{0551DE0A-0416-4493-A3D3-9FCED0E7ED90}" srcOrd="3" destOrd="0" presId="urn:microsoft.com/office/officeart/2008/layout/HorizontalMultiLevelHierarchy"/>
    <dgm:cxn modelId="{7B6B0DA9-090F-4625-991F-E269244FE6DA}" type="presParOf" srcId="{0551DE0A-0416-4493-A3D3-9FCED0E7ED90}" destId="{EA2FD3CF-8569-46DF-9BD8-87062477C72F}" srcOrd="0" destOrd="0" presId="urn:microsoft.com/office/officeart/2008/layout/HorizontalMultiLevelHierarchy"/>
    <dgm:cxn modelId="{486CEAA1-1493-4364-82B6-F7244C72C5DD}" type="presParOf" srcId="{0551DE0A-0416-4493-A3D3-9FCED0E7ED90}" destId="{B1C41284-CA77-4369-87F1-E07944805A5E}" srcOrd="1" destOrd="0" presId="urn:microsoft.com/office/officeart/2008/layout/HorizontalMultiLevelHierarchy"/>
    <dgm:cxn modelId="{A39173E6-D8EB-4EC9-9A53-95F785E92C8B}" type="presParOf" srcId="{E1C6A2F8-227B-401B-9F7D-2135D7F1BA3A}" destId="{E3A255F2-A8C4-4459-A174-42BE4DC59B71}" srcOrd="4" destOrd="0" presId="urn:microsoft.com/office/officeart/2008/layout/HorizontalMultiLevelHierarchy"/>
    <dgm:cxn modelId="{1B502865-4C1C-4563-B1FF-51CF56CD9465}" type="presParOf" srcId="{E3A255F2-A8C4-4459-A174-42BE4DC59B71}" destId="{70EAD2D8-05B4-4C9C-9E64-3FEE06859B4D}" srcOrd="0" destOrd="0" presId="urn:microsoft.com/office/officeart/2008/layout/HorizontalMultiLevelHierarchy"/>
    <dgm:cxn modelId="{10E3FEAC-A375-47BB-BAF2-88AE30844BD5}" type="presParOf" srcId="{E1C6A2F8-227B-401B-9F7D-2135D7F1BA3A}" destId="{1153B5AF-41A2-4E57-AAF2-8800B78003E3}" srcOrd="5" destOrd="0" presId="urn:microsoft.com/office/officeart/2008/layout/HorizontalMultiLevelHierarchy"/>
    <dgm:cxn modelId="{265FBC00-CC71-4843-9973-802BD163EBF9}" type="presParOf" srcId="{1153B5AF-41A2-4E57-AAF2-8800B78003E3}" destId="{39F832E7-02CB-4780-BE1E-B9BD52D91107}" srcOrd="0" destOrd="0" presId="urn:microsoft.com/office/officeart/2008/layout/HorizontalMultiLevelHierarchy"/>
    <dgm:cxn modelId="{6139DA57-DA21-4DBE-8ECB-1D1F3B71E5CE}" type="presParOf" srcId="{1153B5AF-41A2-4E57-AAF2-8800B78003E3}" destId="{1983DF39-96FB-444D-B67D-ABF93D0C5E99}" srcOrd="1" destOrd="0" presId="urn:microsoft.com/office/officeart/2008/layout/HorizontalMultiLevelHierarchy"/>
    <dgm:cxn modelId="{240FAE01-FB83-4590-AA59-7596913D86EE}" type="presParOf" srcId="{E1C6A2F8-227B-401B-9F7D-2135D7F1BA3A}" destId="{FC7BD031-EA7B-4335-B021-D4F013A11E5D}" srcOrd="6" destOrd="0" presId="urn:microsoft.com/office/officeart/2008/layout/HorizontalMultiLevelHierarchy"/>
    <dgm:cxn modelId="{0F4A3AE7-A4A4-4B04-A506-709F508C7281}" type="presParOf" srcId="{FC7BD031-EA7B-4335-B021-D4F013A11E5D}" destId="{6FEAB51E-EEA2-4DC8-9E9B-D06D27789BF8}" srcOrd="0" destOrd="0" presId="urn:microsoft.com/office/officeart/2008/layout/HorizontalMultiLevelHierarchy"/>
    <dgm:cxn modelId="{A0EFBF41-778D-4BA2-BA3D-77CCD0549479}" type="presParOf" srcId="{E1C6A2F8-227B-401B-9F7D-2135D7F1BA3A}" destId="{0D7A5858-8507-4133-A747-0152161232F6}" srcOrd="7" destOrd="0" presId="urn:microsoft.com/office/officeart/2008/layout/HorizontalMultiLevelHierarchy"/>
    <dgm:cxn modelId="{2AB09850-4FDD-4DB6-91B7-09D52495A441}" type="presParOf" srcId="{0D7A5858-8507-4133-A747-0152161232F6}" destId="{C15B5A0F-A9B2-42A0-A483-887DAC187C7D}" srcOrd="0" destOrd="0" presId="urn:microsoft.com/office/officeart/2008/layout/HorizontalMultiLevelHierarchy"/>
    <dgm:cxn modelId="{98326EB2-FA32-4D98-9792-EE5E3A775C88}" type="presParOf" srcId="{0D7A5858-8507-4133-A747-0152161232F6}" destId="{4E2AEDF8-3454-4F75-8CDF-2E828A55C0AB}" srcOrd="1" destOrd="0" presId="urn:microsoft.com/office/officeart/2008/layout/HorizontalMultiLevelHierarchy"/>
    <dgm:cxn modelId="{B0672C66-8532-4A47-93A4-4365643B2553}" type="presParOf" srcId="{E1C6A2F8-227B-401B-9F7D-2135D7F1BA3A}" destId="{9C23B45E-503C-4034-A2ED-E2E769669740}" srcOrd="8" destOrd="0" presId="urn:microsoft.com/office/officeart/2008/layout/HorizontalMultiLevelHierarchy"/>
    <dgm:cxn modelId="{71B5CD4F-0C4A-4062-AEEF-1FE3B4FCD7A2}" type="presParOf" srcId="{9C23B45E-503C-4034-A2ED-E2E769669740}" destId="{78988B45-2143-45F4-8AA1-22311DA11A2E}" srcOrd="0" destOrd="0" presId="urn:microsoft.com/office/officeart/2008/layout/HorizontalMultiLevelHierarchy"/>
    <dgm:cxn modelId="{EEBAA097-57C8-4AAD-B300-624358C645E6}" type="presParOf" srcId="{E1C6A2F8-227B-401B-9F7D-2135D7F1BA3A}" destId="{10555BC5-4BE8-4135-8485-9F0AB719023A}" srcOrd="9" destOrd="0" presId="urn:microsoft.com/office/officeart/2008/layout/HorizontalMultiLevelHierarchy"/>
    <dgm:cxn modelId="{4FC879D5-591A-4E4B-ACA6-2B45E86E257D}" type="presParOf" srcId="{10555BC5-4BE8-4135-8485-9F0AB719023A}" destId="{B5748C5B-6CC5-4A5F-835F-AE1CCA568B4C}" srcOrd="0" destOrd="0" presId="urn:microsoft.com/office/officeart/2008/layout/HorizontalMultiLevelHierarchy"/>
    <dgm:cxn modelId="{7C1FE1DF-44D6-4B7D-B6B4-0D8ED91C9D87}" type="presParOf" srcId="{10555BC5-4BE8-4135-8485-9F0AB719023A}" destId="{9A03DA38-4949-4A8F-AD4F-343B363748FC}" srcOrd="1" destOrd="0" presId="urn:microsoft.com/office/officeart/2008/layout/HorizontalMultiLevelHierarchy"/>
    <dgm:cxn modelId="{082FFC51-1A0D-4DC4-AF2E-2916783CA7A8}" type="presParOf" srcId="{E1C6A2F8-227B-401B-9F7D-2135D7F1BA3A}" destId="{C8684170-5454-4037-8A5D-A160DE283AFF}" srcOrd="10" destOrd="0" presId="urn:microsoft.com/office/officeart/2008/layout/HorizontalMultiLevelHierarchy"/>
    <dgm:cxn modelId="{7C205A1D-B502-4DFA-B604-B923B1820866}" type="presParOf" srcId="{C8684170-5454-4037-8A5D-A160DE283AFF}" destId="{3A0EC907-4A0A-4E95-93F0-2BABEDD5CB27}" srcOrd="0" destOrd="0" presId="urn:microsoft.com/office/officeart/2008/layout/HorizontalMultiLevelHierarchy"/>
    <dgm:cxn modelId="{C5BF7087-4B43-48BD-8B8A-CF46550D6E96}" type="presParOf" srcId="{E1C6A2F8-227B-401B-9F7D-2135D7F1BA3A}" destId="{3F3AD322-4710-4D25-B7F4-64A62CD5BBB3}" srcOrd="11" destOrd="0" presId="urn:microsoft.com/office/officeart/2008/layout/HorizontalMultiLevelHierarchy"/>
    <dgm:cxn modelId="{3545C08A-F9B8-4F92-98DC-44F04083DB2A}" type="presParOf" srcId="{3F3AD322-4710-4D25-B7F4-64A62CD5BBB3}" destId="{706AAD31-5DB3-4901-A819-CD598FC6ADE5}" srcOrd="0" destOrd="0" presId="urn:microsoft.com/office/officeart/2008/layout/HorizontalMultiLevelHierarchy"/>
    <dgm:cxn modelId="{37EBE94B-9BB4-4726-A500-1557CD857A62}" type="presParOf" srcId="{3F3AD322-4710-4D25-B7F4-64A62CD5BBB3}" destId="{BE28EACE-57C2-44D2-8CDE-68CC47D0F2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2A3D14-CF2C-4B42-B837-D94C070367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9A0869-DE8D-4B0E-B42C-34B9C20DC792}">
      <dgm:prSet phldrT="[Текст]"/>
      <dgm:spPr/>
      <dgm:t>
        <a:bodyPr/>
        <a:lstStyle/>
        <a:p>
          <a:r>
            <a:rPr lang="ru-RU" i="1" dirty="0" smtClean="0"/>
            <a:t>Гибкость станочной системы</a:t>
          </a:r>
          <a:r>
            <a:rPr lang="ru-RU" dirty="0" smtClean="0"/>
            <a:t> </a:t>
          </a:r>
          <a:endParaRPr lang="ru-RU" dirty="0"/>
        </a:p>
      </dgm:t>
    </dgm:pt>
    <dgm:pt modelId="{61FB0655-AFD5-49E0-B8F3-BCE9CC9987DC}" type="parTrans" cxnId="{0A54217B-8F30-42E6-BF59-D1BB62828B55}">
      <dgm:prSet/>
      <dgm:spPr/>
      <dgm:t>
        <a:bodyPr/>
        <a:lstStyle/>
        <a:p>
          <a:endParaRPr lang="ru-RU"/>
        </a:p>
      </dgm:t>
    </dgm:pt>
    <dgm:pt modelId="{2685C47F-7659-4134-AE85-ABFE5F4D3F2D}" type="sibTrans" cxnId="{0A54217B-8F30-42E6-BF59-D1BB62828B55}">
      <dgm:prSet/>
      <dgm:spPr/>
      <dgm:t>
        <a:bodyPr/>
        <a:lstStyle/>
        <a:p>
          <a:endParaRPr lang="ru-RU"/>
        </a:p>
      </dgm:t>
    </dgm:pt>
    <dgm:pt modelId="{68FA0B9D-00FA-495B-B042-D992411C0198}">
      <dgm:prSet phldrT="[Текст]"/>
      <dgm:spPr/>
      <dgm:t>
        <a:bodyPr/>
        <a:lstStyle/>
        <a:p>
          <a:r>
            <a:rPr lang="ru-RU" dirty="0" smtClean="0"/>
            <a:t>отражает длительность и стоимость перехода на изготовление другой детали</a:t>
          </a:r>
          <a:endParaRPr lang="ru-RU" dirty="0"/>
        </a:p>
      </dgm:t>
    </dgm:pt>
    <dgm:pt modelId="{691E7E93-084C-4131-8DE1-6947B85759D7}" type="parTrans" cxnId="{ED7D2575-C1DD-4CED-A462-196D0848638F}">
      <dgm:prSet/>
      <dgm:spPr/>
      <dgm:t>
        <a:bodyPr/>
        <a:lstStyle/>
        <a:p>
          <a:endParaRPr lang="ru-RU"/>
        </a:p>
      </dgm:t>
    </dgm:pt>
    <dgm:pt modelId="{0826E63A-4B25-4A1F-90B0-58CF2772AA62}" type="sibTrans" cxnId="{ED7D2575-C1DD-4CED-A462-196D0848638F}">
      <dgm:prSet/>
      <dgm:spPr/>
      <dgm:t>
        <a:bodyPr/>
        <a:lstStyle/>
        <a:p>
          <a:endParaRPr lang="ru-RU"/>
        </a:p>
      </dgm:t>
    </dgm:pt>
    <dgm:pt modelId="{E107E6A8-9FFE-4641-8FF6-2477D8CA68FB}">
      <dgm:prSet phldrT="[Текст]"/>
      <dgm:spPr/>
      <dgm:t>
        <a:bodyPr/>
        <a:lstStyle/>
        <a:p>
          <a:r>
            <a:rPr lang="ru-RU" dirty="0" smtClean="0"/>
            <a:t>показателем является количество наименований деталей, изготавливаемых в промежутках между наладками</a:t>
          </a:r>
          <a:endParaRPr lang="ru-RU" dirty="0"/>
        </a:p>
      </dgm:t>
    </dgm:pt>
    <dgm:pt modelId="{FE7D73B8-5CDA-43D2-BD33-2668DE8FD47E}" type="parTrans" cxnId="{59B41F8F-9383-483A-B29E-F5F0A57C9FF1}">
      <dgm:prSet/>
      <dgm:spPr/>
      <dgm:t>
        <a:bodyPr/>
        <a:lstStyle/>
        <a:p>
          <a:endParaRPr lang="ru-RU"/>
        </a:p>
      </dgm:t>
    </dgm:pt>
    <dgm:pt modelId="{FCA230C4-5C57-4D17-8927-2D111102E91C}" type="sibTrans" cxnId="{59B41F8F-9383-483A-B29E-F5F0A57C9FF1}">
      <dgm:prSet/>
      <dgm:spPr/>
      <dgm:t>
        <a:bodyPr/>
        <a:lstStyle/>
        <a:p>
          <a:endParaRPr lang="ru-RU"/>
        </a:p>
      </dgm:t>
    </dgm:pt>
    <dgm:pt modelId="{B4D18C3D-067F-45AF-AF83-A45B6A726F30}">
      <dgm:prSet phldrT="[Текст]"/>
      <dgm:spPr/>
      <dgm:t>
        <a:bodyPr/>
        <a:lstStyle/>
        <a:p>
          <a:r>
            <a:rPr lang="ru-RU" i="1" dirty="0" smtClean="0"/>
            <a:t>Ассортиментная гибкость</a:t>
          </a:r>
          <a:endParaRPr lang="ru-RU" dirty="0"/>
        </a:p>
      </dgm:t>
    </dgm:pt>
    <dgm:pt modelId="{4D761CAD-35F6-4C8B-BF27-A83CCB99C680}" type="parTrans" cxnId="{6875AF54-19CB-42FF-ACFB-185A00E06EDC}">
      <dgm:prSet/>
      <dgm:spPr/>
      <dgm:t>
        <a:bodyPr/>
        <a:lstStyle/>
        <a:p>
          <a:endParaRPr lang="ru-RU"/>
        </a:p>
      </dgm:t>
    </dgm:pt>
    <dgm:pt modelId="{27F10BB9-CD62-4C7B-9EA3-66C50DE7E39E}" type="sibTrans" cxnId="{6875AF54-19CB-42FF-ACFB-185A00E06EDC}">
      <dgm:prSet/>
      <dgm:spPr/>
      <dgm:t>
        <a:bodyPr/>
        <a:lstStyle/>
        <a:p>
          <a:endParaRPr lang="ru-RU"/>
        </a:p>
      </dgm:t>
    </dgm:pt>
    <dgm:pt modelId="{EEEF1074-C0DC-461C-90AD-58B68AFC113A}">
      <dgm:prSet phldrT="[Текст]"/>
      <dgm:spPr/>
      <dgm:t>
        <a:bodyPr/>
        <a:lstStyle/>
        <a:p>
          <a:r>
            <a:rPr lang="ru-RU" dirty="0" smtClean="0"/>
            <a:t>отражает способность производственно-логистической системы к обновлению продукции</a:t>
          </a:r>
          <a:endParaRPr lang="ru-RU" dirty="0"/>
        </a:p>
      </dgm:t>
    </dgm:pt>
    <dgm:pt modelId="{1BD60BDD-E0E4-47F9-9A98-9459FE1932F3}" type="parTrans" cxnId="{D1D0D543-5921-402A-B693-33810910E15B}">
      <dgm:prSet/>
      <dgm:spPr/>
      <dgm:t>
        <a:bodyPr/>
        <a:lstStyle/>
        <a:p>
          <a:endParaRPr lang="ru-RU"/>
        </a:p>
      </dgm:t>
    </dgm:pt>
    <dgm:pt modelId="{0DDA3B29-9ED1-4EF4-B3EC-81A95CE44182}" type="sibTrans" cxnId="{D1D0D543-5921-402A-B693-33810910E15B}">
      <dgm:prSet/>
      <dgm:spPr/>
      <dgm:t>
        <a:bodyPr/>
        <a:lstStyle/>
        <a:p>
          <a:endParaRPr lang="ru-RU"/>
        </a:p>
      </dgm:t>
    </dgm:pt>
    <dgm:pt modelId="{582C1AF5-CD19-4D12-9F18-E7BA5CFABEAE}">
      <dgm:prSet phldrT="[Текст]"/>
      <dgm:spPr/>
      <dgm:t>
        <a:bodyPr/>
        <a:lstStyle/>
        <a:p>
          <a:r>
            <a:rPr lang="ru-RU" dirty="0" smtClean="0"/>
            <a:t>показателем являются сроки и стоимость подготовки производства нового наименования деталей  </a:t>
          </a:r>
          <a:endParaRPr lang="ru-RU" dirty="0"/>
        </a:p>
      </dgm:t>
    </dgm:pt>
    <dgm:pt modelId="{A4B30864-6CD4-455D-9D14-19008DE865A4}" type="parTrans" cxnId="{E8444B7E-CE0E-4709-9538-639D25A16057}">
      <dgm:prSet/>
      <dgm:spPr/>
      <dgm:t>
        <a:bodyPr/>
        <a:lstStyle/>
        <a:p>
          <a:endParaRPr lang="ru-RU"/>
        </a:p>
      </dgm:t>
    </dgm:pt>
    <dgm:pt modelId="{C247D2A9-870C-462E-B0C2-A2B8EAB38746}" type="sibTrans" cxnId="{E8444B7E-CE0E-4709-9538-639D25A16057}">
      <dgm:prSet/>
      <dgm:spPr/>
      <dgm:t>
        <a:bodyPr/>
        <a:lstStyle/>
        <a:p>
          <a:endParaRPr lang="ru-RU"/>
        </a:p>
      </dgm:t>
    </dgm:pt>
    <dgm:pt modelId="{DDD5BA3C-47D8-482A-8C92-AE14A83E7195}">
      <dgm:prSet phldrT="[Текст]"/>
      <dgm:spPr/>
      <dgm:t>
        <a:bodyPr/>
        <a:lstStyle/>
        <a:p>
          <a:r>
            <a:rPr lang="ru-RU" i="1" dirty="0" smtClean="0"/>
            <a:t>Технологическая гибкость</a:t>
          </a:r>
          <a:endParaRPr lang="ru-RU" dirty="0"/>
        </a:p>
      </dgm:t>
    </dgm:pt>
    <dgm:pt modelId="{BD9C9C41-853F-4F10-9ABF-E50B58034A08}" type="parTrans" cxnId="{7079F9B6-D90A-45C9-8C99-19E957DB9611}">
      <dgm:prSet/>
      <dgm:spPr/>
      <dgm:t>
        <a:bodyPr/>
        <a:lstStyle/>
        <a:p>
          <a:endParaRPr lang="ru-RU"/>
        </a:p>
      </dgm:t>
    </dgm:pt>
    <dgm:pt modelId="{EE4DEA3E-2E8B-4E5E-8473-0DE4D17E9ABA}" type="sibTrans" cxnId="{7079F9B6-D90A-45C9-8C99-19E957DB9611}">
      <dgm:prSet/>
      <dgm:spPr/>
      <dgm:t>
        <a:bodyPr/>
        <a:lstStyle/>
        <a:p>
          <a:endParaRPr lang="ru-RU"/>
        </a:p>
      </dgm:t>
    </dgm:pt>
    <dgm:pt modelId="{D4DCFADE-5FD6-4FF1-9377-BF064608010F}">
      <dgm:prSet phldrT="[Текст]"/>
      <dgm:spPr/>
      <dgm:t>
        <a:bodyPr/>
        <a:lstStyle/>
        <a:p>
          <a:r>
            <a:rPr lang="ru-RU" dirty="0" smtClean="0"/>
            <a:t>отражает способность производственно-логистической системы использовать различные варианты технологического процесса</a:t>
          </a:r>
          <a:endParaRPr lang="ru-RU" dirty="0"/>
        </a:p>
      </dgm:t>
    </dgm:pt>
    <dgm:pt modelId="{619CA35B-1D6F-4110-8209-452FCF137251}" type="parTrans" cxnId="{D52CB40E-8B8C-4785-A075-8E4A80D543B9}">
      <dgm:prSet/>
      <dgm:spPr/>
      <dgm:t>
        <a:bodyPr/>
        <a:lstStyle/>
        <a:p>
          <a:endParaRPr lang="ru-RU"/>
        </a:p>
      </dgm:t>
    </dgm:pt>
    <dgm:pt modelId="{73DE9FA1-1F78-4010-80C9-6718131F5E52}" type="sibTrans" cxnId="{D52CB40E-8B8C-4785-A075-8E4A80D543B9}">
      <dgm:prSet/>
      <dgm:spPr/>
      <dgm:t>
        <a:bodyPr/>
        <a:lstStyle/>
        <a:p>
          <a:endParaRPr lang="ru-RU"/>
        </a:p>
      </dgm:t>
    </dgm:pt>
    <dgm:pt modelId="{8EA00302-F383-48A4-B37B-8E167F62F83D}">
      <dgm:prSet phldrT="[Текст]"/>
      <dgm:spPr/>
      <dgm:t>
        <a:bodyPr/>
        <a:lstStyle/>
        <a:p>
          <a:r>
            <a:rPr lang="ru-RU" dirty="0" smtClean="0"/>
            <a:t>показателем является количество вариантов выполнения производственных задач</a:t>
          </a:r>
          <a:endParaRPr lang="ru-RU" dirty="0"/>
        </a:p>
      </dgm:t>
    </dgm:pt>
    <dgm:pt modelId="{8A22CB33-98E1-4169-9823-30E05EFB0A34}" type="parTrans" cxnId="{1319FC6C-34FE-467D-B65C-8BD6C1A7C91A}">
      <dgm:prSet/>
      <dgm:spPr/>
      <dgm:t>
        <a:bodyPr/>
        <a:lstStyle/>
        <a:p>
          <a:endParaRPr lang="ru-RU"/>
        </a:p>
      </dgm:t>
    </dgm:pt>
    <dgm:pt modelId="{6090AB46-AF2A-4812-8F12-AB3D7554A840}" type="sibTrans" cxnId="{1319FC6C-34FE-467D-B65C-8BD6C1A7C91A}">
      <dgm:prSet/>
      <dgm:spPr/>
      <dgm:t>
        <a:bodyPr/>
        <a:lstStyle/>
        <a:p>
          <a:endParaRPr lang="ru-RU"/>
        </a:p>
      </dgm:t>
    </dgm:pt>
    <dgm:pt modelId="{032249FB-EF06-4F38-9839-96DFEA3540BC}" type="pres">
      <dgm:prSet presAssocID="{7D2A3D14-CF2C-4B42-B837-D94C070367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E1599-1FC7-498F-BE17-CB64DCDB8B5B}" type="pres">
      <dgm:prSet presAssocID="{F39A0869-DE8D-4B0E-B42C-34B9C20DC792}" presName="composite" presStyleCnt="0"/>
      <dgm:spPr/>
    </dgm:pt>
    <dgm:pt modelId="{33150907-1D25-4F9E-855C-55EBE8D8763F}" type="pres">
      <dgm:prSet presAssocID="{F39A0869-DE8D-4B0E-B42C-34B9C20DC7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889C-302C-4938-ACD2-89BA1E72C2F3}" type="pres">
      <dgm:prSet presAssocID="{F39A0869-DE8D-4B0E-B42C-34B9C20DC7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4470-7F7C-4958-9E92-CF1A59D58C3C}" type="pres">
      <dgm:prSet presAssocID="{2685C47F-7659-4134-AE85-ABFE5F4D3F2D}" presName="space" presStyleCnt="0"/>
      <dgm:spPr/>
    </dgm:pt>
    <dgm:pt modelId="{EFA86721-7A2F-412D-B413-03578241DEEA}" type="pres">
      <dgm:prSet presAssocID="{B4D18C3D-067F-45AF-AF83-A45B6A726F30}" presName="composite" presStyleCnt="0"/>
      <dgm:spPr/>
    </dgm:pt>
    <dgm:pt modelId="{5FE253EB-7FA6-483F-BC39-09F65FA4AC71}" type="pres">
      <dgm:prSet presAssocID="{B4D18C3D-067F-45AF-AF83-A45B6A726F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9D660-2A2B-4D46-BD1D-E6A624142373}" type="pres">
      <dgm:prSet presAssocID="{B4D18C3D-067F-45AF-AF83-A45B6A726F3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DDC5F-8EC9-40EA-861C-9F633C18D894}" type="pres">
      <dgm:prSet presAssocID="{27F10BB9-CD62-4C7B-9EA3-66C50DE7E39E}" presName="space" presStyleCnt="0"/>
      <dgm:spPr/>
    </dgm:pt>
    <dgm:pt modelId="{5C8F6A51-A149-4057-93B8-0388F7DB9D76}" type="pres">
      <dgm:prSet presAssocID="{DDD5BA3C-47D8-482A-8C92-AE14A83E7195}" presName="composite" presStyleCnt="0"/>
      <dgm:spPr/>
    </dgm:pt>
    <dgm:pt modelId="{492FB7FF-422A-488D-860C-058F6E16228F}" type="pres">
      <dgm:prSet presAssocID="{DDD5BA3C-47D8-482A-8C92-AE14A83E7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726C9-C926-49F3-BE06-6ABD23A85259}" type="pres">
      <dgm:prSet presAssocID="{DDD5BA3C-47D8-482A-8C92-AE14A83E7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445DE-EACD-4318-8B09-76345BEA9072}" type="presOf" srcId="{DDD5BA3C-47D8-482A-8C92-AE14A83E7195}" destId="{492FB7FF-422A-488D-860C-058F6E16228F}" srcOrd="0" destOrd="0" presId="urn:microsoft.com/office/officeart/2005/8/layout/hList1"/>
    <dgm:cxn modelId="{F5E244CD-89C6-484E-82DA-D5E1333DE6A7}" type="presOf" srcId="{B4D18C3D-067F-45AF-AF83-A45B6A726F30}" destId="{5FE253EB-7FA6-483F-BC39-09F65FA4AC71}" srcOrd="0" destOrd="0" presId="urn:microsoft.com/office/officeart/2005/8/layout/hList1"/>
    <dgm:cxn modelId="{59B41F8F-9383-483A-B29E-F5F0A57C9FF1}" srcId="{F39A0869-DE8D-4B0E-B42C-34B9C20DC792}" destId="{E107E6A8-9FFE-4641-8FF6-2477D8CA68FB}" srcOrd="1" destOrd="0" parTransId="{FE7D73B8-5CDA-43D2-BD33-2668DE8FD47E}" sibTransId="{FCA230C4-5C57-4D17-8927-2D111102E91C}"/>
    <dgm:cxn modelId="{7079F9B6-D90A-45C9-8C99-19E957DB9611}" srcId="{7D2A3D14-CF2C-4B42-B837-D94C070367ED}" destId="{DDD5BA3C-47D8-482A-8C92-AE14A83E7195}" srcOrd="2" destOrd="0" parTransId="{BD9C9C41-853F-4F10-9ABF-E50B58034A08}" sibTransId="{EE4DEA3E-2E8B-4E5E-8473-0DE4D17E9ABA}"/>
    <dgm:cxn modelId="{D1D0D543-5921-402A-B693-33810910E15B}" srcId="{B4D18C3D-067F-45AF-AF83-A45B6A726F30}" destId="{EEEF1074-C0DC-461C-90AD-58B68AFC113A}" srcOrd="0" destOrd="0" parTransId="{1BD60BDD-E0E4-47F9-9A98-9459FE1932F3}" sibTransId="{0DDA3B29-9ED1-4EF4-B3EC-81A95CE44182}"/>
    <dgm:cxn modelId="{6A825926-7D4B-4454-ACDC-13AD92FB83C6}" type="presOf" srcId="{D4DCFADE-5FD6-4FF1-9377-BF064608010F}" destId="{B1E726C9-C926-49F3-BE06-6ABD23A85259}" srcOrd="0" destOrd="0" presId="urn:microsoft.com/office/officeart/2005/8/layout/hList1"/>
    <dgm:cxn modelId="{BB21E2EB-6B0C-4E00-A77C-FDB04E6E7C23}" type="presOf" srcId="{E107E6A8-9FFE-4641-8FF6-2477D8CA68FB}" destId="{98FE889C-302C-4938-ACD2-89BA1E72C2F3}" srcOrd="0" destOrd="1" presId="urn:microsoft.com/office/officeart/2005/8/layout/hList1"/>
    <dgm:cxn modelId="{58CDC2C4-822D-402D-8C78-281BFE035D20}" type="presOf" srcId="{68FA0B9D-00FA-495B-B042-D992411C0198}" destId="{98FE889C-302C-4938-ACD2-89BA1E72C2F3}" srcOrd="0" destOrd="0" presId="urn:microsoft.com/office/officeart/2005/8/layout/hList1"/>
    <dgm:cxn modelId="{0A54217B-8F30-42E6-BF59-D1BB62828B55}" srcId="{7D2A3D14-CF2C-4B42-B837-D94C070367ED}" destId="{F39A0869-DE8D-4B0E-B42C-34B9C20DC792}" srcOrd="0" destOrd="0" parTransId="{61FB0655-AFD5-49E0-B8F3-BCE9CC9987DC}" sibTransId="{2685C47F-7659-4134-AE85-ABFE5F4D3F2D}"/>
    <dgm:cxn modelId="{6875AF54-19CB-42FF-ACFB-185A00E06EDC}" srcId="{7D2A3D14-CF2C-4B42-B837-D94C070367ED}" destId="{B4D18C3D-067F-45AF-AF83-A45B6A726F30}" srcOrd="1" destOrd="0" parTransId="{4D761CAD-35F6-4C8B-BF27-A83CCB99C680}" sibTransId="{27F10BB9-CD62-4C7B-9EA3-66C50DE7E39E}"/>
    <dgm:cxn modelId="{93BDAAAD-7B6D-4C76-AF9D-2EB556E40EBA}" type="presOf" srcId="{F39A0869-DE8D-4B0E-B42C-34B9C20DC792}" destId="{33150907-1D25-4F9E-855C-55EBE8D8763F}" srcOrd="0" destOrd="0" presId="urn:microsoft.com/office/officeart/2005/8/layout/hList1"/>
    <dgm:cxn modelId="{87830C7C-ED65-470B-B864-24CBD16462E8}" type="presOf" srcId="{7D2A3D14-CF2C-4B42-B837-D94C070367ED}" destId="{032249FB-EF06-4F38-9839-96DFEA3540BC}" srcOrd="0" destOrd="0" presId="urn:microsoft.com/office/officeart/2005/8/layout/hList1"/>
    <dgm:cxn modelId="{D52CB40E-8B8C-4785-A075-8E4A80D543B9}" srcId="{DDD5BA3C-47D8-482A-8C92-AE14A83E7195}" destId="{D4DCFADE-5FD6-4FF1-9377-BF064608010F}" srcOrd="0" destOrd="0" parTransId="{619CA35B-1D6F-4110-8209-452FCF137251}" sibTransId="{73DE9FA1-1F78-4010-80C9-6718131F5E52}"/>
    <dgm:cxn modelId="{ED7D2575-C1DD-4CED-A462-196D0848638F}" srcId="{F39A0869-DE8D-4B0E-B42C-34B9C20DC792}" destId="{68FA0B9D-00FA-495B-B042-D992411C0198}" srcOrd="0" destOrd="0" parTransId="{691E7E93-084C-4131-8DE1-6947B85759D7}" sibTransId="{0826E63A-4B25-4A1F-90B0-58CF2772AA62}"/>
    <dgm:cxn modelId="{1319FC6C-34FE-467D-B65C-8BD6C1A7C91A}" srcId="{DDD5BA3C-47D8-482A-8C92-AE14A83E7195}" destId="{8EA00302-F383-48A4-B37B-8E167F62F83D}" srcOrd="1" destOrd="0" parTransId="{8A22CB33-98E1-4169-9823-30E05EFB0A34}" sibTransId="{6090AB46-AF2A-4812-8F12-AB3D7554A840}"/>
    <dgm:cxn modelId="{E8444B7E-CE0E-4709-9538-639D25A16057}" srcId="{B4D18C3D-067F-45AF-AF83-A45B6A726F30}" destId="{582C1AF5-CD19-4D12-9F18-E7BA5CFABEAE}" srcOrd="1" destOrd="0" parTransId="{A4B30864-6CD4-455D-9D14-19008DE865A4}" sibTransId="{C247D2A9-870C-462E-B0C2-A2B8EAB38746}"/>
    <dgm:cxn modelId="{8C174E5C-2CDF-4925-AD4D-056B7FE3E186}" type="presOf" srcId="{582C1AF5-CD19-4D12-9F18-E7BA5CFABEAE}" destId="{6D59D660-2A2B-4D46-BD1D-E6A624142373}" srcOrd="0" destOrd="1" presId="urn:microsoft.com/office/officeart/2005/8/layout/hList1"/>
    <dgm:cxn modelId="{BD5EA7B0-E0FD-40DF-8575-AD63F55466C7}" type="presOf" srcId="{EEEF1074-C0DC-461C-90AD-58B68AFC113A}" destId="{6D59D660-2A2B-4D46-BD1D-E6A624142373}" srcOrd="0" destOrd="0" presId="urn:microsoft.com/office/officeart/2005/8/layout/hList1"/>
    <dgm:cxn modelId="{D3E9DB74-17D4-431A-8ADB-324287CBB769}" type="presOf" srcId="{8EA00302-F383-48A4-B37B-8E167F62F83D}" destId="{B1E726C9-C926-49F3-BE06-6ABD23A85259}" srcOrd="0" destOrd="1" presId="urn:microsoft.com/office/officeart/2005/8/layout/hList1"/>
    <dgm:cxn modelId="{24D042DD-9C83-44C8-9A0B-3ACF896C80E1}" type="presParOf" srcId="{032249FB-EF06-4F38-9839-96DFEA3540BC}" destId="{536E1599-1FC7-498F-BE17-CB64DCDB8B5B}" srcOrd="0" destOrd="0" presId="urn:microsoft.com/office/officeart/2005/8/layout/hList1"/>
    <dgm:cxn modelId="{F08A7DA8-4036-44DB-886C-DACC752BDAEB}" type="presParOf" srcId="{536E1599-1FC7-498F-BE17-CB64DCDB8B5B}" destId="{33150907-1D25-4F9E-855C-55EBE8D8763F}" srcOrd="0" destOrd="0" presId="urn:microsoft.com/office/officeart/2005/8/layout/hList1"/>
    <dgm:cxn modelId="{7B72EC3E-7F3E-4752-AA57-A2C4FB5E3599}" type="presParOf" srcId="{536E1599-1FC7-498F-BE17-CB64DCDB8B5B}" destId="{98FE889C-302C-4938-ACD2-89BA1E72C2F3}" srcOrd="1" destOrd="0" presId="urn:microsoft.com/office/officeart/2005/8/layout/hList1"/>
    <dgm:cxn modelId="{AC10B11A-2F0B-4870-8BE7-FD5BE3B95AD5}" type="presParOf" srcId="{032249FB-EF06-4F38-9839-96DFEA3540BC}" destId="{E9B24470-7F7C-4958-9E92-CF1A59D58C3C}" srcOrd="1" destOrd="0" presId="urn:microsoft.com/office/officeart/2005/8/layout/hList1"/>
    <dgm:cxn modelId="{C33D4821-C662-4953-A600-00FD119C273D}" type="presParOf" srcId="{032249FB-EF06-4F38-9839-96DFEA3540BC}" destId="{EFA86721-7A2F-412D-B413-03578241DEEA}" srcOrd="2" destOrd="0" presId="urn:microsoft.com/office/officeart/2005/8/layout/hList1"/>
    <dgm:cxn modelId="{526A37A9-A8B0-4309-9351-06DE338C5035}" type="presParOf" srcId="{EFA86721-7A2F-412D-B413-03578241DEEA}" destId="{5FE253EB-7FA6-483F-BC39-09F65FA4AC71}" srcOrd="0" destOrd="0" presId="urn:microsoft.com/office/officeart/2005/8/layout/hList1"/>
    <dgm:cxn modelId="{E2CAF3D4-7F82-48F0-96E2-E7E126E3321A}" type="presParOf" srcId="{EFA86721-7A2F-412D-B413-03578241DEEA}" destId="{6D59D660-2A2B-4D46-BD1D-E6A624142373}" srcOrd="1" destOrd="0" presId="urn:microsoft.com/office/officeart/2005/8/layout/hList1"/>
    <dgm:cxn modelId="{9926131F-5CA2-44DA-B175-D63BEB5DBBB4}" type="presParOf" srcId="{032249FB-EF06-4F38-9839-96DFEA3540BC}" destId="{198DDC5F-8EC9-40EA-861C-9F633C18D894}" srcOrd="3" destOrd="0" presId="urn:microsoft.com/office/officeart/2005/8/layout/hList1"/>
    <dgm:cxn modelId="{5AB0CE82-B67B-47C9-857F-69FCBAD187F7}" type="presParOf" srcId="{032249FB-EF06-4F38-9839-96DFEA3540BC}" destId="{5C8F6A51-A149-4057-93B8-0388F7DB9D76}" srcOrd="4" destOrd="0" presId="urn:microsoft.com/office/officeart/2005/8/layout/hList1"/>
    <dgm:cxn modelId="{E453476B-ABB2-4032-9FAD-792F6ECDD1FA}" type="presParOf" srcId="{5C8F6A51-A149-4057-93B8-0388F7DB9D76}" destId="{492FB7FF-422A-488D-860C-058F6E16228F}" srcOrd="0" destOrd="0" presId="urn:microsoft.com/office/officeart/2005/8/layout/hList1"/>
    <dgm:cxn modelId="{65B02851-A751-4325-8505-F959BAE379FB}" type="presParOf" srcId="{5C8F6A51-A149-4057-93B8-0388F7DB9D76}" destId="{B1E726C9-C926-49F3-BE06-6ABD23A852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2A3D14-CF2C-4B42-B837-D94C070367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9A0869-DE8D-4B0E-B42C-34B9C20DC792}">
      <dgm:prSet phldrT="[Текст]"/>
      <dgm:spPr/>
      <dgm:t>
        <a:bodyPr/>
        <a:lstStyle/>
        <a:p>
          <a:r>
            <a:rPr lang="ru-RU" i="1" dirty="0" smtClean="0"/>
            <a:t>Гибкость объемов производства</a:t>
          </a:r>
          <a:endParaRPr lang="ru-RU" dirty="0"/>
        </a:p>
      </dgm:t>
    </dgm:pt>
    <dgm:pt modelId="{61FB0655-AFD5-49E0-B8F3-BCE9CC9987DC}" type="parTrans" cxnId="{0A54217B-8F30-42E6-BF59-D1BB62828B55}">
      <dgm:prSet/>
      <dgm:spPr/>
      <dgm:t>
        <a:bodyPr/>
        <a:lstStyle/>
        <a:p>
          <a:endParaRPr lang="ru-RU"/>
        </a:p>
      </dgm:t>
    </dgm:pt>
    <dgm:pt modelId="{2685C47F-7659-4134-AE85-ABFE5F4D3F2D}" type="sibTrans" cxnId="{0A54217B-8F30-42E6-BF59-D1BB62828B55}">
      <dgm:prSet/>
      <dgm:spPr/>
      <dgm:t>
        <a:bodyPr/>
        <a:lstStyle/>
        <a:p>
          <a:endParaRPr lang="ru-RU"/>
        </a:p>
      </dgm:t>
    </dgm:pt>
    <dgm:pt modelId="{68FA0B9D-00FA-495B-B042-D992411C0198}">
      <dgm:prSet phldrT="[Текст]"/>
      <dgm:spPr/>
      <dgm:t>
        <a:bodyPr/>
        <a:lstStyle/>
        <a:p>
          <a:r>
            <a:rPr lang="ru-RU" dirty="0" smtClean="0"/>
            <a:t>проявляется в способности производственно-логистической системы рационально изготавливать детали в условиях динамичности размеров партий запуска</a:t>
          </a:r>
          <a:endParaRPr lang="ru-RU" dirty="0"/>
        </a:p>
      </dgm:t>
    </dgm:pt>
    <dgm:pt modelId="{691E7E93-084C-4131-8DE1-6947B85759D7}" type="parTrans" cxnId="{ED7D2575-C1DD-4CED-A462-196D0848638F}">
      <dgm:prSet/>
      <dgm:spPr/>
      <dgm:t>
        <a:bodyPr/>
        <a:lstStyle/>
        <a:p>
          <a:endParaRPr lang="ru-RU"/>
        </a:p>
      </dgm:t>
    </dgm:pt>
    <dgm:pt modelId="{0826E63A-4B25-4A1F-90B0-58CF2772AA62}" type="sibTrans" cxnId="{ED7D2575-C1DD-4CED-A462-196D0848638F}">
      <dgm:prSet/>
      <dgm:spPr/>
      <dgm:t>
        <a:bodyPr/>
        <a:lstStyle/>
        <a:p>
          <a:endParaRPr lang="ru-RU"/>
        </a:p>
      </dgm:t>
    </dgm:pt>
    <dgm:pt modelId="{E107E6A8-9FFE-4641-8FF6-2477D8CA68FB}">
      <dgm:prSet phldrT="[Текст]"/>
      <dgm:spPr/>
      <dgm:t>
        <a:bodyPr/>
        <a:lstStyle/>
        <a:p>
          <a:r>
            <a:rPr lang="ru-RU" dirty="0" smtClean="0"/>
            <a:t>показателем является минимальный размер партии, при котором функционирование данной системы остается экономически эффективным</a:t>
          </a:r>
          <a:endParaRPr lang="ru-RU" dirty="0"/>
        </a:p>
      </dgm:t>
    </dgm:pt>
    <dgm:pt modelId="{FE7D73B8-5CDA-43D2-BD33-2668DE8FD47E}" type="parTrans" cxnId="{59B41F8F-9383-483A-B29E-F5F0A57C9FF1}">
      <dgm:prSet/>
      <dgm:spPr/>
      <dgm:t>
        <a:bodyPr/>
        <a:lstStyle/>
        <a:p>
          <a:endParaRPr lang="ru-RU"/>
        </a:p>
      </dgm:t>
    </dgm:pt>
    <dgm:pt modelId="{FCA230C4-5C57-4D17-8927-2D111102E91C}" type="sibTrans" cxnId="{59B41F8F-9383-483A-B29E-F5F0A57C9FF1}">
      <dgm:prSet/>
      <dgm:spPr/>
      <dgm:t>
        <a:bodyPr/>
        <a:lstStyle/>
        <a:p>
          <a:endParaRPr lang="ru-RU"/>
        </a:p>
      </dgm:t>
    </dgm:pt>
    <dgm:pt modelId="{B4D18C3D-067F-45AF-AF83-A45B6A726F30}">
      <dgm:prSet phldrT="[Текст]"/>
      <dgm:spPr/>
      <dgm:t>
        <a:bodyPr/>
        <a:lstStyle/>
        <a:p>
          <a:r>
            <a:rPr lang="ru-RU" i="1" dirty="0" smtClean="0"/>
            <a:t>Гибкость расширения системы</a:t>
          </a:r>
          <a:endParaRPr lang="ru-RU" dirty="0"/>
        </a:p>
      </dgm:t>
    </dgm:pt>
    <dgm:pt modelId="{4D761CAD-35F6-4C8B-BF27-A83CCB99C680}" type="parTrans" cxnId="{6875AF54-19CB-42FF-ACFB-185A00E06EDC}">
      <dgm:prSet/>
      <dgm:spPr/>
      <dgm:t>
        <a:bodyPr/>
        <a:lstStyle/>
        <a:p>
          <a:endParaRPr lang="ru-RU"/>
        </a:p>
      </dgm:t>
    </dgm:pt>
    <dgm:pt modelId="{27F10BB9-CD62-4C7B-9EA3-66C50DE7E39E}" type="sibTrans" cxnId="{6875AF54-19CB-42FF-ACFB-185A00E06EDC}">
      <dgm:prSet/>
      <dgm:spPr/>
      <dgm:t>
        <a:bodyPr/>
        <a:lstStyle/>
        <a:p>
          <a:endParaRPr lang="ru-RU"/>
        </a:p>
      </dgm:t>
    </dgm:pt>
    <dgm:pt modelId="{EEEF1074-C0DC-461C-90AD-58B68AFC113A}">
      <dgm:prSet phldrT="[Текст]"/>
      <dgm:spPr/>
      <dgm:t>
        <a:bodyPr/>
        <a:lstStyle/>
        <a:p>
          <a:r>
            <a:rPr lang="ru-RU" dirty="0" smtClean="0"/>
            <a:t>отражает возможности модулирования данной системы, её последующего развития</a:t>
          </a:r>
          <a:endParaRPr lang="ru-RU" dirty="0"/>
        </a:p>
      </dgm:t>
    </dgm:pt>
    <dgm:pt modelId="{1BD60BDD-E0E4-47F9-9A98-9459FE1932F3}" type="parTrans" cxnId="{D1D0D543-5921-402A-B693-33810910E15B}">
      <dgm:prSet/>
      <dgm:spPr/>
      <dgm:t>
        <a:bodyPr/>
        <a:lstStyle/>
        <a:p>
          <a:endParaRPr lang="ru-RU"/>
        </a:p>
      </dgm:t>
    </dgm:pt>
    <dgm:pt modelId="{0DDA3B29-9ED1-4EF4-B3EC-81A95CE44182}" type="sibTrans" cxnId="{D1D0D543-5921-402A-B693-33810910E15B}">
      <dgm:prSet/>
      <dgm:spPr/>
      <dgm:t>
        <a:bodyPr/>
        <a:lstStyle/>
        <a:p>
          <a:endParaRPr lang="ru-RU"/>
        </a:p>
      </dgm:t>
    </dgm:pt>
    <dgm:pt modelId="{DDD5BA3C-47D8-482A-8C92-AE14A83E7195}">
      <dgm:prSet phldrT="[Текст]"/>
      <dgm:spPr/>
      <dgm:t>
        <a:bodyPr/>
        <a:lstStyle/>
        <a:p>
          <a:r>
            <a:rPr lang="ru-RU" i="1" dirty="0" smtClean="0"/>
            <a:t>Универсальность системы</a:t>
          </a:r>
          <a:endParaRPr lang="ru-RU" dirty="0"/>
        </a:p>
      </dgm:t>
    </dgm:pt>
    <dgm:pt modelId="{BD9C9C41-853F-4F10-9ABF-E50B58034A08}" type="parTrans" cxnId="{7079F9B6-D90A-45C9-8C99-19E957DB9611}">
      <dgm:prSet/>
      <dgm:spPr/>
      <dgm:t>
        <a:bodyPr/>
        <a:lstStyle/>
        <a:p>
          <a:endParaRPr lang="ru-RU"/>
        </a:p>
      </dgm:t>
    </dgm:pt>
    <dgm:pt modelId="{EE4DEA3E-2E8B-4E5E-8473-0DE4D17E9ABA}" type="sibTrans" cxnId="{7079F9B6-D90A-45C9-8C99-19E957DB9611}">
      <dgm:prSet/>
      <dgm:spPr/>
      <dgm:t>
        <a:bodyPr/>
        <a:lstStyle/>
        <a:p>
          <a:endParaRPr lang="ru-RU"/>
        </a:p>
      </dgm:t>
    </dgm:pt>
    <dgm:pt modelId="{D4DCFADE-5FD6-4FF1-9377-BF064608010F}">
      <dgm:prSet phldrT="[Текст]"/>
      <dgm:spPr/>
      <dgm:t>
        <a:bodyPr/>
        <a:lstStyle/>
        <a:p>
          <a:r>
            <a:rPr lang="ru-RU" dirty="0" smtClean="0"/>
            <a:t>характеризуется множеством деталей, которые потенциально могут быть обработаны</a:t>
          </a:r>
          <a:endParaRPr lang="ru-RU" dirty="0"/>
        </a:p>
      </dgm:t>
    </dgm:pt>
    <dgm:pt modelId="{619CA35B-1D6F-4110-8209-452FCF137251}" type="parTrans" cxnId="{D52CB40E-8B8C-4785-A075-8E4A80D543B9}">
      <dgm:prSet/>
      <dgm:spPr/>
      <dgm:t>
        <a:bodyPr/>
        <a:lstStyle/>
        <a:p>
          <a:endParaRPr lang="ru-RU"/>
        </a:p>
      </dgm:t>
    </dgm:pt>
    <dgm:pt modelId="{73DE9FA1-1F78-4010-80C9-6718131F5E52}" type="sibTrans" cxnId="{D52CB40E-8B8C-4785-A075-8E4A80D543B9}">
      <dgm:prSet/>
      <dgm:spPr/>
      <dgm:t>
        <a:bodyPr/>
        <a:lstStyle/>
        <a:p>
          <a:endParaRPr lang="ru-RU"/>
        </a:p>
      </dgm:t>
    </dgm:pt>
    <dgm:pt modelId="{8EA00302-F383-48A4-B37B-8E167F62F83D}">
      <dgm:prSet phldrT="[Текст]"/>
      <dgm:spPr/>
      <dgm:t>
        <a:bodyPr/>
        <a:lstStyle/>
        <a:p>
          <a:r>
            <a:rPr lang="ru-RU" dirty="0" smtClean="0"/>
            <a:t>показателем является прогнозное количество модификаций деталей, которые будут обработаны в гибкой производственно-логистической системе за весь период ее функционирования</a:t>
          </a:r>
          <a:endParaRPr lang="ru-RU" dirty="0"/>
        </a:p>
      </dgm:t>
    </dgm:pt>
    <dgm:pt modelId="{8A22CB33-98E1-4169-9823-30E05EFB0A34}" type="parTrans" cxnId="{1319FC6C-34FE-467D-B65C-8BD6C1A7C91A}">
      <dgm:prSet/>
      <dgm:spPr/>
      <dgm:t>
        <a:bodyPr/>
        <a:lstStyle/>
        <a:p>
          <a:endParaRPr lang="ru-RU"/>
        </a:p>
      </dgm:t>
    </dgm:pt>
    <dgm:pt modelId="{6090AB46-AF2A-4812-8F12-AB3D7554A840}" type="sibTrans" cxnId="{1319FC6C-34FE-467D-B65C-8BD6C1A7C91A}">
      <dgm:prSet/>
      <dgm:spPr/>
      <dgm:t>
        <a:bodyPr/>
        <a:lstStyle/>
        <a:p>
          <a:endParaRPr lang="ru-RU"/>
        </a:p>
      </dgm:t>
    </dgm:pt>
    <dgm:pt modelId="{8CEE3D3F-0F81-4D9A-B7F3-E724C31FCC6D}">
      <dgm:prSet phldrT="[Текст]"/>
      <dgm:spPr/>
      <dgm:t>
        <a:bodyPr/>
        <a:lstStyle/>
        <a:p>
          <a:r>
            <a:rPr lang="ru-RU" dirty="0" smtClean="0"/>
            <a:t>является максимальное число единиц оборудования, которое может быть задействовано в гибкой производственно-логистической системе</a:t>
          </a:r>
          <a:endParaRPr lang="ru-RU" dirty="0"/>
        </a:p>
      </dgm:t>
    </dgm:pt>
    <dgm:pt modelId="{419E3F29-7FB3-43CF-BEA7-ADB023DF1A27}" type="parTrans" cxnId="{5A503748-C4F5-496F-9131-C7E9AED7A726}">
      <dgm:prSet/>
      <dgm:spPr/>
      <dgm:t>
        <a:bodyPr/>
        <a:lstStyle/>
        <a:p>
          <a:endParaRPr lang="ru-RU"/>
        </a:p>
      </dgm:t>
    </dgm:pt>
    <dgm:pt modelId="{0706A9A7-4AFA-4FA0-8D9D-6D5176143FE2}" type="sibTrans" cxnId="{5A503748-C4F5-496F-9131-C7E9AED7A726}">
      <dgm:prSet/>
      <dgm:spPr/>
      <dgm:t>
        <a:bodyPr/>
        <a:lstStyle/>
        <a:p>
          <a:endParaRPr lang="ru-RU"/>
        </a:p>
      </dgm:t>
    </dgm:pt>
    <dgm:pt modelId="{032249FB-EF06-4F38-9839-96DFEA3540BC}" type="pres">
      <dgm:prSet presAssocID="{7D2A3D14-CF2C-4B42-B837-D94C070367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E1599-1FC7-498F-BE17-CB64DCDB8B5B}" type="pres">
      <dgm:prSet presAssocID="{F39A0869-DE8D-4B0E-B42C-34B9C20DC792}" presName="composite" presStyleCnt="0"/>
      <dgm:spPr/>
    </dgm:pt>
    <dgm:pt modelId="{33150907-1D25-4F9E-855C-55EBE8D8763F}" type="pres">
      <dgm:prSet presAssocID="{F39A0869-DE8D-4B0E-B42C-34B9C20DC7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889C-302C-4938-ACD2-89BA1E72C2F3}" type="pres">
      <dgm:prSet presAssocID="{F39A0869-DE8D-4B0E-B42C-34B9C20DC7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4470-7F7C-4958-9E92-CF1A59D58C3C}" type="pres">
      <dgm:prSet presAssocID="{2685C47F-7659-4134-AE85-ABFE5F4D3F2D}" presName="space" presStyleCnt="0"/>
      <dgm:spPr/>
    </dgm:pt>
    <dgm:pt modelId="{EFA86721-7A2F-412D-B413-03578241DEEA}" type="pres">
      <dgm:prSet presAssocID="{B4D18C3D-067F-45AF-AF83-A45B6A726F30}" presName="composite" presStyleCnt="0"/>
      <dgm:spPr/>
    </dgm:pt>
    <dgm:pt modelId="{5FE253EB-7FA6-483F-BC39-09F65FA4AC71}" type="pres">
      <dgm:prSet presAssocID="{B4D18C3D-067F-45AF-AF83-A45B6A726F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9D660-2A2B-4D46-BD1D-E6A624142373}" type="pres">
      <dgm:prSet presAssocID="{B4D18C3D-067F-45AF-AF83-A45B6A726F3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DDC5F-8EC9-40EA-861C-9F633C18D894}" type="pres">
      <dgm:prSet presAssocID="{27F10BB9-CD62-4C7B-9EA3-66C50DE7E39E}" presName="space" presStyleCnt="0"/>
      <dgm:spPr/>
    </dgm:pt>
    <dgm:pt modelId="{5C8F6A51-A149-4057-93B8-0388F7DB9D76}" type="pres">
      <dgm:prSet presAssocID="{DDD5BA3C-47D8-482A-8C92-AE14A83E7195}" presName="composite" presStyleCnt="0"/>
      <dgm:spPr/>
    </dgm:pt>
    <dgm:pt modelId="{492FB7FF-422A-488D-860C-058F6E16228F}" type="pres">
      <dgm:prSet presAssocID="{DDD5BA3C-47D8-482A-8C92-AE14A83E71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726C9-C926-49F3-BE06-6ABD23A85259}" type="pres">
      <dgm:prSet presAssocID="{DDD5BA3C-47D8-482A-8C92-AE14A83E71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445DE-EACD-4318-8B09-76345BEA9072}" type="presOf" srcId="{DDD5BA3C-47D8-482A-8C92-AE14A83E7195}" destId="{492FB7FF-422A-488D-860C-058F6E16228F}" srcOrd="0" destOrd="0" presId="urn:microsoft.com/office/officeart/2005/8/layout/hList1"/>
    <dgm:cxn modelId="{F5E244CD-89C6-484E-82DA-D5E1333DE6A7}" type="presOf" srcId="{B4D18C3D-067F-45AF-AF83-A45B6A726F30}" destId="{5FE253EB-7FA6-483F-BC39-09F65FA4AC71}" srcOrd="0" destOrd="0" presId="urn:microsoft.com/office/officeart/2005/8/layout/hList1"/>
    <dgm:cxn modelId="{59B41F8F-9383-483A-B29E-F5F0A57C9FF1}" srcId="{F39A0869-DE8D-4B0E-B42C-34B9C20DC792}" destId="{E107E6A8-9FFE-4641-8FF6-2477D8CA68FB}" srcOrd="1" destOrd="0" parTransId="{FE7D73B8-5CDA-43D2-BD33-2668DE8FD47E}" sibTransId="{FCA230C4-5C57-4D17-8927-2D111102E91C}"/>
    <dgm:cxn modelId="{7079F9B6-D90A-45C9-8C99-19E957DB9611}" srcId="{7D2A3D14-CF2C-4B42-B837-D94C070367ED}" destId="{DDD5BA3C-47D8-482A-8C92-AE14A83E7195}" srcOrd="2" destOrd="0" parTransId="{BD9C9C41-853F-4F10-9ABF-E50B58034A08}" sibTransId="{EE4DEA3E-2E8B-4E5E-8473-0DE4D17E9ABA}"/>
    <dgm:cxn modelId="{D1D0D543-5921-402A-B693-33810910E15B}" srcId="{B4D18C3D-067F-45AF-AF83-A45B6A726F30}" destId="{EEEF1074-C0DC-461C-90AD-58B68AFC113A}" srcOrd="0" destOrd="0" parTransId="{1BD60BDD-E0E4-47F9-9A98-9459FE1932F3}" sibTransId="{0DDA3B29-9ED1-4EF4-B3EC-81A95CE44182}"/>
    <dgm:cxn modelId="{6A825926-7D4B-4454-ACDC-13AD92FB83C6}" type="presOf" srcId="{D4DCFADE-5FD6-4FF1-9377-BF064608010F}" destId="{B1E726C9-C926-49F3-BE06-6ABD23A85259}" srcOrd="0" destOrd="0" presId="urn:microsoft.com/office/officeart/2005/8/layout/hList1"/>
    <dgm:cxn modelId="{BB21E2EB-6B0C-4E00-A77C-FDB04E6E7C23}" type="presOf" srcId="{E107E6A8-9FFE-4641-8FF6-2477D8CA68FB}" destId="{98FE889C-302C-4938-ACD2-89BA1E72C2F3}" srcOrd="0" destOrd="1" presId="urn:microsoft.com/office/officeart/2005/8/layout/hList1"/>
    <dgm:cxn modelId="{58CDC2C4-822D-402D-8C78-281BFE035D20}" type="presOf" srcId="{68FA0B9D-00FA-495B-B042-D992411C0198}" destId="{98FE889C-302C-4938-ACD2-89BA1E72C2F3}" srcOrd="0" destOrd="0" presId="urn:microsoft.com/office/officeart/2005/8/layout/hList1"/>
    <dgm:cxn modelId="{0A54217B-8F30-42E6-BF59-D1BB62828B55}" srcId="{7D2A3D14-CF2C-4B42-B837-D94C070367ED}" destId="{F39A0869-DE8D-4B0E-B42C-34B9C20DC792}" srcOrd="0" destOrd="0" parTransId="{61FB0655-AFD5-49E0-B8F3-BCE9CC9987DC}" sibTransId="{2685C47F-7659-4134-AE85-ABFE5F4D3F2D}"/>
    <dgm:cxn modelId="{6875AF54-19CB-42FF-ACFB-185A00E06EDC}" srcId="{7D2A3D14-CF2C-4B42-B837-D94C070367ED}" destId="{B4D18C3D-067F-45AF-AF83-A45B6A726F30}" srcOrd="1" destOrd="0" parTransId="{4D761CAD-35F6-4C8B-BF27-A83CCB99C680}" sibTransId="{27F10BB9-CD62-4C7B-9EA3-66C50DE7E39E}"/>
    <dgm:cxn modelId="{93BDAAAD-7B6D-4C76-AF9D-2EB556E40EBA}" type="presOf" srcId="{F39A0869-DE8D-4B0E-B42C-34B9C20DC792}" destId="{33150907-1D25-4F9E-855C-55EBE8D8763F}" srcOrd="0" destOrd="0" presId="urn:microsoft.com/office/officeart/2005/8/layout/hList1"/>
    <dgm:cxn modelId="{87830C7C-ED65-470B-B864-24CBD16462E8}" type="presOf" srcId="{7D2A3D14-CF2C-4B42-B837-D94C070367ED}" destId="{032249FB-EF06-4F38-9839-96DFEA3540BC}" srcOrd="0" destOrd="0" presId="urn:microsoft.com/office/officeart/2005/8/layout/hList1"/>
    <dgm:cxn modelId="{D52CB40E-8B8C-4785-A075-8E4A80D543B9}" srcId="{DDD5BA3C-47D8-482A-8C92-AE14A83E7195}" destId="{D4DCFADE-5FD6-4FF1-9377-BF064608010F}" srcOrd="0" destOrd="0" parTransId="{619CA35B-1D6F-4110-8209-452FCF137251}" sibTransId="{73DE9FA1-1F78-4010-80C9-6718131F5E52}"/>
    <dgm:cxn modelId="{ED7D2575-C1DD-4CED-A462-196D0848638F}" srcId="{F39A0869-DE8D-4B0E-B42C-34B9C20DC792}" destId="{68FA0B9D-00FA-495B-B042-D992411C0198}" srcOrd="0" destOrd="0" parTransId="{691E7E93-084C-4131-8DE1-6947B85759D7}" sibTransId="{0826E63A-4B25-4A1F-90B0-58CF2772AA62}"/>
    <dgm:cxn modelId="{1319FC6C-34FE-467D-B65C-8BD6C1A7C91A}" srcId="{DDD5BA3C-47D8-482A-8C92-AE14A83E7195}" destId="{8EA00302-F383-48A4-B37B-8E167F62F83D}" srcOrd="1" destOrd="0" parTransId="{8A22CB33-98E1-4169-9823-30E05EFB0A34}" sibTransId="{6090AB46-AF2A-4812-8F12-AB3D7554A840}"/>
    <dgm:cxn modelId="{5A503748-C4F5-496F-9131-C7E9AED7A726}" srcId="{B4D18C3D-067F-45AF-AF83-A45B6A726F30}" destId="{8CEE3D3F-0F81-4D9A-B7F3-E724C31FCC6D}" srcOrd="1" destOrd="0" parTransId="{419E3F29-7FB3-43CF-BEA7-ADB023DF1A27}" sibTransId="{0706A9A7-4AFA-4FA0-8D9D-6D5176143FE2}"/>
    <dgm:cxn modelId="{DB0BF784-CA9F-4477-BF41-D739A6188F26}" type="presOf" srcId="{8CEE3D3F-0F81-4D9A-B7F3-E724C31FCC6D}" destId="{6D59D660-2A2B-4D46-BD1D-E6A624142373}" srcOrd="0" destOrd="1" presId="urn:microsoft.com/office/officeart/2005/8/layout/hList1"/>
    <dgm:cxn modelId="{BD5EA7B0-E0FD-40DF-8575-AD63F55466C7}" type="presOf" srcId="{EEEF1074-C0DC-461C-90AD-58B68AFC113A}" destId="{6D59D660-2A2B-4D46-BD1D-E6A624142373}" srcOrd="0" destOrd="0" presId="urn:microsoft.com/office/officeart/2005/8/layout/hList1"/>
    <dgm:cxn modelId="{D3E9DB74-17D4-431A-8ADB-324287CBB769}" type="presOf" srcId="{8EA00302-F383-48A4-B37B-8E167F62F83D}" destId="{B1E726C9-C926-49F3-BE06-6ABD23A85259}" srcOrd="0" destOrd="1" presId="urn:microsoft.com/office/officeart/2005/8/layout/hList1"/>
    <dgm:cxn modelId="{24D042DD-9C83-44C8-9A0B-3ACF896C80E1}" type="presParOf" srcId="{032249FB-EF06-4F38-9839-96DFEA3540BC}" destId="{536E1599-1FC7-498F-BE17-CB64DCDB8B5B}" srcOrd="0" destOrd="0" presId="urn:microsoft.com/office/officeart/2005/8/layout/hList1"/>
    <dgm:cxn modelId="{F08A7DA8-4036-44DB-886C-DACC752BDAEB}" type="presParOf" srcId="{536E1599-1FC7-498F-BE17-CB64DCDB8B5B}" destId="{33150907-1D25-4F9E-855C-55EBE8D8763F}" srcOrd="0" destOrd="0" presId="urn:microsoft.com/office/officeart/2005/8/layout/hList1"/>
    <dgm:cxn modelId="{7B72EC3E-7F3E-4752-AA57-A2C4FB5E3599}" type="presParOf" srcId="{536E1599-1FC7-498F-BE17-CB64DCDB8B5B}" destId="{98FE889C-302C-4938-ACD2-89BA1E72C2F3}" srcOrd="1" destOrd="0" presId="urn:microsoft.com/office/officeart/2005/8/layout/hList1"/>
    <dgm:cxn modelId="{AC10B11A-2F0B-4870-8BE7-FD5BE3B95AD5}" type="presParOf" srcId="{032249FB-EF06-4F38-9839-96DFEA3540BC}" destId="{E9B24470-7F7C-4958-9E92-CF1A59D58C3C}" srcOrd="1" destOrd="0" presId="urn:microsoft.com/office/officeart/2005/8/layout/hList1"/>
    <dgm:cxn modelId="{C33D4821-C662-4953-A600-00FD119C273D}" type="presParOf" srcId="{032249FB-EF06-4F38-9839-96DFEA3540BC}" destId="{EFA86721-7A2F-412D-B413-03578241DEEA}" srcOrd="2" destOrd="0" presId="urn:microsoft.com/office/officeart/2005/8/layout/hList1"/>
    <dgm:cxn modelId="{526A37A9-A8B0-4309-9351-06DE338C5035}" type="presParOf" srcId="{EFA86721-7A2F-412D-B413-03578241DEEA}" destId="{5FE253EB-7FA6-483F-BC39-09F65FA4AC71}" srcOrd="0" destOrd="0" presId="urn:microsoft.com/office/officeart/2005/8/layout/hList1"/>
    <dgm:cxn modelId="{E2CAF3D4-7F82-48F0-96E2-E7E126E3321A}" type="presParOf" srcId="{EFA86721-7A2F-412D-B413-03578241DEEA}" destId="{6D59D660-2A2B-4D46-BD1D-E6A624142373}" srcOrd="1" destOrd="0" presId="urn:microsoft.com/office/officeart/2005/8/layout/hList1"/>
    <dgm:cxn modelId="{9926131F-5CA2-44DA-B175-D63BEB5DBBB4}" type="presParOf" srcId="{032249FB-EF06-4F38-9839-96DFEA3540BC}" destId="{198DDC5F-8EC9-40EA-861C-9F633C18D894}" srcOrd="3" destOrd="0" presId="urn:microsoft.com/office/officeart/2005/8/layout/hList1"/>
    <dgm:cxn modelId="{5AB0CE82-B67B-47C9-857F-69FCBAD187F7}" type="presParOf" srcId="{032249FB-EF06-4F38-9839-96DFEA3540BC}" destId="{5C8F6A51-A149-4057-93B8-0388F7DB9D76}" srcOrd="4" destOrd="0" presId="urn:microsoft.com/office/officeart/2005/8/layout/hList1"/>
    <dgm:cxn modelId="{E453476B-ABB2-4032-9FAD-792F6ECDD1FA}" type="presParOf" srcId="{5C8F6A51-A149-4057-93B8-0388F7DB9D76}" destId="{492FB7FF-422A-488D-860C-058F6E16228F}" srcOrd="0" destOrd="0" presId="urn:microsoft.com/office/officeart/2005/8/layout/hList1"/>
    <dgm:cxn modelId="{65B02851-A751-4325-8505-F959BAE379FB}" type="presParOf" srcId="{5C8F6A51-A149-4057-93B8-0388F7DB9D76}" destId="{B1E726C9-C926-49F3-BE06-6ABD23A852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dirty="0" smtClean="0"/>
            <a:t>Типы производства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единичного позаказного производства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мелкосерийное, серийное и крупносерийное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E87A7814-4EB4-43F4-B6BD-1F60BFD27759}">
      <dgm:prSet phldrT="[Текст]"/>
      <dgm:spPr/>
      <dgm:t>
        <a:bodyPr/>
        <a:lstStyle/>
        <a:p>
          <a:r>
            <a:rPr lang="ru-RU" dirty="0" smtClean="0"/>
            <a:t>массовое производство</a:t>
          </a:r>
          <a:endParaRPr lang="ru-RU" dirty="0"/>
        </a:p>
      </dgm:t>
    </dgm:pt>
    <dgm:pt modelId="{2B9A4C2E-E81A-4EC0-AEC5-5B7E515642FD}" type="parTrans" cxnId="{06E14A80-8D5A-4560-8C2F-2C519D28D27D}">
      <dgm:prSet/>
      <dgm:spPr/>
      <dgm:t>
        <a:bodyPr/>
        <a:lstStyle/>
        <a:p>
          <a:endParaRPr lang="ru-RU"/>
        </a:p>
      </dgm:t>
    </dgm:pt>
    <dgm:pt modelId="{5AD92F92-EF75-428E-BF7B-7375A5FE0CDC}" type="sibTrans" cxnId="{06E14A80-8D5A-4560-8C2F-2C519D28D27D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21AED909-4ABF-4988-AE22-B232B32D8C80}" type="pres">
      <dgm:prSet presAssocID="{77353681-CF5B-454E-87C5-D2294D690C7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0" presStyleCnt="3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51DD0023-4EE0-4D0D-99F2-6F7E0A8FB5DE}" type="pres">
      <dgm:prSet presAssocID="{2B9A4C2E-E81A-4EC0-AEC5-5B7E515642F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90C449C-9B0F-4F5E-A6FE-B2B6389EA0A4}" type="pres">
      <dgm:prSet presAssocID="{E87A7814-4EB4-43F4-B6BD-1F60BFD27759}" presName="hierRoot2" presStyleCnt="0">
        <dgm:presLayoutVars>
          <dgm:hierBranch val="init"/>
        </dgm:presLayoutVars>
      </dgm:prSet>
      <dgm:spPr/>
    </dgm:pt>
    <dgm:pt modelId="{6E832D05-A83B-49DD-AA18-7AEB3F9FE269}" type="pres">
      <dgm:prSet presAssocID="{E87A7814-4EB4-43F4-B6BD-1F60BFD27759}" presName="rootComposite" presStyleCnt="0"/>
      <dgm:spPr/>
    </dgm:pt>
    <dgm:pt modelId="{488EC40D-57A6-48B7-9AC8-25B399A5BB97}" type="pres">
      <dgm:prSet presAssocID="{E87A7814-4EB4-43F4-B6BD-1F60BFD2775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26C1A-0A24-40ED-9280-D9FC59E1C611}" type="pres">
      <dgm:prSet presAssocID="{E87A7814-4EB4-43F4-B6BD-1F60BFD27759}" presName="rootConnector" presStyleLbl="node2" presStyleIdx="2" presStyleCnt="3"/>
      <dgm:spPr/>
      <dgm:t>
        <a:bodyPr/>
        <a:lstStyle/>
        <a:p>
          <a:endParaRPr lang="ru-RU"/>
        </a:p>
      </dgm:t>
    </dgm:pt>
    <dgm:pt modelId="{4D1409A2-BEC9-4D8C-8410-18503ECB278D}" type="pres">
      <dgm:prSet presAssocID="{E87A7814-4EB4-43F4-B6BD-1F60BFD27759}" presName="hierChild4" presStyleCnt="0"/>
      <dgm:spPr/>
    </dgm:pt>
    <dgm:pt modelId="{DDA0F086-1DBE-488E-8878-B8146ADE29BA}" type="pres">
      <dgm:prSet presAssocID="{E87A7814-4EB4-43F4-B6BD-1F60BFD2775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0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F05F4FF4-074D-4AED-B8D6-11E2DEED52FA}" type="presOf" srcId="{E87A7814-4EB4-43F4-B6BD-1F60BFD27759}" destId="{488EC40D-57A6-48B7-9AC8-25B399A5BB97}" srcOrd="0" destOrd="0" presId="urn:microsoft.com/office/officeart/2005/8/layout/orgChart1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5AFD9510-D1EA-45C7-A5B5-2C3A98913B4B}" type="presOf" srcId="{E87A7814-4EB4-43F4-B6BD-1F60BFD27759}" destId="{96C26C1A-0A24-40ED-9280-D9FC59E1C611}" srcOrd="1" destOrd="0" presId="urn:microsoft.com/office/officeart/2005/8/layout/orgChart1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06E14A80-8D5A-4560-8C2F-2C519D28D27D}" srcId="{D0C73135-DD34-404A-91B6-138E190553A8}" destId="{E87A7814-4EB4-43F4-B6BD-1F60BFD27759}" srcOrd="2" destOrd="0" parTransId="{2B9A4C2E-E81A-4EC0-AEC5-5B7E515642FD}" sibTransId="{5AD92F92-EF75-428E-BF7B-7375A5FE0CDC}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1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43E45779-6578-41B5-95A1-EAC63EE0A1FE}" type="presOf" srcId="{2B9A4C2E-E81A-4EC0-AEC5-5B7E515642FD}" destId="{51DD0023-4EE0-4D0D-99F2-6F7E0A8FB5DE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613E1F90-F5F5-4552-A754-DC58CF0F6B5F}" type="presParOf" srcId="{46A0DDAC-6EF7-4E2E-94C0-3DD8181993B5}" destId="{21AED909-4ABF-4988-AE22-B232B32D8C80}" srcOrd="0" destOrd="0" presId="urn:microsoft.com/office/officeart/2005/8/layout/orgChart1"/>
    <dgm:cxn modelId="{D948982B-45E3-4642-BAA7-1414C5FA0285}" type="presParOf" srcId="{46A0DDAC-6EF7-4E2E-94C0-3DD8181993B5}" destId="{E4020A71-3AC7-4AB2-802A-31F66E0F0016}" srcOrd="1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2" destOrd="0" presId="urn:microsoft.com/office/officeart/2005/8/layout/orgChart1"/>
    <dgm:cxn modelId="{D9F8ECDF-85F4-497E-B4B8-69CA0C5379DC}" type="presParOf" srcId="{46A0DDAC-6EF7-4E2E-94C0-3DD8181993B5}" destId="{A7DAE2FB-75C3-4B03-BC60-94F77BD56130}" srcOrd="3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912A3F05-6AB6-4BF3-A4C6-88D11A4A397E}" type="presParOf" srcId="{46A0DDAC-6EF7-4E2E-94C0-3DD8181993B5}" destId="{51DD0023-4EE0-4D0D-99F2-6F7E0A8FB5DE}" srcOrd="4" destOrd="0" presId="urn:microsoft.com/office/officeart/2005/8/layout/orgChart1"/>
    <dgm:cxn modelId="{0670D17D-6672-4A53-9DBD-227277395F8C}" type="presParOf" srcId="{46A0DDAC-6EF7-4E2E-94C0-3DD8181993B5}" destId="{190C449C-9B0F-4F5E-A6FE-B2B6389EA0A4}" srcOrd="5" destOrd="0" presId="urn:microsoft.com/office/officeart/2005/8/layout/orgChart1"/>
    <dgm:cxn modelId="{67A22BFE-9036-4E00-B74D-BAC0C94293A9}" type="presParOf" srcId="{190C449C-9B0F-4F5E-A6FE-B2B6389EA0A4}" destId="{6E832D05-A83B-49DD-AA18-7AEB3F9FE269}" srcOrd="0" destOrd="0" presId="urn:microsoft.com/office/officeart/2005/8/layout/orgChart1"/>
    <dgm:cxn modelId="{73DA5C45-84B1-47C9-9B3E-8D1E12AD19A1}" type="presParOf" srcId="{6E832D05-A83B-49DD-AA18-7AEB3F9FE269}" destId="{488EC40D-57A6-48B7-9AC8-25B399A5BB97}" srcOrd="0" destOrd="0" presId="urn:microsoft.com/office/officeart/2005/8/layout/orgChart1"/>
    <dgm:cxn modelId="{BD35083B-F4BF-4A40-87DB-367060AB6C3B}" type="presParOf" srcId="{6E832D05-A83B-49DD-AA18-7AEB3F9FE269}" destId="{96C26C1A-0A24-40ED-9280-D9FC59E1C611}" srcOrd="1" destOrd="0" presId="urn:microsoft.com/office/officeart/2005/8/layout/orgChart1"/>
    <dgm:cxn modelId="{A18EE025-D9B1-4A7F-A57A-7BB116492BF7}" type="presParOf" srcId="{190C449C-9B0F-4F5E-A6FE-B2B6389EA0A4}" destId="{4D1409A2-BEC9-4D8C-8410-18503ECB278D}" srcOrd="1" destOrd="0" presId="urn:microsoft.com/office/officeart/2005/8/layout/orgChart1"/>
    <dgm:cxn modelId="{915FAC69-C3A2-40C3-8EA0-89BB8070F69E}" type="presParOf" srcId="{190C449C-9B0F-4F5E-A6FE-B2B6389EA0A4}" destId="{DDA0F086-1DBE-488E-8878-B8146ADE29BA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dirty="0" smtClean="0"/>
            <a:t>Методы управления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методы PERT и ТОС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стандарты управления MRP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E87A7814-4EB4-43F4-B6BD-1F60BFD27759}">
      <dgm:prSet phldrT="[Текст]"/>
      <dgm:spPr/>
      <dgm:t>
        <a:bodyPr/>
        <a:lstStyle/>
        <a:p>
          <a:r>
            <a:rPr lang="ru-RU" dirty="0" smtClean="0"/>
            <a:t>методы </a:t>
          </a:r>
          <a:r>
            <a:rPr lang="ru-RU" dirty="0" err="1" smtClean="0"/>
            <a:t>Just-In-Time</a:t>
          </a:r>
          <a:endParaRPr lang="ru-RU" dirty="0"/>
        </a:p>
      </dgm:t>
    </dgm:pt>
    <dgm:pt modelId="{2B9A4C2E-E81A-4EC0-AEC5-5B7E515642FD}" type="parTrans" cxnId="{06E14A80-8D5A-4560-8C2F-2C519D28D27D}">
      <dgm:prSet/>
      <dgm:spPr/>
      <dgm:t>
        <a:bodyPr/>
        <a:lstStyle/>
        <a:p>
          <a:endParaRPr lang="ru-RU"/>
        </a:p>
      </dgm:t>
    </dgm:pt>
    <dgm:pt modelId="{5AD92F92-EF75-428E-BF7B-7375A5FE0CDC}" type="sibTrans" cxnId="{06E14A80-8D5A-4560-8C2F-2C519D28D27D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21AED909-4ABF-4988-AE22-B232B32D8C80}" type="pres">
      <dgm:prSet presAssocID="{77353681-CF5B-454E-87C5-D2294D690C7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0" presStyleCnt="3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51DD0023-4EE0-4D0D-99F2-6F7E0A8FB5DE}" type="pres">
      <dgm:prSet presAssocID="{2B9A4C2E-E81A-4EC0-AEC5-5B7E515642F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90C449C-9B0F-4F5E-A6FE-B2B6389EA0A4}" type="pres">
      <dgm:prSet presAssocID="{E87A7814-4EB4-43F4-B6BD-1F60BFD27759}" presName="hierRoot2" presStyleCnt="0">
        <dgm:presLayoutVars>
          <dgm:hierBranch val="init"/>
        </dgm:presLayoutVars>
      </dgm:prSet>
      <dgm:spPr/>
    </dgm:pt>
    <dgm:pt modelId="{6E832D05-A83B-49DD-AA18-7AEB3F9FE269}" type="pres">
      <dgm:prSet presAssocID="{E87A7814-4EB4-43F4-B6BD-1F60BFD27759}" presName="rootComposite" presStyleCnt="0"/>
      <dgm:spPr/>
    </dgm:pt>
    <dgm:pt modelId="{488EC40D-57A6-48B7-9AC8-25B399A5BB97}" type="pres">
      <dgm:prSet presAssocID="{E87A7814-4EB4-43F4-B6BD-1F60BFD2775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26C1A-0A24-40ED-9280-D9FC59E1C611}" type="pres">
      <dgm:prSet presAssocID="{E87A7814-4EB4-43F4-B6BD-1F60BFD27759}" presName="rootConnector" presStyleLbl="node2" presStyleIdx="2" presStyleCnt="3"/>
      <dgm:spPr/>
      <dgm:t>
        <a:bodyPr/>
        <a:lstStyle/>
        <a:p>
          <a:endParaRPr lang="ru-RU"/>
        </a:p>
      </dgm:t>
    </dgm:pt>
    <dgm:pt modelId="{4D1409A2-BEC9-4D8C-8410-18503ECB278D}" type="pres">
      <dgm:prSet presAssocID="{E87A7814-4EB4-43F4-B6BD-1F60BFD27759}" presName="hierChild4" presStyleCnt="0"/>
      <dgm:spPr/>
    </dgm:pt>
    <dgm:pt modelId="{DDA0F086-1DBE-488E-8878-B8146ADE29BA}" type="pres">
      <dgm:prSet presAssocID="{E87A7814-4EB4-43F4-B6BD-1F60BFD2775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0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F05F4FF4-074D-4AED-B8D6-11E2DEED52FA}" type="presOf" srcId="{E87A7814-4EB4-43F4-B6BD-1F60BFD27759}" destId="{488EC40D-57A6-48B7-9AC8-25B399A5BB97}" srcOrd="0" destOrd="0" presId="urn:microsoft.com/office/officeart/2005/8/layout/orgChart1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5AFD9510-D1EA-45C7-A5B5-2C3A98913B4B}" type="presOf" srcId="{E87A7814-4EB4-43F4-B6BD-1F60BFD27759}" destId="{96C26C1A-0A24-40ED-9280-D9FC59E1C611}" srcOrd="1" destOrd="0" presId="urn:microsoft.com/office/officeart/2005/8/layout/orgChart1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06E14A80-8D5A-4560-8C2F-2C519D28D27D}" srcId="{D0C73135-DD34-404A-91B6-138E190553A8}" destId="{E87A7814-4EB4-43F4-B6BD-1F60BFD27759}" srcOrd="2" destOrd="0" parTransId="{2B9A4C2E-E81A-4EC0-AEC5-5B7E515642FD}" sibTransId="{5AD92F92-EF75-428E-BF7B-7375A5FE0CDC}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1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43E45779-6578-41B5-95A1-EAC63EE0A1FE}" type="presOf" srcId="{2B9A4C2E-E81A-4EC0-AEC5-5B7E515642FD}" destId="{51DD0023-4EE0-4D0D-99F2-6F7E0A8FB5DE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613E1F90-F5F5-4552-A754-DC58CF0F6B5F}" type="presParOf" srcId="{46A0DDAC-6EF7-4E2E-94C0-3DD8181993B5}" destId="{21AED909-4ABF-4988-AE22-B232B32D8C80}" srcOrd="0" destOrd="0" presId="urn:microsoft.com/office/officeart/2005/8/layout/orgChart1"/>
    <dgm:cxn modelId="{D948982B-45E3-4642-BAA7-1414C5FA0285}" type="presParOf" srcId="{46A0DDAC-6EF7-4E2E-94C0-3DD8181993B5}" destId="{E4020A71-3AC7-4AB2-802A-31F66E0F0016}" srcOrd="1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2" destOrd="0" presId="urn:microsoft.com/office/officeart/2005/8/layout/orgChart1"/>
    <dgm:cxn modelId="{D9F8ECDF-85F4-497E-B4B8-69CA0C5379DC}" type="presParOf" srcId="{46A0DDAC-6EF7-4E2E-94C0-3DD8181993B5}" destId="{A7DAE2FB-75C3-4B03-BC60-94F77BD56130}" srcOrd="3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912A3F05-6AB6-4BF3-A4C6-88D11A4A397E}" type="presParOf" srcId="{46A0DDAC-6EF7-4E2E-94C0-3DD8181993B5}" destId="{51DD0023-4EE0-4D0D-99F2-6F7E0A8FB5DE}" srcOrd="4" destOrd="0" presId="urn:microsoft.com/office/officeart/2005/8/layout/orgChart1"/>
    <dgm:cxn modelId="{0670D17D-6672-4A53-9DBD-227277395F8C}" type="presParOf" srcId="{46A0DDAC-6EF7-4E2E-94C0-3DD8181993B5}" destId="{190C449C-9B0F-4F5E-A6FE-B2B6389EA0A4}" srcOrd="5" destOrd="0" presId="urn:microsoft.com/office/officeart/2005/8/layout/orgChart1"/>
    <dgm:cxn modelId="{67A22BFE-9036-4E00-B74D-BAC0C94293A9}" type="presParOf" srcId="{190C449C-9B0F-4F5E-A6FE-B2B6389EA0A4}" destId="{6E832D05-A83B-49DD-AA18-7AEB3F9FE269}" srcOrd="0" destOrd="0" presId="urn:microsoft.com/office/officeart/2005/8/layout/orgChart1"/>
    <dgm:cxn modelId="{73DA5C45-84B1-47C9-9B3E-8D1E12AD19A1}" type="presParOf" srcId="{6E832D05-A83B-49DD-AA18-7AEB3F9FE269}" destId="{488EC40D-57A6-48B7-9AC8-25B399A5BB97}" srcOrd="0" destOrd="0" presId="urn:microsoft.com/office/officeart/2005/8/layout/orgChart1"/>
    <dgm:cxn modelId="{BD35083B-F4BF-4A40-87DB-367060AB6C3B}" type="presParOf" srcId="{6E832D05-A83B-49DD-AA18-7AEB3F9FE269}" destId="{96C26C1A-0A24-40ED-9280-D9FC59E1C611}" srcOrd="1" destOrd="0" presId="urn:microsoft.com/office/officeart/2005/8/layout/orgChart1"/>
    <dgm:cxn modelId="{A18EE025-D9B1-4A7F-A57A-7BB116492BF7}" type="presParOf" srcId="{190C449C-9B0F-4F5E-A6FE-B2B6389EA0A4}" destId="{4D1409A2-BEC9-4D8C-8410-18503ECB278D}" srcOrd="1" destOrd="0" presId="urn:microsoft.com/office/officeart/2005/8/layout/orgChart1"/>
    <dgm:cxn modelId="{915FAC69-C3A2-40C3-8EA0-89BB8070F69E}" type="presParOf" srcId="{190C449C-9B0F-4F5E-A6FE-B2B6389EA0A4}" destId="{DDA0F086-1DBE-488E-8878-B8146ADE29BA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</a:t>
          </a:r>
          <a:r>
            <a:rPr lang="ru-RU" dirty="0" smtClean="0"/>
            <a:t>. Управление затратами в логистических системах.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</a:t>
          </a:r>
          <a:r>
            <a:rPr lang="ru-RU" dirty="0" smtClean="0"/>
            <a:t>Основы ценообразования в логистических системах.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Формы организации движения материальных потоков.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en-US" dirty="0" err="1" smtClean="0"/>
            <a:t>Основные</a:t>
          </a:r>
          <a:r>
            <a:rPr lang="en-US" dirty="0" smtClean="0"/>
            <a:t> </a:t>
          </a:r>
          <a:r>
            <a:rPr lang="en-US" dirty="0" err="1" smtClean="0"/>
            <a:t>принципы</a:t>
          </a:r>
          <a:r>
            <a:rPr lang="en-US" dirty="0" smtClean="0"/>
            <a:t> </a:t>
          </a:r>
          <a:r>
            <a:rPr lang="en-US" dirty="0" err="1" smtClean="0"/>
            <a:t>логистической</a:t>
          </a:r>
          <a:r>
            <a:rPr lang="en-US" dirty="0" smtClean="0"/>
            <a:t> </a:t>
          </a:r>
          <a:r>
            <a:rPr lang="en-US" dirty="0" err="1" smtClean="0"/>
            <a:t>организации</a:t>
          </a:r>
          <a:r>
            <a:rPr lang="en-US" dirty="0" smtClean="0"/>
            <a:t> </a:t>
          </a:r>
          <a:r>
            <a:rPr lang="en-US" dirty="0" err="1" smtClean="0"/>
            <a:t>производственных</a:t>
          </a:r>
          <a:r>
            <a:rPr lang="en-US" dirty="0" smtClean="0"/>
            <a:t> </a:t>
          </a:r>
          <a:r>
            <a:rPr lang="en-US" dirty="0" err="1" smtClean="0"/>
            <a:t>процессов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DB6685-CEFA-449F-954B-1703470358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09378-8104-45D3-9153-96D26015B8FA}">
      <dgm:prSet phldrT="[Текст]"/>
      <dgm:spPr/>
      <dgm:t>
        <a:bodyPr/>
        <a:lstStyle/>
        <a:p>
          <a:r>
            <a:rPr lang="ru-RU" dirty="0" smtClean="0"/>
            <a:t>Платежи предприятия</a:t>
          </a:r>
          <a:endParaRPr lang="ru-RU" dirty="0"/>
        </a:p>
      </dgm:t>
    </dgm:pt>
    <dgm:pt modelId="{51C76E62-F7CC-428E-AE64-83A82F1BE626}" type="parTrans" cxnId="{AEB28AC1-BE4B-497B-BF6D-E2ABDE16672A}">
      <dgm:prSet/>
      <dgm:spPr/>
      <dgm:t>
        <a:bodyPr/>
        <a:lstStyle/>
        <a:p>
          <a:endParaRPr lang="ru-RU"/>
        </a:p>
      </dgm:t>
    </dgm:pt>
    <dgm:pt modelId="{DAAB5442-2F0A-4316-AAED-5BA62031B0EA}" type="sibTrans" cxnId="{AEB28AC1-BE4B-497B-BF6D-E2ABDE16672A}">
      <dgm:prSet/>
      <dgm:spPr/>
      <dgm:t>
        <a:bodyPr/>
        <a:lstStyle/>
        <a:p>
          <a:endParaRPr lang="ru-RU"/>
        </a:p>
      </dgm:t>
    </dgm:pt>
    <dgm:pt modelId="{4F62A6A6-FE08-4533-A86A-E41A86A9F6D7}">
      <dgm:prSet phldrT="[Текст]"/>
      <dgm:spPr/>
      <dgm:t>
        <a:bodyPr/>
        <a:lstStyle/>
        <a:p>
          <a:r>
            <a:rPr lang="ru-RU" dirty="0" smtClean="0"/>
            <a:t>Штрафы, предъявляемые поставщиками и посредниками</a:t>
          </a:r>
          <a:endParaRPr lang="ru-RU" dirty="0"/>
        </a:p>
      </dgm:t>
    </dgm:pt>
    <dgm:pt modelId="{12C0DDED-5EDB-425B-BC76-A631D873AFE9}" type="parTrans" cxnId="{EA0AD143-DDEB-4F5C-9E72-B534D5D458C2}">
      <dgm:prSet/>
      <dgm:spPr/>
      <dgm:t>
        <a:bodyPr/>
        <a:lstStyle/>
        <a:p>
          <a:endParaRPr lang="ru-RU"/>
        </a:p>
      </dgm:t>
    </dgm:pt>
    <dgm:pt modelId="{2BA8D554-F93E-4A32-892C-29CCF7202FC9}" type="sibTrans" cxnId="{EA0AD143-DDEB-4F5C-9E72-B534D5D458C2}">
      <dgm:prSet/>
      <dgm:spPr/>
      <dgm:t>
        <a:bodyPr/>
        <a:lstStyle/>
        <a:p>
          <a:endParaRPr lang="ru-RU"/>
        </a:p>
      </dgm:t>
    </dgm:pt>
    <dgm:pt modelId="{D308184E-D98E-4834-AE6C-51ED399F38F3}">
      <dgm:prSet/>
      <dgm:spPr/>
      <dgm:t>
        <a:bodyPr/>
        <a:lstStyle/>
        <a:p>
          <a:r>
            <a:rPr lang="ru-RU" dirty="0" smtClean="0"/>
            <a:t>Использование рабочей силы, средств и предметов труда</a:t>
          </a:r>
          <a:endParaRPr lang="ru-RU" dirty="0"/>
        </a:p>
      </dgm:t>
    </dgm:pt>
    <dgm:pt modelId="{8F536499-C03C-467B-8B25-C1F608D80292}" type="parTrans" cxnId="{0D1A87D6-903E-4F78-B173-17DBEF9F3605}">
      <dgm:prSet/>
      <dgm:spPr/>
      <dgm:t>
        <a:bodyPr/>
        <a:lstStyle/>
        <a:p>
          <a:endParaRPr lang="ru-RU"/>
        </a:p>
      </dgm:t>
    </dgm:pt>
    <dgm:pt modelId="{291E786F-C943-4781-9ED1-7511053F88A2}" type="sibTrans" cxnId="{0D1A87D6-903E-4F78-B173-17DBEF9F3605}">
      <dgm:prSet/>
      <dgm:spPr/>
      <dgm:t>
        <a:bodyPr/>
        <a:lstStyle/>
        <a:p>
          <a:endParaRPr lang="ru-RU"/>
        </a:p>
      </dgm:t>
    </dgm:pt>
    <dgm:pt modelId="{29ADD2E7-5C17-45DE-8D48-73A2D1CF671C}">
      <dgm:prSet/>
      <dgm:spPr/>
      <dgm:t>
        <a:bodyPr/>
        <a:lstStyle/>
        <a:p>
          <a:r>
            <a:rPr lang="ru-RU" dirty="0" smtClean="0"/>
            <a:t>Упущенная прибыль</a:t>
          </a:r>
          <a:endParaRPr lang="ru-RU" dirty="0"/>
        </a:p>
      </dgm:t>
    </dgm:pt>
    <dgm:pt modelId="{AF771442-D2A9-4B5F-B6AB-9066AD084FFE}" type="parTrans" cxnId="{7E5598D8-DC6F-4B8C-BA6B-BE8636278994}">
      <dgm:prSet/>
      <dgm:spPr/>
      <dgm:t>
        <a:bodyPr/>
        <a:lstStyle/>
        <a:p>
          <a:endParaRPr lang="ru-RU"/>
        </a:p>
      </dgm:t>
    </dgm:pt>
    <dgm:pt modelId="{E2977895-2043-4DF0-9C5D-5CB95C4B5B8B}" type="sibTrans" cxnId="{7E5598D8-DC6F-4B8C-BA6B-BE8636278994}">
      <dgm:prSet/>
      <dgm:spPr/>
      <dgm:t>
        <a:bodyPr/>
        <a:lstStyle/>
        <a:p>
          <a:endParaRPr lang="ru-RU"/>
        </a:p>
      </dgm:t>
    </dgm:pt>
    <dgm:pt modelId="{9B131D81-5360-44C2-849B-7058D74A692E}" type="pres">
      <dgm:prSet presAssocID="{25DB6685-CEFA-449F-954B-1703470358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C05A01-2AAB-4927-962A-8D219019E463}" type="pres">
      <dgm:prSet presAssocID="{25DB6685-CEFA-449F-954B-170347035874}" presName="Name1" presStyleCnt="0"/>
      <dgm:spPr/>
    </dgm:pt>
    <dgm:pt modelId="{6C4D1AA8-669D-4BBC-9787-CD463798B77F}" type="pres">
      <dgm:prSet presAssocID="{25DB6685-CEFA-449F-954B-170347035874}" presName="cycle" presStyleCnt="0"/>
      <dgm:spPr/>
    </dgm:pt>
    <dgm:pt modelId="{19970593-1CAB-4872-925F-C39D3A894E47}" type="pres">
      <dgm:prSet presAssocID="{25DB6685-CEFA-449F-954B-170347035874}" presName="srcNode" presStyleLbl="node1" presStyleIdx="0" presStyleCnt="4"/>
      <dgm:spPr/>
    </dgm:pt>
    <dgm:pt modelId="{8F3D617F-1C2F-4169-A704-C8704A5F2C07}" type="pres">
      <dgm:prSet presAssocID="{25DB6685-CEFA-449F-954B-170347035874}" presName="conn" presStyleLbl="parChTrans1D2" presStyleIdx="0" presStyleCnt="1"/>
      <dgm:spPr/>
      <dgm:t>
        <a:bodyPr/>
        <a:lstStyle/>
        <a:p>
          <a:endParaRPr lang="ru-RU"/>
        </a:p>
      </dgm:t>
    </dgm:pt>
    <dgm:pt modelId="{017B34FA-24AF-49A3-9039-799E56F44149}" type="pres">
      <dgm:prSet presAssocID="{25DB6685-CEFA-449F-954B-170347035874}" presName="extraNode" presStyleLbl="node1" presStyleIdx="0" presStyleCnt="4"/>
      <dgm:spPr/>
    </dgm:pt>
    <dgm:pt modelId="{59D1C6BD-2638-42AB-8CC7-539D7131A413}" type="pres">
      <dgm:prSet presAssocID="{25DB6685-CEFA-449F-954B-170347035874}" presName="dstNode" presStyleLbl="node1" presStyleIdx="0" presStyleCnt="4"/>
      <dgm:spPr/>
    </dgm:pt>
    <dgm:pt modelId="{37DFFF0F-B4D6-4FCD-9191-20F039B4F2DF}" type="pres">
      <dgm:prSet presAssocID="{D308184E-D98E-4834-AE6C-51ED399F38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501B-9297-4784-A901-4C1777DDC8F4}" type="pres">
      <dgm:prSet presAssocID="{D308184E-D98E-4834-AE6C-51ED399F38F3}" presName="accent_1" presStyleCnt="0"/>
      <dgm:spPr/>
    </dgm:pt>
    <dgm:pt modelId="{7801A8A4-1918-4900-9BFD-334B4981BC6B}" type="pres">
      <dgm:prSet presAssocID="{D308184E-D98E-4834-AE6C-51ED399F38F3}" presName="accentRepeatNode" presStyleLbl="solidFgAcc1" presStyleIdx="0" presStyleCnt="4"/>
      <dgm:spPr/>
    </dgm:pt>
    <dgm:pt modelId="{920E9906-D92E-4196-8CC2-90B1D8F5751C}" type="pres">
      <dgm:prSet presAssocID="{1C109378-8104-45D3-9153-96D26015B8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3F357-0D6C-42F1-9B1D-0721DD7EE37E}" type="pres">
      <dgm:prSet presAssocID="{1C109378-8104-45D3-9153-96D26015B8FA}" presName="accent_2" presStyleCnt="0"/>
      <dgm:spPr/>
    </dgm:pt>
    <dgm:pt modelId="{84849DEA-2E33-4182-9E72-6B44077AC9D4}" type="pres">
      <dgm:prSet presAssocID="{1C109378-8104-45D3-9153-96D26015B8FA}" presName="accentRepeatNode" presStyleLbl="solidFgAcc1" presStyleIdx="1" presStyleCnt="4"/>
      <dgm:spPr/>
    </dgm:pt>
    <dgm:pt modelId="{EE1B7C10-AF7D-40BD-9497-5A4B8FD25556}" type="pres">
      <dgm:prSet presAssocID="{4F62A6A6-FE08-4533-A86A-E41A86A9F6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AE626-C32A-48D5-97F7-DB62A3C4AD51}" type="pres">
      <dgm:prSet presAssocID="{4F62A6A6-FE08-4533-A86A-E41A86A9F6D7}" presName="accent_3" presStyleCnt="0"/>
      <dgm:spPr/>
    </dgm:pt>
    <dgm:pt modelId="{4BF508EE-254E-4F69-9CFD-D9DDA4F4720F}" type="pres">
      <dgm:prSet presAssocID="{4F62A6A6-FE08-4533-A86A-E41A86A9F6D7}" presName="accentRepeatNode" presStyleLbl="solidFgAcc1" presStyleIdx="2" presStyleCnt="4"/>
      <dgm:spPr/>
    </dgm:pt>
    <dgm:pt modelId="{100CFB80-DE6D-4FDD-A9EA-BF1A6C3D6382}" type="pres">
      <dgm:prSet presAssocID="{29ADD2E7-5C17-45DE-8D48-73A2D1CF67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FA8C-6ED2-475A-829B-B1D96F086414}" type="pres">
      <dgm:prSet presAssocID="{29ADD2E7-5C17-45DE-8D48-73A2D1CF671C}" presName="accent_4" presStyleCnt="0"/>
      <dgm:spPr/>
    </dgm:pt>
    <dgm:pt modelId="{11CA84F6-355C-458D-9535-5C4B045C6A99}" type="pres">
      <dgm:prSet presAssocID="{29ADD2E7-5C17-45DE-8D48-73A2D1CF671C}" presName="accentRepeatNode" presStyleLbl="solidFgAcc1" presStyleIdx="3" presStyleCnt="4"/>
      <dgm:spPr/>
    </dgm:pt>
  </dgm:ptLst>
  <dgm:cxnLst>
    <dgm:cxn modelId="{A5580FE5-E807-43BE-BCC6-62496781C2C2}" type="presOf" srcId="{291E786F-C943-4781-9ED1-7511053F88A2}" destId="{8F3D617F-1C2F-4169-A704-C8704A5F2C07}" srcOrd="0" destOrd="0" presId="urn:microsoft.com/office/officeart/2008/layout/VerticalCurvedList"/>
    <dgm:cxn modelId="{EA0AD143-DDEB-4F5C-9E72-B534D5D458C2}" srcId="{25DB6685-CEFA-449F-954B-170347035874}" destId="{4F62A6A6-FE08-4533-A86A-E41A86A9F6D7}" srcOrd="2" destOrd="0" parTransId="{12C0DDED-5EDB-425B-BC76-A631D873AFE9}" sibTransId="{2BA8D554-F93E-4A32-892C-29CCF7202FC9}"/>
    <dgm:cxn modelId="{AEB28AC1-BE4B-497B-BF6D-E2ABDE16672A}" srcId="{25DB6685-CEFA-449F-954B-170347035874}" destId="{1C109378-8104-45D3-9153-96D26015B8FA}" srcOrd="1" destOrd="0" parTransId="{51C76E62-F7CC-428E-AE64-83A82F1BE626}" sibTransId="{DAAB5442-2F0A-4316-AAED-5BA62031B0EA}"/>
    <dgm:cxn modelId="{5093CEDD-FBD7-4420-85C6-50167BF435FD}" type="presOf" srcId="{25DB6685-CEFA-449F-954B-170347035874}" destId="{9B131D81-5360-44C2-849B-7058D74A692E}" srcOrd="0" destOrd="0" presId="urn:microsoft.com/office/officeart/2008/layout/VerticalCurvedList"/>
    <dgm:cxn modelId="{7E5598D8-DC6F-4B8C-BA6B-BE8636278994}" srcId="{25DB6685-CEFA-449F-954B-170347035874}" destId="{29ADD2E7-5C17-45DE-8D48-73A2D1CF671C}" srcOrd="3" destOrd="0" parTransId="{AF771442-D2A9-4B5F-B6AB-9066AD084FFE}" sibTransId="{E2977895-2043-4DF0-9C5D-5CB95C4B5B8B}"/>
    <dgm:cxn modelId="{06FB1B43-184A-4F6F-B926-EAC63DF298B7}" type="presOf" srcId="{D308184E-D98E-4834-AE6C-51ED399F38F3}" destId="{37DFFF0F-B4D6-4FCD-9191-20F039B4F2DF}" srcOrd="0" destOrd="0" presId="urn:microsoft.com/office/officeart/2008/layout/VerticalCurvedList"/>
    <dgm:cxn modelId="{8152763C-A96F-4D87-AFEE-0236CE7177C2}" type="presOf" srcId="{4F62A6A6-FE08-4533-A86A-E41A86A9F6D7}" destId="{EE1B7C10-AF7D-40BD-9497-5A4B8FD25556}" srcOrd="0" destOrd="0" presId="urn:microsoft.com/office/officeart/2008/layout/VerticalCurvedList"/>
    <dgm:cxn modelId="{0D1A87D6-903E-4F78-B173-17DBEF9F3605}" srcId="{25DB6685-CEFA-449F-954B-170347035874}" destId="{D308184E-D98E-4834-AE6C-51ED399F38F3}" srcOrd="0" destOrd="0" parTransId="{8F536499-C03C-467B-8B25-C1F608D80292}" sibTransId="{291E786F-C943-4781-9ED1-7511053F88A2}"/>
    <dgm:cxn modelId="{10217962-350F-48F2-83E1-E14A799BD510}" type="presOf" srcId="{1C109378-8104-45D3-9153-96D26015B8FA}" destId="{920E9906-D92E-4196-8CC2-90B1D8F5751C}" srcOrd="0" destOrd="0" presId="urn:microsoft.com/office/officeart/2008/layout/VerticalCurvedList"/>
    <dgm:cxn modelId="{83F3CA2B-6C7F-4E11-9CEC-B18B8F82422F}" type="presOf" srcId="{29ADD2E7-5C17-45DE-8D48-73A2D1CF671C}" destId="{100CFB80-DE6D-4FDD-A9EA-BF1A6C3D6382}" srcOrd="0" destOrd="0" presId="urn:microsoft.com/office/officeart/2008/layout/VerticalCurvedList"/>
    <dgm:cxn modelId="{E407748A-C0E2-40D0-A0E2-6974646FBF30}" type="presParOf" srcId="{9B131D81-5360-44C2-849B-7058D74A692E}" destId="{79C05A01-2AAB-4927-962A-8D219019E463}" srcOrd="0" destOrd="0" presId="urn:microsoft.com/office/officeart/2008/layout/VerticalCurvedList"/>
    <dgm:cxn modelId="{DBA3CE76-AE1F-41BB-907B-A3BC53B180B8}" type="presParOf" srcId="{79C05A01-2AAB-4927-962A-8D219019E463}" destId="{6C4D1AA8-669D-4BBC-9787-CD463798B77F}" srcOrd="0" destOrd="0" presId="urn:microsoft.com/office/officeart/2008/layout/VerticalCurvedList"/>
    <dgm:cxn modelId="{B669CA9E-5526-4393-A8B5-440812A648B7}" type="presParOf" srcId="{6C4D1AA8-669D-4BBC-9787-CD463798B77F}" destId="{19970593-1CAB-4872-925F-C39D3A894E47}" srcOrd="0" destOrd="0" presId="urn:microsoft.com/office/officeart/2008/layout/VerticalCurvedList"/>
    <dgm:cxn modelId="{F01240B6-792E-49AC-8D0E-F3E8746362A6}" type="presParOf" srcId="{6C4D1AA8-669D-4BBC-9787-CD463798B77F}" destId="{8F3D617F-1C2F-4169-A704-C8704A5F2C07}" srcOrd="1" destOrd="0" presId="urn:microsoft.com/office/officeart/2008/layout/VerticalCurvedList"/>
    <dgm:cxn modelId="{FFDFD3D1-D8DB-4081-9292-BC89BEEC18AD}" type="presParOf" srcId="{6C4D1AA8-669D-4BBC-9787-CD463798B77F}" destId="{017B34FA-24AF-49A3-9039-799E56F44149}" srcOrd="2" destOrd="0" presId="urn:microsoft.com/office/officeart/2008/layout/VerticalCurvedList"/>
    <dgm:cxn modelId="{ABFE864E-12BC-468D-811E-DD5031FC2657}" type="presParOf" srcId="{6C4D1AA8-669D-4BBC-9787-CD463798B77F}" destId="{59D1C6BD-2638-42AB-8CC7-539D7131A413}" srcOrd="3" destOrd="0" presId="urn:microsoft.com/office/officeart/2008/layout/VerticalCurvedList"/>
    <dgm:cxn modelId="{CA570CE9-6EF1-44CB-BD82-58FC7C7AE3B5}" type="presParOf" srcId="{79C05A01-2AAB-4927-962A-8D219019E463}" destId="{37DFFF0F-B4D6-4FCD-9191-20F039B4F2DF}" srcOrd="1" destOrd="0" presId="urn:microsoft.com/office/officeart/2008/layout/VerticalCurvedList"/>
    <dgm:cxn modelId="{255B00CA-CC23-4ECD-81C0-A265490EEAAB}" type="presParOf" srcId="{79C05A01-2AAB-4927-962A-8D219019E463}" destId="{C78B501B-9297-4784-A901-4C1777DDC8F4}" srcOrd="2" destOrd="0" presId="urn:microsoft.com/office/officeart/2008/layout/VerticalCurvedList"/>
    <dgm:cxn modelId="{94A1369C-331C-4F50-9841-38765E6601AD}" type="presParOf" srcId="{C78B501B-9297-4784-A901-4C1777DDC8F4}" destId="{7801A8A4-1918-4900-9BFD-334B4981BC6B}" srcOrd="0" destOrd="0" presId="urn:microsoft.com/office/officeart/2008/layout/VerticalCurvedList"/>
    <dgm:cxn modelId="{85DF6A8F-F8A8-4F0F-9A24-84D91B33D2CD}" type="presParOf" srcId="{79C05A01-2AAB-4927-962A-8D219019E463}" destId="{920E9906-D92E-4196-8CC2-90B1D8F5751C}" srcOrd="3" destOrd="0" presId="urn:microsoft.com/office/officeart/2008/layout/VerticalCurvedList"/>
    <dgm:cxn modelId="{ED37FBA2-DE68-4419-A1DB-70596D9B6FB0}" type="presParOf" srcId="{79C05A01-2AAB-4927-962A-8D219019E463}" destId="{4CF3F357-0D6C-42F1-9B1D-0721DD7EE37E}" srcOrd="4" destOrd="0" presId="urn:microsoft.com/office/officeart/2008/layout/VerticalCurvedList"/>
    <dgm:cxn modelId="{ECE34755-1109-4DE3-AD8C-8638F28C6DD4}" type="presParOf" srcId="{4CF3F357-0D6C-42F1-9B1D-0721DD7EE37E}" destId="{84849DEA-2E33-4182-9E72-6B44077AC9D4}" srcOrd="0" destOrd="0" presId="urn:microsoft.com/office/officeart/2008/layout/VerticalCurvedList"/>
    <dgm:cxn modelId="{CA4BB54D-B3E6-4595-818A-CF8260E79C9A}" type="presParOf" srcId="{79C05A01-2AAB-4927-962A-8D219019E463}" destId="{EE1B7C10-AF7D-40BD-9497-5A4B8FD25556}" srcOrd="5" destOrd="0" presId="urn:microsoft.com/office/officeart/2008/layout/VerticalCurvedList"/>
    <dgm:cxn modelId="{08087B24-A2D1-4FBA-ADDD-CAF626E6A04D}" type="presParOf" srcId="{79C05A01-2AAB-4927-962A-8D219019E463}" destId="{E5BAE626-C32A-48D5-97F7-DB62A3C4AD51}" srcOrd="6" destOrd="0" presId="urn:microsoft.com/office/officeart/2008/layout/VerticalCurvedList"/>
    <dgm:cxn modelId="{2E39C6EE-2E82-4A9E-AB1F-17322DA75DF4}" type="presParOf" srcId="{E5BAE626-C32A-48D5-97F7-DB62A3C4AD51}" destId="{4BF508EE-254E-4F69-9CFD-D9DDA4F4720F}" srcOrd="0" destOrd="0" presId="urn:microsoft.com/office/officeart/2008/layout/VerticalCurvedList"/>
    <dgm:cxn modelId="{CD15ADCE-D588-4CD1-A843-D7BDAE3B2427}" type="presParOf" srcId="{79C05A01-2AAB-4927-962A-8D219019E463}" destId="{100CFB80-DE6D-4FDD-A9EA-BF1A6C3D6382}" srcOrd="7" destOrd="0" presId="urn:microsoft.com/office/officeart/2008/layout/VerticalCurvedList"/>
    <dgm:cxn modelId="{FB430E04-EC87-46C4-A2FD-8EF7665A17AE}" type="presParOf" srcId="{79C05A01-2AAB-4927-962A-8D219019E463}" destId="{6BEAFA8C-6ED2-475A-829B-B1D96F086414}" srcOrd="8" destOrd="0" presId="urn:microsoft.com/office/officeart/2008/layout/VerticalCurvedList"/>
    <dgm:cxn modelId="{CB961A81-EC0F-47DD-941F-C64F1BBDB48C}" type="presParOf" srcId="{6BEAFA8C-6ED2-475A-829B-B1D96F086414}" destId="{11CA84F6-355C-458D-9535-5C4B045C6A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66992-148F-4897-8916-D195D40019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F54D4A-F9D6-454F-8017-41C4E869B80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Слово "производство" применяется в разных смысловых качествах, таких, как: </a:t>
          </a:r>
          <a:endParaRPr lang="ru-RU"/>
        </a:p>
      </dgm:t>
    </dgm:pt>
    <dgm:pt modelId="{788FF8E5-420E-4D31-8837-E41DFD9BF506}" type="parTrans" cxnId="{FDCCB377-0D59-4CDF-B25C-B8E5E9732532}">
      <dgm:prSet/>
      <dgm:spPr/>
      <dgm:t>
        <a:bodyPr/>
        <a:lstStyle/>
        <a:p>
          <a:endParaRPr lang="ru-RU"/>
        </a:p>
      </dgm:t>
    </dgm:pt>
    <dgm:pt modelId="{D3EA5292-3AD9-4761-B8AE-D9BD30E1D7D8}" type="sibTrans" cxnId="{FDCCB377-0D59-4CDF-B25C-B8E5E9732532}">
      <dgm:prSet/>
      <dgm:spPr/>
      <dgm:t>
        <a:bodyPr/>
        <a:lstStyle/>
        <a:p>
          <a:endParaRPr lang="ru-RU"/>
        </a:p>
      </dgm:t>
    </dgm:pt>
    <dgm:pt modelId="{B6AEF6DC-9BCA-445D-84B3-4FFD00C2B972}">
      <dgm:prSet/>
      <dgm:spPr/>
      <dgm:t>
        <a:bodyPr/>
        <a:lstStyle/>
        <a:p>
          <a:pPr rtl="0"/>
          <a:r>
            <a:rPr lang="ru-RU" smtClean="0"/>
            <a:t>1) общественный процесс создания материальных благ; </a:t>
          </a:r>
          <a:endParaRPr lang="ru-RU"/>
        </a:p>
      </dgm:t>
    </dgm:pt>
    <dgm:pt modelId="{C83ECCB7-960F-4D39-B1EB-10FAF878CD52}" type="parTrans" cxnId="{5FC382DB-DE3A-4F17-9A0E-255C69B3052C}">
      <dgm:prSet/>
      <dgm:spPr/>
      <dgm:t>
        <a:bodyPr/>
        <a:lstStyle/>
        <a:p>
          <a:endParaRPr lang="ru-RU"/>
        </a:p>
      </dgm:t>
    </dgm:pt>
    <dgm:pt modelId="{C76D5B00-5EEA-4CA2-AA69-8F620E2C00EE}" type="sibTrans" cxnId="{5FC382DB-DE3A-4F17-9A0E-255C69B3052C}">
      <dgm:prSet/>
      <dgm:spPr/>
      <dgm:t>
        <a:bodyPr/>
        <a:lstStyle/>
        <a:p>
          <a:endParaRPr lang="ru-RU"/>
        </a:p>
      </dgm:t>
    </dgm:pt>
    <dgm:pt modelId="{B5D95B7A-962B-4321-A8D1-03A29DB7C7A7}">
      <dgm:prSet/>
      <dgm:spPr/>
      <dgm:t>
        <a:bodyPr/>
        <a:lstStyle/>
        <a:p>
          <a:pPr rtl="0"/>
          <a:r>
            <a:rPr lang="ru-RU" smtClean="0"/>
            <a:t>2) самостоятельная организация; </a:t>
          </a:r>
          <a:endParaRPr lang="ru-RU"/>
        </a:p>
      </dgm:t>
    </dgm:pt>
    <dgm:pt modelId="{DD2BF9E7-804C-41B6-A8C6-FECD01A2D793}" type="parTrans" cxnId="{728FB41B-A453-40A6-98A5-DA67E2EAE9BA}">
      <dgm:prSet/>
      <dgm:spPr/>
      <dgm:t>
        <a:bodyPr/>
        <a:lstStyle/>
        <a:p>
          <a:endParaRPr lang="ru-RU"/>
        </a:p>
      </dgm:t>
    </dgm:pt>
    <dgm:pt modelId="{FD6568B2-C1BA-4ABD-9E28-EDF1189A8314}" type="sibTrans" cxnId="{728FB41B-A453-40A6-98A5-DA67E2EAE9BA}">
      <dgm:prSet/>
      <dgm:spPr/>
      <dgm:t>
        <a:bodyPr/>
        <a:lstStyle/>
        <a:p>
          <a:endParaRPr lang="ru-RU"/>
        </a:p>
      </dgm:t>
    </dgm:pt>
    <dgm:pt modelId="{1D5EE662-3650-4CA4-AFB3-FB9B3AAB504D}">
      <dgm:prSet/>
      <dgm:spPr/>
      <dgm:t>
        <a:bodyPr/>
        <a:lstStyle/>
        <a:p>
          <a:pPr rtl="0"/>
          <a:r>
            <a:rPr lang="ru-RU" smtClean="0"/>
            <a:t>3) производственная единица в составе крупной организации или акционерного общества; </a:t>
          </a:r>
          <a:endParaRPr lang="ru-RU"/>
        </a:p>
      </dgm:t>
    </dgm:pt>
    <dgm:pt modelId="{6DFCE0F5-882B-438C-A029-D30895435C5F}" type="parTrans" cxnId="{7F5F8CDE-A080-4465-AAB9-4565A75B4662}">
      <dgm:prSet/>
      <dgm:spPr/>
      <dgm:t>
        <a:bodyPr/>
        <a:lstStyle/>
        <a:p>
          <a:endParaRPr lang="ru-RU"/>
        </a:p>
      </dgm:t>
    </dgm:pt>
    <dgm:pt modelId="{2EA19536-3976-407E-8C19-761C27C9AFC7}" type="sibTrans" cxnId="{7F5F8CDE-A080-4465-AAB9-4565A75B4662}">
      <dgm:prSet/>
      <dgm:spPr/>
      <dgm:t>
        <a:bodyPr/>
        <a:lstStyle/>
        <a:p>
          <a:endParaRPr lang="ru-RU"/>
        </a:p>
      </dgm:t>
    </dgm:pt>
    <dgm:pt modelId="{846DF6F7-3A5C-4CCF-A615-F4872BCF0378}">
      <dgm:prSet/>
      <dgm:spPr/>
      <dgm:t>
        <a:bodyPr/>
        <a:lstStyle/>
        <a:p>
          <a:pPr rtl="0"/>
          <a:r>
            <a:rPr lang="ru-RU" smtClean="0"/>
            <a:t>4) производственный процесс на предприятии, который включает основные, вспомогательные и обслуживающие процессы.</a:t>
          </a:r>
          <a:endParaRPr lang="ru-RU"/>
        </a:p>
      </dgm:t>
    </dgm:pt>
    <dgm:pt modelId="{0634E378-545E-48EA-A40C-F6C8B7491145}" type="parTrans" cxnId="{082E5AEF-5D54-4DB5-8E78-EF6D4E104665}">
      <dgm:prSet/>
      <dgm:spPr/>
      <dgm:t>
        <a:bodyPr/>
        <a:lstStyle/>
        <a:p>
          <a:endParaRPr lang="ru-RU"/>
        </a:p>
      </dgm:t>
    </dgm:pt>
    <dgm:pt modelId="{32437B45-1F95-4E31-BC98-7F5E683FA55F}" type="sibTrans" cxnId="{082E5AEF-5D54-4DB5-8E78-EF6D4E104665}">
      <dgm:prSet/>
      <dgm:spPr/>
      <dgm:t>
        <a:bodyPr/>
        <a:lstStyle/>
        <a:p>
          <a:endParaRPr lang="ru-RU"/>
        </a:p>
      </dgm:t>
    </dgm:pt>
    <dgm:pt modelId="{9E286C67-E312-4447-B315-6AC55E72C577}" type="pres">
      <dgm:prSet presAssocID="{8FE66992-148F-4897-8916-D195D4001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C8ACD-7204-498E-BF49-1126862B71AF}" type="pres">
      <dgm:prSet presAssocID="{C7F54D4A-F9D6-454F-8017-41C4E869B80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90A61-DFE5-4D78-90AA-46824A33B05C}" type="pres">
      <dgm:prSet presAssocID="{D3EA5292-3AD9-4761-B8AE-D9BD30E1D7D8}" presName="spacer" presStyleCnt="0"/>
      <dgm:spPr/>
    </dgm:pt>
    <dgm:pt modelId="{7AEBA395-6C83-498C-952E-00F3067C7A4B}" type="pres">
      <dgm:prSet presAssocID="{B6AEF6DC-9BCA-445D-84B3-4FFD00C2B9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3E353-2503-4980-8F74-D109C0D60253}" type="pres">
      <dgm:prSet presAssocID="{C76D5B00-5EEA-4CA2-AA69-8F620E2C00EE}" presName="spacer" presStyleCnt="0"/>
      <dgm:spPr/>
    </dgm:pt>
    <dgm:pt modelId="{6A5D0E45-0928-4C1C-A8F6-A198F6143D95}" type="pres">
      <dgm:prSet presAssocID="{B5D95B7A-962B-4321-A8D1-03A29DB7C7A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F8AF-D430-48D5-A0BC-73307DAF1614}" type="pres">
      <dgm:prSet presAssocID="{FD6568B2-C1BA-4ABD-9E28-EDF1189A8314}" presName="spacer" presStyleCnt="0"/>
      <dgm:spPr/>
    </dgm:pt>
    <dgm:pt modelId="{7AF0F65A-4FC1-41EC-9972-668E361A9A26}" type="pres">
      <dgm:prSet presAssocID="{1D5EE662-3650-4CA4-AFB3-FB9B3AAB504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90E4-2124-4101-A3CE-CBF8FA4844B2}" type="pres">
      <dgm:prSet presAssocID="{2EA19536-3976-407E-8C19-761C27C9AFC7}" presName="spacer" presStyleCnt="0"/>
      <dgm:spPr/>
    </dgm:pt>
    <dgm:pt modelId="{32D14436-42F2-415E-A9FA-BA723855B786}" type="pres">
      <dgm:prSet presAssocID="{846DF6F7-3A5C-4CCF-A615-F4872BCF03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570CE-93B5-42D5-A08B-EE17B19A6DA8}" type="presOf" srcId="{B6AEF6DC-9BCA-445D-84B3-4FFD00C2B972}" destId="{7AEBA395-6C83-498C-952E-00F3067C7A4B}" srcOrd="0" destOrd="0" presId="urn:microsoft.com/office/officeart/2005/8/layout/vList2"/>
    <dgm:cxn modelId="{082E5AEF-5D54-4DB5-8E78-EF6D4E104665}" srcId="{8FE66992-148F-4897-8916-D195D400197F}" destId="{846DF6F7-3A5C-4CCF-A615-F4872BCF0378}" srcOrd="4" destOrd="0" parTransId="{0634E378-545E-48EA-A40C-F6C8B7491145}" sibTransId="{32437B45-1F95-4E31-BC98-7F5E683FA55F}"/>
    <dgm:cxn modelId="{DC823E00-D649-4AED-A33E-25C30E408226}" type="presOf" srcId="{846DF6F7-3A5C-4CCF-A615-F4872BCF0378}" destId="{32D14436-42F2-415E-A9FA-BA723855B786}" srcOrd="0" destOrd="0" presId="urn:microsoft.com/office/officeart/2005/8/layout/vList2"/>
    <dgm:cxn modelId="{16159A9B-9E15-411B-83C0-B384BD08FAA3}" type="presOf" srcId="{8FE66992-148F-4897-8916-D195D400197F}" destId="{9E286C67-E312-4447-B315-6AC55E72C577}" srcOrd="0" destOrd="0" presId="urn:microsoft.com/office/officeart/2005/8/layout/vList2"/>
    <dgm:cxn modelId="{FDCCB377-0D59-4CDF-B25C-B8E5E9732532}" srcId="{8FE66992-148F-4897-8916-D195D400197F}" destId="{C7F54D4A-F9D6-454F-8017-41C4E869B809}" srcOrd="0" destOrd="0" parTransId="{788FF8E5-420E-4D31-8837-E41DFD9BF506}" sibTransId="{D3EA5292-3AD9-4761-B8AE-D9BD30E1D7D8}"/>
    <dgm:cxn modelId="{728FB41B-A453-40A6-98A5-DA67E2EAE9BA}" srcId="{8FE66992-148F-4897-8916-D195D400197F}" destId="{B5D95B7A-962B-4321-A8D1-03A29DB7C7A7}" srcOrd="2" destOrd="0" parTransId="{DD2BF9E7-804C-41B6-A8C6-FECD01A2D793}" sibTransId="{FD6568B2-C1BA-4ABD-9E28-EDF1189A8314}"/>
    <dgm:cxn modelId="{9A351B3F-2A9F-441B-BD25-D45975A16E2A}" type="presOf" srcId="{C7F54D4A-F9D6-454F-8017-41C4E869B809}" destId="{438C8ACD-7204-498E-BF49-1126862B71AF}" srcOrd="0" destOrd="0" presId="urn:microsoft.com/office/officeart/2005/8/layout/vList2"/>
    <dgm:cxn modelId="{5FC382DB-DE3A-4F17-9A0E-255C69B3052C}" srcId="{8FE66992-148F-4897-8916-D195D400197F}" destId="{B6AEF6DC-9BCA-445D-84B3-4FFD00C2B972}" srcOrd="1" destOrd="0" parTransId="{C83ECCB7-960F-4D39-B1EB-10FAF878CD52}" sibTransId="{C76D5B00-5EEA-4CA2-AA69-8F620E2C00EE}"/>
    <dgm:cxn modelId="{B40AEA2E-DA75-49FB-A024-385C3C127791}" type="presOf" srcId="{B5D95B7A-962B-4321-A8D1-03A29DB7C7A7}" destId="{6A5D0E45-0928-4C1C-A8F6-A198F6143D95}" srcOrd="0" destOrd="0" presId="urn:microsoft.com/office/officeart/2005/8/layout/vList2"/>
    <dgm:cxn modelId="{7A52AF26-DA44-407F-A7A0-DCF2317D777E}" type="presOf" srcId="{1D5EE662-3650-4CA4-AFB3-FB9B3AAB504D}" destId="{7AF0F65A-4FC1-41EC-9972-668E361A9A26}" srcOrd="0" destOrd="0" presId="urn:microsoft.com/office/officeart/2005/8/layout/vList2"/>
    <dgm:cxn modelId="{7F5F8CDE-A080-4465-AAB9-4565A75B4662}" srcId="{8FE66992-148F-4897-8916-D195D400197F}" destId="{1D5EE662-3650-4CA4-AFB3-FB9B3AAB504D}" srcOrd="3" destOrd="0" parTransId="{6DFCE0F5-882B-438C-A029-D30895435C5F}" sibTransId="{2EA19536-3976-407E-8C19-761C27C9AFC7}"/>
    <dgm:cxn modelId="{C3943F8F-2CA3-46FF-A78D-50C6C33E39BD}" type="presParOf" srcId="{9E286C67-E312-4447-B315-6AC55E72C577}" destId="{438C8ACD-7204-498E-BF49-1126862B71AF}" srcOrd="0" destOrd="0" presId="urn:microsoft.com/office/officeart/2005/8/layout/vList2"/>
    <dgm:cxn modelId="{BE5E34CD-8022-42B8-A081-C90923F0192C}" type="presParOf" srcId="{9E286C67-E312-4447-B315-6AC55E72C577}" destId="{27F90A61-DFE5-4D78-90AA-46824A33B05C}" srcOrd="1" destOrd="0" presId="urn:microsoft.com/office/officeart/2005/8/layout/vList2"/>
    <dgm:cxn modelId="{5A09DB40-6773-4E65-8346-5DC4FD3F89E7}" type="presParOf" srcId="{9E286C67-E312-4447-B315-6AC55E72C577}" destId="{7AEBA395-6C83-498C-952E-00F3067C7A4B}" srcOrd="2" destOrd="0" presId="urn:microsoft.com/office/officeart/2005/8/layout/vList2"/>
    <dgm:cxn modelId="{F156A3A2-D216-4761-AB69-BE98B218AD96}" type="presParOf" srcId="{9E286C67-E312-4447-B315-6AC55E72C577}" destId="{B3E3E353-2503-4980-8F74-D109C0D60253}" srcOrd="3" destOrd="0" presId="urn:microsoft.com/office/officeart/2005/8/layout/vList2"/>
    <dgm:cxn modelId="{0FE1512E-DD21-4747-B75F-1EB8DF56BB5C}" type="presParOf" srcId="{9E286C67-E312-4447-B315-6AC55E72C577}" destId="{6A5D0E45-0928-4C1C-A8F6-A198F6143D95}" srcOrd="4" destOrd="0" presId="urn:microsoft.com/office/officeart/2005/8/layout/vList2"/>
    <dgm:cxn modelId="{2BAC55C7-7C5D-4C33-BDB5-2D50C575C66C}" type="presParOf" srcId="{9E286C67-E312-4447-B315-6AC55E72C577}" destId="{2B1FF8AF-D430-48D5-A0BC-73307DAF1614}" srcOrd="5" destOrd="0" presId="urn:microsoft.com/office/officeart/2005/8/layout/vList2"/>
    <dgm:cxn modelId="{0411AB0B-13AD-4BF2-9395-107E70274B2D}" type="presParOf" srcId="{9E286C67-E312-4447-B315-6AC55E72C577}" destId="{7AF0F65A-4FC1-41EC-9972-668E361A9A26}" srcOrd="6" destOrd="0" presId="urn:microsoft.com/office/officeart/2005/8/layout/vList2"/>
    <dgm:cxn modelId="{DB6BD419-001E-408A-A153-74D6F8D467D4}" type="presParOf" srcId="{9E286C67-E312-4447-B315-6AC55E72C577}" destId="{F86290E4-2124-4101-A3CE-CBF8FA4844B2}" srcOrd="7" destOrd="0" presId="urn:microsoft.com/office/officeart/2005/8/layout/vList2"/>
    <dgm:cxn modelId="{E3304583-6DE4-44C4-BD0F-3130A79605FF}" type="presParOf" srcId="{9E286C67-E312-4447-B315-6AC55E72C577}" destId="{32D14436-42F2-415E-A9FA-BA723855B78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i="1" dirty="0" smtClean="0"/>
            <a:t>По целевому назначению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9EB6D971-5909-4FD1-BF05-81C9E6BC21BF}">
      <dgm:prSet phldrT="[Текст]"/>
      <dgm:spPr/>
      <dgm:t>
        <a:bodyPr/>
        <a:lstStyle/>
        <a:p>
          <a:r>
            <a:rPr lang="ru-RU" dirty="0" smtClean="0"/>
            <a:t>На физическое перемещение</a:t>
          </a:r>
          <a:endParaRPr lang="ru-RU" dirty="0"/>
        </a:p>
      </dgm:t>
    </dgm:pt>
    <dgm:pt modelId="{865AD1B2-162D-44DE-B641-968D1E7A1946}" type="parTrans" cxnId="{2B193D1C-84E0-467E-88DD-757D03F4DEF9}">
      <dgm:prSet/>
      <dgm:spPr/>
      <dgm:t>
        <a:bodyPr/>
        <a:lstStyle/>
        <a:p>
          <a:endParaRPr lang="ru-RU"/>
        </a:p>
      </dgm:t>
    </dgm:pt>
    <dgm:pt modelId="{E8EAAD5A-7294-41BF-9D31-FD41F80104F3}" type="sibTrans" cxnId="{2B193D1C-84E0-467E-88DD-757D03F4DEF9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На запасы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На информационное обеспечение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55F8D20F-72E3-4864-A576-834BE1D013E4}" type="pres">
      <dgm:prSet presAssocID="{865AD1B2-162D-44DE-B641-968D1E7A194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8DAAE7-CC69-40C8-946D-A0029E514173}" type="pres">
      <dgm:prSet presAssocID="{9EB6D971-5909-4FD1-BF05-81C9E6BC21BF}" presName="hierRoot2" presStyleCnt="0">
        <dgm:presLayoutVars>
          <dgm:hierBranch val="init"/>
        </dgm:presLayoutVars>
      </dgm:prSet>
      <dgm:spPr/>
    </dgm:pt>
    <dgm:pt modelId="{CB34818D-7FBB-4D48-8207-E11EED862B75}" type="pres">
      <dgm:prSet presAssocID="{9EB6D971-5909-4FD1-BF05-81C9E6BC21BF}" presName="rootComposite" presStyleCnt="0"/>
      <dgm:spPr/>
    </dgm:pt>
    <dgm:pt modelId="{EFCF0C09-490E-4942-B8F0-BBAECE297D43}" type="pres">
      <dgm:prSet presAssocID="{9EB6D971-5909-4FD1-BF05-81C9E6BC21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FCBC7-EBAB-465F-9BA0-D31BD9FD7EB7}" type="pres">
      <dgm:prSet presAssocID="{9EB6D971-5909-4FD1-BF05-81C9E6BC21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A073BF-B21B-4AB9-912E-DFED1EE65ABD}" type="pres">
      <dgm:prSet presAssocID="{9EB6D971-5909-4FD1-BF05-81C9E6BC21BF}" presName="hierChild4" presStyleCnt="0"/>
      <dgm:spPr/>
    </dgm:pt>
    <dgm:pt modelId="{8B7C5E7C-019E-49D4-9D77-6ABEAF192775}" type="pres">
      <dgm:prSet presAssocID="{9EB6D971-5909-4FD1-BF05-81C9E6BC21BF}" presName="hierChild5" presStyleCnt="0"/>
      <dgm:spPr/>
    </dgm:pt>
    <dgm:pt modelId="{21AED909-4ABF-4988-AE22-B232B32D8C80}" type="pres">
      <dgm:prSet presAssocID="{77353681-CF5B-454E-87C5-D2294D690C7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1" presStyleCnt="3" custScaleX="11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1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2B193D1C-84E0-467E-88DD-757D03F4DEF9}" srcId="{D0C73135-DD34-404A-91B6-138E190553A8}" destId="{9EB6D971-5909-4FD1-BF05-81C9E6BC21BF}" srcOrd="0" destOrd="0" parTransId="{865AD1B2-162D-44DE-B641-968D1E7A1946}" sibTransId="{E8EAAD5A-7294-41BF-9D31-FD41F80104F3}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1AF36ECA-2F4D-468A-A6A6-A5838FDE988E}" type="presOf" srcId="{9EB6D971-5909-4FD1-BF05-81C9E6BC21BF}" destId="{7E4FCBC7-EBAB-465F-9BA0-D31BD9FD7EB7}" srcOrd="1" destOrd="0" presId="urn:microsoft.com/office/officeart/2005/8/layout/orgChart1"/>
    <dgm:cxn modelId="{8FF941D1-6364-4E2C-8BE8-F44D162EFE8B}" type="presOf" srcId="{9EB6D971-5909-4FD1-BF05-81C9E6BC21BF}" destId="{EFCF0C09-490E-4942-B8F0-BBAECE297D43}" srcOrd="0" destOrd="0" presId="urn:microsoft.com/office/officeart/2005/8/layout/orgChart1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2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1A3F0B83-0077-45CA-8B97-451C344A89B2}" type="presOf" srcId="{865AD1B2-162D-44DE-B641-968D1E7A1946}" destId="{55F8D20F-72E3-4864-A576-834BE1D013E4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9DE6F994-6E17-4EA2-A9DB-A9198549B469}" type="presParOf" srcId="{46A0DDAC-6EF7-4E2E-94C0-3DD8181993B5}" destId="{55F8D20F-72E3-4864-A576-834BE1D013E4}" srcOrd="0" destOrd="0" presId="urn:microsoft.com/office/officeart/2005/8/layout/orgChart1"/>
    <dgm:cxn modelId="{B9928729-9514-4006-B56C-CB70839FC721}" type="presParOf" srcId="{46A0DDAC-6EF7-4E2E-94C0-3DD8181993B5}" destId="{338DAAE7-CC69-40C8-946D-A0029E514173}" srcOrd="1" destOrd="0" presId="urn:microsoft.com/office/officeart/2005/8/layout/orgChart1"/>
    <dgm:cxn modelId="{D41FEE04-D0F6-4C25-8A6D-508FE8968C1D}" type="presParOf" srcId="{338DAAE7-CC69-40C8-946D-A0029E514173}" destId="{CB34818D-7FBB-4D48-8207-E11EED862B75}" srcOrd="0" destOrd="0" presId="urn:microsoft.com/office/officeart/2005/8/layout/orgChart1"/>
    <dgm:cxn modelId="{597AE7A5-05CF-48A9-807E-102FEF6226B8}" type="presParOf" srcId="{CB34818D-7FBB-4D48-8207-E11EED862B75}" destId="{EFCF0C09-490E-4942-B8F0-BBAECE297D43}" srcOrd="0" destOrd="0" presId="urn:microsoft.com/office/officeart/2005/8/layout/orgChart1"/>
    <dgm:cxn modelId="{234789FA-B5A6-464F-8F43-5FDEACD787D0}" type="presParOf" srcId="{CB34818D-7FBB-4D48-8207-E11EED862B75}" destId="{7E4FCBC7-EBAB-465F-9BA0-D31BD9FD7EB7}" srcOrd="1" destOrd="0" presId="urn:microsoft.com/office/officeart/2005/8/layout/orgChart1"/>
    <dgm:cxn modelId="{76909825-42DD-4F83-ABB8-F955F781699D}" type="presParOf" srcId="{338DAAE7-CC69-40C8-946D-A0029E514173}" destId="{D3A073BF-B21B-4AB9-912E-DFED1EE65ABD}" srcOrd="1" destOrd="0" presId="urn:microsoft.com/office/officeart/2005/8/layout/orgChart1"/>
    <dgm:cxn modelId="{A058134F-6FEC-4D4A-B892-BDC43E9D4A87}" type="presParOf" srcId="{338DAAE7-CC69-40C8-946D-A0029E514173}" destId="{8B7C5E7C-019E-49D4-9D77-6ABEAF192775}" srcOrd="2" destOrd="0" presId="urn:microsoft.com/office/officeart/2005/8/layout/orgChart1"/>
    <dgm:cxn modelId="{613E1F90-F5F5-4552-A754-DC58CF0F6B5F}" type="presParOf" srcId="{46A0DDAC-6EF7-4E2E-94C0-3DD8181993B5}" destId="{21AED909-4ABF-4988-AE22-B232B32D8C80}" srcOrd="2" destOrd="0" presId="urn:microsoft.com/office/officeart/2005/8/layout/orgChart1"/>
    <dgm:cxn modelId="{D948982B-45E3-4642-BAA7-1414C5FA0285}" type="presParOf" srcId="{46A0DDAC-6EF7-4E2E-94C0-3DD8181993B5}" destId="{E4020A71-3AC7-4AB2-802A-31F66E0F0016}" srcOrd="3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4" destOrd="0" presId="urn:microsoft.com/office/officeart/2005/8/layout/orgChart1"/>
    <dgm:cxn modelId="{D9F8ECDF-85F4-497E-B4B8-69CA0C5379DC}" type="presParOf" srcId="{46A0DDAC-6EF7-4E2E-94C0-3DD8181993B5}" destId="{A7DAE2FB-75C3-4B03-BC60-94F77BD56130}" srcOrd="5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i="1" dirty="0" smtClean="0"/>
            <a:t>По фазам движения материального потока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9EB6D971-5909-4FD1-BF05-81C9E6BC21BF}">
      <dgm:prSet phldrT="[Текст]"/>
      <dgm:spPr/>
      <dgm:t>
        <a:bodyPr/>
        <a:lstStyle/>
        <a:p>
          <a:r>
            <a:rPr lang="ru-RU" dirty="0" smtClean="0"/>
            <a:t>На фазе снабжения</a:t>
          </a:r>
          <a:endParaRPr lang="ru-RU" dirty="0"/>
        </a:p>
      </dgm:t>
    </dgm:pt>
    <dgm:pt modelId="{865AD1B2-162D-44DE-B641-968D1E7A1946}" type="parTrans" cxnId="{2B193D1C-84E0-467E-88DD-757D03F4DEF9}">
      <dgm:prSet/>
      <dgm:spPr/>
      <dgm:t>
        <a:bodyPr/>
        <a:lstStyle/>
        <a:p>
          <a:endParaRPr lang="ru-RU"/>
        </a:p>
      </dgm:t>
    </dgm:pt>
    <dgm:pt modelId="{E8EAAD5A-7294-41BF-9D31-FD41F80104F3}" type="sibTrans" cxnId="{2B193D1C-84E0-467E-88DD-757D03F4DEF9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На фазе производства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На фазе сбыта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 custScaleX="163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55F8D20F-72E3-4864-A576-834BE1D013E4}" type="pres">
      <dgm:prSet presAssocID="{865AD1B2-162D-44DE-B641-968D1E7A194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8DAAE7-CC69-40C8-946D-A0029E514173}" type="pres">
      <dgm:prSet presAssocID="{9EB6D971-5909-4FD1-BF05-81C9E6BC21BF}" presName="hierRoot2" presStyleCnt="0">
        <dgm:presLayoutVars>
          <dgm:hierBranch val="init"/>
        </dgm:presLayoutVars>
      </dgm:prSet>
      <dgm:spPr/>
    </dgm:pt>
    <dgm:pt modelId="{CB34818D-7FBB-4D48-8207-E11EED862B75}" type="pres">
      <dgm:prSet presAssocID="{9EB6D971-5909-4FD1-BF05-81C9E6BC21BF}" presName="rootComposite" presStyleCnt="0"/>
      <dgm:spPr/>
    </dgm:pt>
    <dgm:pt modelId="{EFCF0C09-490E-4942-B8F0-BBAECE297D43}" type="pres">
      <dgm:prSet presAssocID="{9EB6D971-5909-4FD1-BF05-81C9E6BC21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FCBC7-EBAB-465F-9BA0-D31BD9FD7EB7}" type="pres">
      <dgm:prSet presAssocID="{9EB6D971-5909-4FD1-BF05-81C9E6BC21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A073BF-B21B-4AB9-912E-DFED1EE65ABD}" type="pres">
      <dgm:prSet presAssocID="{9EB6D971-5909-4FD1-BF05-81C9E6BC21BF}" presName="hierChild4" presStyleCnt="0"/>
      <dgm:spPr/>
    </dgm:pt>
    <dgm:pt modelId="{8B7C5E7C-019E-49D4-9D77-6ABEAF192775}" type="pres">
      <dgm:prSet presAssocID="{9EB6D971-5909-4FD1-BF05-81C9E6BC21BF}" presName="hierChild5" presStyleCnt="0"/>
      <dgm:spPr/>
    </dgm:pt>
    <dgm:pt modelId="{21AED909-4ABF-4988-AE22-B232B32D8C80}" type="pres">
      <dgm:prSet presAssocID="{77353681-CF5B-454E-87C5-D2294D690C7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1" presStyleCnt="3" custScaleX="11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1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2B193D1C-84E0-467E-88DD-757D03F4DEF9}" srcId="{D0C73135-DD34-404A-91B6-138E190553A8}" destId="{9EB6D971-5909-4FD1-BF05-81C9E6BC21BF}" srcOrd="0" destOrd="0" parTransId="{865AD1B2-162D-44DE-B641-968D1E7A1946}" sibTransId="{E8EAAD5A-7294-41BF-9D31-FD41F80104F3}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1AF36ECA-2F4D-468A-A6A6-A5838FDE988E}" type="presOf" srcId="{9EB6D971-5909-4FD1-BF05-81C9E6BC21BF}" destId="{7E4FCBC7-EBAB-465F-9BA0-D31BD9FD7EB7}" srcOrd="1" destOrd="0" presId="urn:microsoft.com/office/officeart/2005/8/layout/orgChart1"/>
    <dgm:cxn modelId="{8FF941D1-6364-4E2C-8BE8-F44D162EFE8B}" type="presOf" srcId="{9EB6D971-5909-4FD1-BF05-81C9E6BC21BF}" destId="{EFCF0C09-490E-4942-B8F0-BBAECE297D43}" srcOrd="0" destOrd="0" presId="urn:microsoft.com/office/officeart/2005/8/layout/orgChart1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2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1A3F0B83-0077-45CA-8B97-451C344A89B2}" type="presOf" srcId="{865AD1B2-162D-44DE-B641-968D1E7A1946}" destId="{55F8D20F-72E3-4864-A576-834BE1D013E4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9DE6F994-6E17-4EA2-A9DB-A9198549B469}" type="presParOf" srcId="{46A0DDAC-6EF7-4E2E-94C0-3DD8181993B5}" destId="{55F8D20F-72E3-4864-A576-834BE1D013E4}" srcOrd="0" destOrd="0" presId="urn:microsoft.com/office/officeart/2005/8/layout/orgChart1"/>
    <dgm:cxn modelId="{B9928729-9514-4006-B56C-CB70839FC721}" type="presParOf" srcId="{46A0DDAC-6EF7-4E2E-94C0-3DD8181993B5}" destId="{338DAAE7-CC69-40C8-946D-A0029E514173}" srcOrd="1" destOrd="0" presId="urn:microsoft.com/office/officeart/2005/8/layout/orgChart1"/>
    <dgm:cxn modelId="{D41FEE04-D0F6-4C25-8A6D-508FE8968C1D}" type="presParOf" srcId="{338DAAE7-CC69-40C8-946D-A0029E514173}" destId="{CB34818D-7FBB-4D48-8207-E11EED862B75}" srcOrd="0" destOrd="0" presId="urn:microsoft.com/office/officeart/2005/8/layout/orgChart1"/>
    <dgm:cxn modelId="{597AE7A5-05CF-48A9-807E-102FEF6226B8}" type="presParOf" srcId="{CB34818D-7FBB-4D48-8207-E11EED862B75}" destId="{EFCF0C09-490E-4942-B8F0-BBAECE297D43}" srcOrd="0" destOrd="0" presId="urn:microsoft.com/office/officeart/2005/8/layout/orgChart1"/>
    <dgm:cxn modelId="{234789FA-B5A6-464F-8F43-5FDEACD787D0}" type="presParOf" srcId="{CB34818D-7FBB-4D48-8207-E11EED862B75}" destId="{7E4FCBC7-EBAB-465F-9BA0-D31BD9FD7EB7}" srcOrd="1" destOrd="0" presId="urn:microsoft.com/office/officeart/2005/8/layout/orgChart1"/>
    <dgm:cxn modelId="{76909825-42DD-4F83-ABB8-F955F781699D}" type="presParOf" srcId="{338DAAE7-CC69-40C8-946D-A0029E514173}" destId="{D3A073BF-B21B-4AB9-912E-DFED1EE65ABD}" srcOrd="1" destOrd="0" presId="urn:microsoft.com/office/officeart/2005/8/layout/orgChart1"/>
    <dgm:cxn modelId="{A058134F-6FEC-4D4A-B892-BDC43E9D4A87}" type="presParOf" srcId="{338DAAE7-CC69-40C8-946D-A0029E514173}" destId="{8B7C5E7C-019E-49D4-9D77-6ABEAF192775}" srcOrd="2" destOrd="0" presId="urn:microsoft.com/office/officeart/2005/8/layout/orgChart1"/>
    <dgm:cxn modelId="{613E1F90-F5F5-4552-A754-DC58CF0F6B5F}" type="presParOf" srcId="{46A0DDAC-6EF7-4E2E-94C0-3DD8181993B5}" destId="{21AED909-4ABF-4988-AE22-B232B32D8C80}" srcOrd="2" destOrd="0" presId="urn:microsoft.com/office/officeart/2005/8/layout/orgChart1"/>
    <dgm:cxn modelId="{D948982B-45E3-4642-BAA7-1414C5FA0285}" type="presParOf" srcId="{46A0DDAC-6EF7-4E2E-94C0-3DD8181993B5}" destId="{E4020A71-3AC7-4AB2-802A-31F66E0F0016}" srcOrd="3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4" destOrd="0" presId="urn:microsoft.com/office/officeart/2005/8/layout/orgChart1"/>
    <dgm:cxn modelId="{D9F8ECDF-85F4-497E-B4B8-69CA0C5379DC}" type="presParOf" srcId="{46A0DDAC-6EF7-4E2E-94C0-3DD8181993B5}" destId="{A7DAE2FB-75C3-4B03-BC60-94F77BD56130}" srcOrd="5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i="1" dirty="0" smtClean="0"/>
            <a:t>По видам затрат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9EB6D971-5909-4FD1-BF05-81C9E6BC21BF}">
      <dgm:prSet phldrT="[Текст]"/>
      <dgm:spPr/>
      <dgm:t>
        <a:bodyPr/>
        <a:lstStyle/>
        <a:p>
          <a:r>
            <a:rPr lang="ru-RU" dirty="0" smtClean="0"/>
            <a:t>Оплата сторонних услуг</a:t>
          </a:r>
          <a:endParaRPr lang="ru-RU" dirty="0"/>
        </a:p>
      </dgm:t>
    </dgm:pt>
    <dgm:pt modelId="{865AD1B2-162D-44DE-B641-968D1E7A1946}" type="parTrans" cxnId="{2B193D1C-84E0-467E-88DD-757D03F4DEF9}">
      <dgm:prSet/>
      <dgm:spPr/>
      <dgm:t>
        <a:bodyPr/>
        <a:lstStyle/>
        <a:p>
          <a:endParaRPr lang="ru-RU"/>
        </a:p>
      </dgm:t>
    </dgm:pt>
    <dgm:pt modelId="{E8EAAD5A-7294-41BF-9D31-FD41F80104F3}" type="sibTrans" cxnId="{2B193D1C-84E0-467E-88DD-757D03F4DEF9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Материалы, топливо и энергия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6CFFA25F-783A-4FF1-AEBF-514E0BAC6E0B}">
      <dgm:prSet/>
      <dgm:spPr/>
      <dgm:t>
        <a:bodyPr/>
        <a:lstStyle/>
        <a:p>
          <a:r>
            <a:rPr lang="ru-RU" dirty="0" smtClean="0"/>
            <a:t>Амортизация</a:t>
          </a:r>
          <a:endParaRPr lang="ru-RU" dirty="0"/>
        </a:p>
      </dgm:t>
    </dgm:pt>
    <dgm:pt modelId="{5277FA85-317D-4C67-A704-6867A3B1F543}" type="parTrans" cxnId="{98D94C86-DC61-4B8C-9472-85FDE964E20D}">
      <dgm:prSet/>
      <dgm:spPr/>
      <dgm:t>
        <a:bodyPr/>
        <a:lstStyle/>
        <a:p>
          <a:endParaRPr lang="ru-RU"/>
        </a:p>
      </dgm:t>
    </dgm:pt>
    <dgm:pt modelId="{4B6E92EF-CF9F-4B0A-8512-E61AFF654CE1}" type="sibTrans" cxnId="{98D94C86-DC61-4B8C-9472-85FDE964E20D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 custScaleX="194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55F8D20F-72E3-4864-A576-834BE1D013E4}" type="pres">
      <dgm:prSet presAssocID="{865AD1B2-162D-44DE-B641-968D1E7A194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8DAAE7-CC69-40C8-946D-A0029E514173}" type="pres">
      <dgm:prSet presAssocID="{9EB6D971-5909-4FD1-BF05-81C9E6BC21BF}" presName="hierRoot2" presStyleCnt="0">
        <dgm:presLayoutVars>
          <dgm:hierBranch val="init"/>
        </dgm:presLayoutVars>
      </dgm:prSet>
      <dgm:spPr/>
    </dgm:pt>
    <dgm:pt modelId="{CB34818D-7FBB-4D48-8207-E11EED862B75}" type="pres">
      <dgm:prSet presAssocID="{9EB6D971-5909-4FD1-BF05-81C9E6BC21BF}" presName="rootComposite" presStyleCnt="0"/>
      <dgm:spPr/>
    </dgm:pt>
    <dgm:pt modelId="{EFCF0C09-490E-4942-B8F0-BBAECE297D43}" type="pres">
      <dgm:prSet presAssocID="{9EB6D971-5909-4FD1-BF05-81C9E6BC21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FCBC7-EBAB-465F-9BA0-D31BD9FD7EB7}" type="pres">
      <dgm:prSet presAssocID="{9EB6D971-5909-4FD1-BF05-81C9E6BC21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A073BF-B21B-4AB9-912E-DFED1EE65ABD}" type="pres">
      <dgm:prSet presAssocID="{9EB6D971-5909-4FD1-BF05-81C9E6BC21BF}" presName="hierChild4" presStyleCnt="0"/>
      <dgm:spPr/>
    </dgm:pt>
    <dgm:pt modelId="{8B7C5E7C-019E-49D4-9D77-6ABEAF192775}" type="pres">
      <dgm:prSet presAssocID="{9EB6D971-5909-4FD1-BF05-81C9E6BC21BF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9ED5ADE4-80E2-44D2-B5A1-C74F51E44FCB}" type="pres">
      <dgm:prSet presAssocID="{5277FA85-317D-4C67-A704-6867A3B1F54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72DEEF-8C94-4B4E-9E18-10D0593BBAEE}" type="pres">
      <dgm:prSet presAssocID="{6CFFA25F-783A-4FF1-AEBF-514E0BAC6E0B}" presName="hierRoot2" presStyleCnt="0">
        <dgm:presLayoutVars>
          <dgm:hierBranch val="init"/>
        </dgm:presLayoutVars>
      </dgm:prSet>
      <dgm:spPr/>
    </dgm:pt>
    <dgm:pt modelId="{4C3FF2B9-9550-432A-8BB4-E4C66271E67A}" type="pres">
      <dgm:prSet presAssocID="{6CFFA25F-783A-4FF1-AEBF-514E0BAC6E0B}" presName="rootComposite" presStyleCnt="0"/>
      <dgm:spPr/>
    </dgm:pt>
    <dgm:pt modelId="{4E1A91BA-B16E-4E64-846F-4FF05011FAFC}" type="pres">
      <dgm:prSet presAssocID="{6CFFA25F-783A-4FF1-AEBF-514E0BAC6E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96EF1B-2BE8-468D-BE08-BCDEBD1E91B0}" type="pres">
      <dgm:prSet presAssocID="{6CFFA25F-783A-4FF1-AEBF-514E0BAC6E0B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B79DD7-978C-4C3D-9398-CAF1FAECB86A}" type="pres">
      <dgm:prSet presAssocID="{6CFFA25F-783A-4FF1-AEBF-514E0BAC6E0B}" presName="hierChild4" presStyleCnt="0"/>
      <dgm:spPr/>
    </dgm:pt>
    <dgm:pt modelId="{5A1E89FC-0D43-43AE-9EE3-6D656F4DF167}" type="pres">
      <dgm:prSet presAssocID="{6CFFA25F-783A-4FF1-AEBF-514E0BAC6E0B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BC6A36E8-C4A8-4209-9AD6-7472E9A65433}" type="presOf" srcId="{5277FA85-317D-4C67-A704-6867A3B1F543}" destId="{9ED5ADE4-80E2-44D2-B5A1-C74F51E44FCB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98D94C86-DC61-4B8C-9472-85FDE964E20D}" srcId="{D0C73135-DD34-404A-91B6-138E190553A8}" destId="{6CFFA25F-783A-4FF1-AEBF-514E0BAC6E0B}" srcOrd="2" destOrd="0" parTransId="{5277FA85-317D-4C67-A704-6867A3B1F543}" sibTransId="{4B6E92EF-CF9F-4B0A-8512-E61AFF654CE1}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1A3F0B83-0077-45CA-8B97-451C344A89B2}" type="presOf" srcId="{865AD1B2-162D-44DE-B641-968D1E7A1946}" destId="{55F8D20F-72E3-4864-A576-834BE1D013E4}" srcOrd="0" destOrd="0" presId="urn:microsoft.com/office/officeart/2005/8/layout/orgChart1"/>
    <dgm:cxn modelId="{30ABD239-82EE-40AB-B46F-CC1D48ED097C}" type="presOf" srcId="{6CFFA25F-783A-4FF1-AEBF-514E0BAC6E0B}" destId="{9A96EF1B-2BE8-468D-BE08-BCDEBD1E91B0}" srcOrd="1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2B193D1C-84E0-467E-88DD-757D03F4DEF9}" srcId="{D0C73135-DD34-404A-91B6-138E190553A8}" destId="{9EB6D971-5909-4FD1-BF05-81C9E6BC21BF}" srcOrd="0" destOrd="0" parTransId="{865AD1B2-162D-44DE-B641-968D1E7A1946}" sibTransId="{E8EAAD5A-7294-41BF-9D31-FD41F80104F3}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8FF941D1-6364-4E2C-8BE8-F44D162EFE8B}" type="presOf" srcId="{9EB6D971-5909-4FD1-BF05-81C9E6BC21BF}" destId="{EFCF0C09-490E-4942-B8F0-BBAECE297D43}" srcOrd="0" destOrd="0" presId="urn:microsoft.com/office/officeart/2005/8/layout/orgChart1"/>
    <dgm:cxn modelId="{107C98A9-5DF2-4AC2-8E57-45C216F7CC58}" srcId="{D0C73135-DD34-404A-91B6-138E190553A8}" destId="{6B8FD20F-C769-4BD6-A8E5-803E3E84C349}" srcOrd="1" destOrd="0" parTransId="{73DF6E8E-3BF1-479C-B2D5-8EE0FA3D0D1F}" sibTransId="{AABCE26A-A0D3-4CCF-9C46-2B4C02CAD604}"/>
    <dgm:cxn modelId="{C4C12CCE-1BA5-4047-93CD-2ADED6966953}" type="presOf" srcId="{6CFFA25F-783A-4FF1-AEBF-514E0BAC6E0B}" destId="{4E1A91BA-B16E-4E64-846F-4FF05011FAFC}" srcOrd="0" destOrd="0" presId="urn:microsoft.com/office/officeart/2005/8/layout/orgChart1"/>
    <dgm:cxn modelId="{1AF36ECA-2F4D-468A-A6A6-A5838FDE988E}" type="presOf" srcId="{9EB6D971-5909-4FD1-BF05-81C9E6BC21BF}" destId="{7E4FCBC7-EBAB-465F-9BA0-D31BD9FD7EB7}" srcOrd="1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9DE6F994-6E17-4EA2-A9DB-A9198549B469}" type="presParOf" srcId="{46A0DDAC-6EF7-4E2E-94C0-3DD8181993B5}" destId="{55F8D20F-72E3-4864-A576-834BE1D013E4}" srcOrd="0" destOrd="0" presId="urn:microsoft.com/office/officeart/2005/8/layout/orgChart1"/>
    <dgm:cxn modelId="{B9928729-9514-4006-B56C-CB70839FC721}" type="presParOf" srcId="{46A0DDAC-6EF7-4E2E-94C0-3DD8181993B5}" destId="{338DAAE7-CC69-40C8-946D-A0029E514173}" srcOrd="1" destOrd="0" presId="urn:microsoft.com/office/officeart/2005/8/layout/orgChart1"/>
    <dgm:cxn modelId="{D41FEE04-D0F6-4C25-8A6D-508FE8968C1D}" type="presParOf" srcId="{338DAAE7-CC69-40C8-946D-A0029E514173}" destId="{CB34818D-7FBB-4D48-8207-E11EED862B75}" srcOrd="0" destOrd="0" presId="urn:microsoft.com/office/officeart/2005/8/layout/orgChart1"/>
    <dgm:cxn modelId="{597AE7A5-05CF-48A9-807E-102FEF6226B8}" type="presParOf" srcId="{CB34818D-7FBB-4D48-8207-E11EED862B75}" destId="{EFCF0C09-490E-4942-B8F0-BBAECE297D43}" srcOrd="0" destOrd="0" presId="urn:microsoft.com/office/officeart/2005/8/layout/orgChart1"/>
    <dgm:cxn modelId="{234789FA-B5A6-464F-8F43-5FDEACD787D0}" type="presParOf" srcId="{CB34818D-7FBB-4D48-8207-E11EED862B75}" destId="{7E4FCBC7-EBAB-465F-9BA0-D31BD9FD7EB7}" srcOrd="1" destOrd="0" presId="urn:microsoft.com/office/officeart/2005/8/layout/orgChart1"/>
    <dgm:cxn modelId="{76909825-42DD-4F83-ABB8-F955F781699D}" type="presParOf" srcId="{338DAAE7-CC69-40C8-946D-A0029E514173}" destId="{D3A073BF-B21B-4AB9-912E-DFED1EE65ABD}" srcOrd="1" destOrd="0" presId="urn:microsoft.com/office/officeart/2005/8/layout/orgChart1"/>
    <dgm:cxn modelId="{A058134F-6FEC-4D4A-B892-BDC43E9D4A87}" type="presParOf" srcId="{338DAAE7-CC69-40C8-946D-A0029E514173}" destId="{8B7C5E7C-019E-49D4-9D77-6ABEAF192775}" srcOrd="2" destOrd="0" presId="urn:microsoft.com/office/officeart/2005/8/layout/orgChart1"/>
    <dgm:cxn modelId="{FF30B7A7-CAC0-488A-B44C-3B254FC8C2EE}" type="presParOf" srcId="{46A0DDAC-6EF7-4E2E-94C0-3DD8181993B5}" destId="{74E56BC8-9F57-4602-A2BA-4BA8BD36B534}" srcOrd="2" destOrd="0" presId="urn:microsoft.com/office/officeart/2005/8/layout/orgChart1"/>
    <dgm:cxn modelId="{D9F8ECDF-85F4-497E-B4B8-69CA0C5379DC}" type="presParOf" srcId="{46A0DDAC-6EF7-4E2E-94C0-3DD8181993B5}" destId="{A7DAE2FB-75C3-4B03-BC60-94F77BD56130}" srcOrd="3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AB1DC97E-2057-4A0C-BC03-5F739375B7D7}" type="presParOf" srcId="{46A0DDAC-6EF7-4E2E-94C0-3DD8181993B5}" destId="{9ED5ADE4-80E2-44D2-B5A1-C74F51E44FCB}" srcOrd="4" destOrd="0" presId="urn:microsoft.com/office/officeart/2005/8/layout/orgChart1"/>
    <dgm:cxn modelId="{E3CC4ACA-59A5-4289-BCA3-CBBF788FAB1A}" type="presParOf" srcId="{46A0DDAC-6EF7-4E2E-94C0-3DD8181993B5}" destId="{5372DEEF-8C94-4B4E-9E18-10D0593BBAEE}" srcOrd="5" destOrd="0" presId="urn:microsoft.com/office/officeart/2005/8/layout/orgChart1"/>
    <dgm:cxn modelId="{BA19439C-3DF7-4DBD-893E-7CD93DCF0368}" type="presParOf" srcId="{5372DEEF-8C94-4B4E-9E18-10D0593BBAEE}" destId="{4C3FF2B9-9550-432A-8BB4-E4C66271E67A}" srcOrd="0" destOrd="0" presId="urn:microsoft.com/office/officeart/2005/8/layout/orgChart1"/>
    <dgm:cxn modelId="{6CE24D98-0266-4D2C-8C97-935A087001CE}" type="presParOf" srcId="{4C3FF2B9-9550-432A-8BB4-E4C66271E67A}" destId="{4E1A91BA-B16E-4E64-846F-4FF05011FAFC}" srcOrd="0" destOrd="0" presId="urn:microsoft.com/office/officeart/2005/8/layout/orgChart1"/>
    <dgm:cxn modelId="{22E68799-C325-4ADE-8BF7-904E4D9FD98B}" type="presParOf" srcId="{4C3FF2B9-9550-432A-8BB4-E4C66271E67A}" destId="{9A96EF1B-2BE8-468D-BE08-BCDEBD1E91B0}" srcOrd="1" destOrd="0" presId="urn:microsoft.com/office/officeart/2005/8/layout/orgChart1"/>
    <dgm:cxn modelId="{B5C2050A-B900-4F5F-AD49-8D9F1C66826B}" type="presParOf" srcId="{5372DEEF-8C94-4B4E-9E18-10D0593BBAEE}" destId="{04B79DD7-978C-4C3D-9398-CAF1FAECB86A}" srcOrd="1" destOrd="0" presId="urn:microsoft.com/office/officeart/2005/8/layout/orgChart1"/>
    <dgm:cxn modelId="{3E613016-4F68-4245-A790-54A5D5C5E3C2}" type="presParOf" srcId="{5372DEEF-8C94-4B4E-9E18-10D0593BBAEE}" destId="{5A1E89FC-0D43-43AE-9EE3-6D656F4DF167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i="1" dirty="0" smtClean="0"/>
            <a:t>По отношению к изменению масштабов деятельности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Переменные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Условно-постоянные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 custScaleX="145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21AED909-4ABF-4988-AE22-B232B32D8C80}" type="pres">
      <dgm:prSet presAssocID="{77353681-CF5B-454E-87C5-D2294D690C7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0" presStyleCnt="2" custScaleX="11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0" presStyleCnt="2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1" presStyleCnt="2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0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1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613E1F90-F5F5-4552-A754-DC58CF0F6B5F}" type="presParOf" srcId="{46A0DDAC-6EF7-4E2E-94C0-3DD8181993B5}" destId="{21AED909-4ABF-4988-AE22-B232B32D8C80}" srcOrd="0" destOrd="0" presId="urn:microsoft.com/office/officeart/2005/8/layout/orgChart1"/>
    <dgm:cxn modelId="{D948982B-45E3-4642-BAA7-1414C5FA0285}" type="presParOf" srcId="{46A0DDAC-6EF7-4E2E-94C0-3DD8181993B5}" destId="{E4020A71-3AC7-4AB2-802A-31F66E0F0016}" srcOrd="1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2" destOrd="0" presId="urn:microsoft.com/office/officeart/2005/8/layout/orgChart1"/>
    <dgm:cxn modelId="{D9F8ECDF-85F4-497E-B4B8-69CA0C5379DC}" type="presParOf" srcId="{46A0DDAC-6EF7-4E2E-94C0-3DD8181993B5}" destId="{A7DAE2FB-75C3-4B03-BC60-94F77BD56130}" srcOrd="3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DE29ECB-EA32-4D0A-BD1C-326315EFBD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C8605-FA2A-4204-9357-47569ACCAAD7}">
      <dgm:prSet phldrT="[Текст]"/>
      <dgm:spPr/>
      <dgm:t>
        <a:bodyPr/>
        <a:lstStyle/>
        <a:p>
          <a:r>
            <a:rPr lang="ru-RU" dirty="0" smtClean="0"/>
            <a:t>дифференциация</a:t>
          </a:r>
          <a:endParaRPr lang="ru-RU" dirty="0"/>
        </a:p>
      </dgm:t>
    </dgm:pt>
    <dgm:pt modelId="{FDFBFE23-3684-48FA-9740-477011C00646}" type="parTrans" cxnId="{C1BD776D-8A76-413D-A196-A376D040CFDB}">
      <dgm:prSet/>
      <dgm:spPr/>
      <dgm:t>
        <a:bodyPr/>
        <a:lstStyle/>
        <a:p>
          <a:endParaRPr lang="ru-RU"/>
        </a:p>
      </dgm:t>
    </dgm:pt>
    <dgm:pt modelId="{4E0A2B42-A005-44FA-9F9D-B10B05A4F888}" type="sibTrans" cxnId="{C1BD776D-8A76-413D-A196-A376D040CFDB}">
      <dgm:prSet/>
      <dgm:spPr/>
      <dgm:t>
        <a:bodyPr/>
        <a:lstStyle/>
        <a:p>
          <a:endParaRPr lang="ru-RU"/>
        </a:p>
      </dgm:t>
    </dgm:pt>
    <dgm:pt modelId="{74439ACD-0337-4A39-A8A1-521E38EBAD80}">
      <dgm:prSet phldrT="[Текст]"/>
      <dgm:spPr/>
      <dgm:t>
        <a:bodyPr/>
        <a:lstStyle/>
        <a:p>
          <a:r>
            <a:rPr lang="ru-RU" dirty="0" smtClean="0"/>
            <a:t>комбинирование</a:t>
          </a:r>
          <a:endParaRPr lang="ru-RU" dirty="0"/>
        </a:p>
      </dgm:t>
    </dgm:pt>
    <dgm:pt modelId="{2A54BB71-06B8-4E22-B811-1E3EA86C11B3}" type="parTrans" cxnId="{D62A18B6-BF6A-444B-89CF-5EC9A6399838}">
      <dgm:prSet/>
      <dgm:spPr/>
      <dgm:t>
        <a:bodyPr/>
        <a:lstStyle/>
        <a:p>
          <a:endParaRPr lang="ru-RU"/>
        </a:p>
      </dgm:t>
    </dgm:pt>
    <dgm:pt modelId="{1E425537-8615-4C3F-BF9C-1EA0199B04A0}" type="sibTrans" cxnId="{D62A18B6-BF6A-444B-89CF-5EC9A6399838}">
      <dgm:prSet/>
      <dgm:spPr/>
      <dgm:t>
        <a:bodyPr/>
        <a:lstStyle/>
        <a:p>
          <a:endParaRPr lang="ru-RU"/>
        </a:p>
      </dgm:t>
    </dgm:pt>
    <dgm:pt modelId="{94441B0F-6558-4220-BF19-9DD8C86F1A36}">
      <dgm:prSet phldrT="[Текст]"/>
      <dgm:spPr/>
      <dgm:t>
        <a:bodyPr/>
        <a:lstStyle/>
        <a:p>
          <a:r>
            <a:rPr lang="ru-RU" dirty="0" smtClean="0"/>
            <a:t>концентрация</a:t>
          </a:r>
          <a:endParaRPr lang="ru-RU" dirty="0"/>
        </a:p>
      </dgm:t>
    </dgm:pt>
    <dgm:pt modelId="{D0B14D3B-96A8-4EDA-B1F6-A22ABAF3997E}" type="parTrans" cxnId="{A23D5F84-4EB0-44C9-9579-7A97FA1922E6}">
      <dgm:prSet/>
      <dgm:spPr/>
      <dgm:t>
        <a:bodyPr/>
        <a:lstStyle/>
        <a:p>
          <a:endParaRPr lang="ru-RU"/>
        </a:p>
      </dgm:t>
    </dgm:pt>
    <dgm:pt modelId="{71339FCC-BA0B-4E25-8263-566E0FFBDAE5}" type="sibTrans" cxnId="{A23D5F84-4EB0-44C9-9579-7A97FA1922E6}">
      <dgm:prSet/>
      <dgm:spPr/>
      <dgm:t>
        <a:bodyPr/>
        <a:lstStyle/>
        <a:p>
          <a:endParaRPr lang="ru-RU"/>
        </a:p>
      </dgm:t>
    </dgm:pt>
    <dgm:pt modelId="{4C59F6F8-FEBA-4377-A2D3-BA18E0A270C6}">
      <dgm:prSet/>
      <dgm:spPr/>
      <dgm:t>
        <a:bodyPr/>
        <a:lstStyle/>
        <a:p>
          <a:r>
            <a:rPr lang="ru-RU" dirty="0" smtClean="0"/>
            <a:t>специализация</a:t>
          </a:r>
          <a:endParaRPr lang="ru-RU" dirty="0"/>
        </a:p>
      </dgm:t>
    </dgm:pt>
    <dgm:pt modelId="{9BDD6C1F-B2B6-4A22-AF10-7DDDF094408A}" type="parTrans" cxnId="{F848763E-0E0C-440A-BABE-3244F3EF554A}">
      <dgm:prSet/>
      <dgm:spPr/>
      <dgm:t>
        <a:bodyPr/>
        <a:lstStyle/>
        <a:p>
          <a:endParaRPr lang="ru-RU"/>
        </a:p>
      </dgm:t>
    </dgm:pt>
    <dgm:pt modelId="{1DEB40DA-8213-4F80-9A31-12CF226150FF}" type="sibTrans" cxnId="{F848763E-0E0C-440A-BABE-3244F3EF554A}">
      <dgm:prSet/>
      <dgm:spPr/>
      <dgm:t>
        <a:bodyPr/>
        <a:lstStyle/>
        <a:p>
          <a:endParaRPr lang="ru-RU"/>
        </a:p>
      </dgm:t>
    </dgm:pt>
    <dgm:pt modelId="{8C24F11A-45C3-49F4-B7EC-265DD6D52721}">
      <dgm:prSet/>
      <dgm:spPr/>
      <dgm:t>
        <a:bodyPr/>
        <a:lstStyle/>
        <a:p>
          <a:r>
            <a:rPr lang="ru-RU" dirty="0" smtClean="0"/>
            <a:t>универсализация</a:t>
          </a:r>
          <a:endParaRPr lang="ru-RU" dirty="0"/>
        </a:p>
      </dgm:t>
    </dgm:pt>
    <dgm:pt modelId="{EE21BF36-9A07-4A2F-A218-E09DDAF55F61}" type="parTrans" cxnId="{E68F631B-AD57-4CD1-A737-F117EA9F68A0}">
      <dgm:prSet/>
      <dgm:spPr/>
      <dgm:t>
        <a:bodyPr/>
        <a:lstStyle/>
        <a:p>
          <a:endParaRPr lang="ru-RU"/>
        </a:p>
      </dgm:t>
    </dgm:pt>
    <dgm:pt modelId="{328F9C90-A59D-4EDF-90D4-5C6A5C72A9B0}" type="sibTrans" cxnId="{E68F631B-AD57-4CD1-A737-F117EA9F68A0}">
      <dgm:prSet/>
      <dgm:spPr/>
      <dgm:t>
        <a:bodyPr/>
        <a:lstStyle/>
        <a:p>
          <a:endParaRPr lang="ru-RU"/>
        </a:p>
      </dgm:t>
    </dgm:pt>
    <dgm:pt modelId="{858B7CBE-D0DA-4D2E-B4C8-46A3FDA55FC0}">
      <dgm:prSet/>
      <dgm:spPr/>
      <dgm:t>
        <a:bodyPr/>
        <a:lstStyle/>
        <a:p>
          <a:r>
            <a:rPr lang="ru-RU" dirty="0" smtClean="0"/>
            <a:t>пропорциональность</a:t>
          </a:r>
          <a:endParaRPr lang="ru-RU" dirty="0"/>
        </a:p>
      </dgm:t>
    </dgm:pt>
    <dgm:pt modelId="{D95D6A85-8235-4C23-929F-81684C4C1EF7}" type="parTrans" cxnId="{AA8E9506-05BF-4963-A8E2-D4F43FD0F74A}">
      <dgm:prSet/>
      <dgm:spPr/>
      <dgm:t>
        <a:bodyPr/>
        <a:lstStyle/>
        <a:p>
          <a:endParaRPr lang="ru-RU"/>
        </a:p>
      </dgm:t>
    </dgm:pt>
    <dgm:pt modelId="{6E7536BD-EAC0-402C-B837-AC97C948CA17}" type="sibTrans" cxnId="{AA8E9506-05BF-4963-A8E2-D4F43FD0F74A}">
      <dgm:prSet/>
      <dgm:spPr/>
      <dgm:t>
        <a:bodyPr/>
        <a:lstStyle/>
        <a:p>
          <a:endParaRPr lang="ru-RU"/>
        </a:p>
      </dgm:t>
    </dgm:pt>
    <dgm:pt modelId="{9863CA79-D073-4F28-B73D-5A1BE8A4F6F3}">
      <dgm:prSet/>
      <dgm:spPr/>
      <dgm:t>
        <a:bodyPr/>
        <a:lstStyle/>
        <a:p>
          <a:r>
            <a:rPr lang="ru-RU" smtClean="0"/>
            <a:t>прямоточность</a:t>
          </a:r>
          <a:endParaRPr lang="ru-RU"/>
        </a:p>
      </dgm:t>
    </dgm:pt>
    <dgm:pt modelId="{4B3BE621-CE23-458A-81C8-B06377632272}" type="parTrans" cxnId="{76F7805C-1225-411D-8B54-EF8905EE9C69}">
      <dgm:prSet/>
      <dgm:spPr/>
      <dgm:t>
        <a:bodyPr/>
        <a:lstStyle/>
        <a:p>
          <a:endParaRPr lang="ru-RU"/>
        </a:p>
      </dgm:t>
    </dgm:pt>
    <dgm:pt modelId="{838E7717-3554-47B5-ADBD-2D8B3B90A3E5}" type="sibTrans" cxnId="{76F7805C-1225-411D-8B54-EF8905EE9C69}">
      <dgm:prSet/>
      <dgm:spPr/>
      <dgm:t>
        <a:bodyPr/>
        <a:lstStyle/>
        <a:p>
          <a:endParaRPr lang="ru-RU"/>
        </a:p>
      </dgm:t>
    </dgm:pt>
    <dgm:pt modelId="{3CAB33BE-56C6-44DE-B01C-E2D80DAF58E8}" type="pres">
      <dgm:prSet presAssocID="{6DE29ECB-EA32-4D0A-BD1C-326315EFBD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CA216A-EE9B-45D1-98D1-789C64B45C43}" type="pres">
      <dgm:prSet presAssocID="{6DE29ECB-EA32-4D0A-BD1C-326315EFBD7E}" presName="Name1" presStyleCnt="0"/>
      <dgm:spPr/>
    </dgm:pt>
    <dgm:pt modelId="{007518C4-B6F6-44BA-B91F-DC33C6A38205}" type="pres">
      <dgm:prSet presAssocID="{6DE29ECB-EA32-4D0A-BD1C-326315EFBD7E}" presName="cycle" presStyleCnt="0"/>
      <dgm:spPr/>
    </dgm:pt>
    <dgm:pt modelId="{226612C8-CDCF-4E2E-8209-BCA739DF0809}" type="pres">
      <dgm:prSet presAssocID="{6DE29ECB-EA32-4D0A-BD1C-326315EFBD7E}" presName="srcNode" presStyleLbl="node1" presStyleIdx="0" presStyleCnt="7"/>
      <dgm:spPr/>
    </dgm:pt>
    <dgm:pt modelId="{D2AA6A21-77EA-419B-AD0C-F2081450A9A5}" type="pres">
      <dgm:prSet presAssocID="{6DE29ECB-EA32-4D0A-BD1C-326315EFBD7E}" presName="conn" presStyleLbl="parChTrans1D2" presStyleIdx="0" presStyleCnt="1"/>
      <dgm:spPr/>
      <dgm:t>
        <a:bodyPr/>
        <a:lstStyle/>
        <a:p>
          <a:endParaRPr lang="ru-RU"/>
        </a:p>
      </dgm:t>
    </dgm:pt>
    <dgm:pt modelId="{14F3351C-B025-48B4-B583-0A5D798016AE}" type="pres">
      <dgm:prSet presAssocID="{6DE29ECB-EA32-4D0A-BD1C-326315EFBD7E}" presName="extraNode" presStyleLbl="node1" presStyleIdx="0" presStyleCnt="7"/>
      <dgm:spPr/>
    </dgm:pt>
    <dgm:pt modelId="{71C9C807-30FD-4336-9126-F68EF789EB55}" type="pres">
      <dgm:prSet presAssocID="{6DE29ECB-EA32-4D0A-BD1C-326315EFBD7E}" presName="dstNode" presStyleLbl="node1" presStyleIdx="0" presStyleCnt="7"/>
      <dgm:spPr/>
    </dgm:pt>
    <dgm:pt modelId="{4647AE27-740F-4EC9-9259-5FC84AF01C1E}" type="pres">
      <dgm:prSet presAssocID="{C45C8605-FA2A-4204-9357-47569ACCAAD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0DA21-6CCB-42C1-8969-D2DB117BF676}" type="pres">
      <dgm:prSet presAssocID="{C45C8605-FA2A-4204-9357-47569ACCAAD7}" presName="accent_1" presStyleCnt="0"/>
      <dgm:spPr/>
    </dgm:pt>
    <dgm:pt modelId="{EED24EF1-B179-4CA8-80CE-DED2FC488C67}" type="pres">
      <dgm:prSet presAssocID="{C45C8605-FA2A-4204-9357-47569ACCAAD7}" presName="accentRepeatNode" presStyleLbl="solidFgAcc1" presStyleIdx="0" presStyleCnt="7"/>
      <dgm:spPr/>
    </dgm:pt>
    <dgm:pt modelId="{4887C661-4CAF-4C98-844B-ED91FA96F7E1}" type="pres">
      <dgm:prSet presAssocID="{74439ACD-0337-4A39-A8A1-521E38EBAD8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8B3F8-62E4-4EBF-8E33-A50352040BD7}" type="pres">
      <dgm:prSet presAssocID="{74439ACD-0337-4A39-A8A1-521E38EBAD80}" presName="accent_2" presStyleCnt="0"/>
      <dgm:spPr/>
    </dgm:pt>
    <dgm:pt modelId="{192DB103-5BA9-42D9-A0BD-F46EF98AD986}" type="pres">
      <dgm:prSet presAssocID="{74439ACD-0337-4A39-A8A1-521E38EBAD80}" presName="accentRepeatNode" presStyleLbl="solidFgAcc1" presStyleIdx="1" presStyleCnt="7"/>
      <dgm:spPr/>
    </dgm:pt>
    <dgm:pt modelId="{D8216B4C-5FD6-401B-8BE3-5C078F22565B}" type="pres">
      <dgm:prSet presAssocID="{94441B0F-6558-4220-BF19-9DD8C86F1A3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3AD07-BB5E-4D01-921D-953B17417439}" type="pres">
      <dgm:prSet presAssocID="{94441B0F-6558-4220-BF19-9DD8C86F1A36}" presName="accent_3" presStyleCnt="0"/>
      <dgm:spPr/>
    </dgm:pt>
    <dgm:pt modelId="{A1878740-990F-4CC9-B455-90FCB3BEFBA8}" type="pres">
      <dgm:prSet presAssocID="{94441B0F-6558-4220-BF19-9DD8C86F1A36}" presName="accentRepeatNode" presStyleLbl="solidFgAcc1" presStyleIdx="2" presStyleCnt="7"/>
      <dgm:spPr/>
    </dgm:pt>
    <dgm:pt modelId="{63EB9B4B-0C87-4A21-9C7F-5BDCACB9DCBA}" type="pres">
      <dgm:prSet presAssocID="{4C59F6F8-FEBA-4377-A2D3-BA18E0A270C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0FF01-F8ED-415D-8F25-113AA4506923}" type="pres">
      <dgm:prSet presAssocID="{4C59F6F8-FEBA-4377-A2D3-BA18E0A270C6}" presName="accent_4" presStyleCnt="0"/>
      <dgm:spPr/>
    </dgm:pt>
    <dgm:pt modelId="{92AEFE3D-7D70-4CF0-8C99-77E6659D39DB}" type="pres">
      <dgm:prSet presAssocID="{4C59F6F8-FEBA-4377-A2D3-BA18E0A270C6}" presName="accentRepeatNode" presStyleLbl="solidFgAcc1" presStyleIdx="3" presStyleCnt="7"/>
      <dgm:spPr/>
    </dgm:pt>
    <dgm:pt modelId="{CAFE9FD5-B631-4D1A-BD18-4ED8CCC538EB}" type="pres">
      <dgm:prSet presAssocID="{8C24F11A-45C3-49F4-B7EC-265DD6D5272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BE95-AF6C-4324-8EF8-57D6B5CB4DDB}" type="pres">
      <dgm:prSet presAssocID="{8C24F11A-45C3-49F4-B7EC-265DD6D52721}" presName="accent_5" presStyleCnt="0"/>
      <dgm:spPr/>
    </dgm:pt>
    <dgm:pt modelId="{FCAA4265-5A18-43A0-894C-A6186221BCD3}" type="pres">
      <dgm:prSet presAssocID="{8C24F11A-45C3-49F4-B7EC-265DD6D52721}" presName="accentRepeatNode" presStyleLbl="solidFgAcc1" presStyleIdx="4" presStyleCnt="7"/>
      <dgm:spPr/>
    </dgm:pt>
    <dgm:pt modelId="{A2E66FDC-9357-40A3-942A-0321FAE8646A}" type="pres">
      <dgm:prSet presAssocID="{858B7CBE-D0DA-4D2E-B4C8-46A3FDA55FC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31630-2FA5-4AED-8AD4-1287D0A762B2}" type="pres">
      <dgm:prSet presAssocID="{858B7CBE-D0DA-4D2E-B4C8-46A3FDA55FC0}" presName="accent_6" presStyleCnt="0"/>
      <dgm:spPr/>
    </dgm:pt>
    <dgm:pt modelId="{41D0405D-6A38-48DB-AF56-A6F7BB248832}" type="pres">
      <dgm:prSet presAssocID="{858B7CBE-D0DA-4D2E-B4C8-46A3FDA55FC0}" presName="accentRepeatNode" presStyleLbl="solidFgAcc1" presStyleIdx="5" presStyleCnt="7"/>
      <dgm:spPr/>
    </dgm:pt>
    <dgm:pt modelId="{0022400E-D769-4441-86C7-9C52F6E09180}" type="pres">
      <dgm:prSet presAssocID="{9863CA79-D073-4F28-B73D-5A1BE8A4F6F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8721C-A3CD-4E7E-B338-0D4595C41BB0}" type="pres">
      <dgm:prSet presAssocID="{9863CA79-D073-4F28-B73D-5A1BE8A4F6F3}" presName="accent_7" presStyleCnt="0"/>
      <dgm:spPr/>
    </dgm:pt>
    <dgm:pt modelId="{C4CF4187-1169-4CA8-9AB3-E9CF677AD98A}" type="pres">
      <dgm:prSet presAssocID="{9863CA79-D073-4F28-B73D-5A1BE8A4F6F3}" presName="accentRepeatNode" presStyleLbl="solidFgAcc1" presStyleIdx="6" presStyleCnt="7"/>
      <dgm:spPr/>
    </dgm:pt>
  </dgm:ptLst>
  <dgm:cxnLst>
    <dgm:cxn modelId="{0AE40959-CD21-4A95-80FC-0ED2A1641D57}" type="presOf" srcId="{4C59F6F8-FEBA-4377-A2D3-BA18E0A270C6}" destId="{63EB9B4B-0C87-4A21-9C7F-5BDCACB9DCBA}" srcOrd="0" destOrd="0" presId="urn:microsoft.com/office/officeart/2008/layout/VerticalCurvedList"/>
    <dgm:cxn modelId="{74D54887-501B-4C64-BEC6-E12DF49BD719}" type="presOf" srcId="{94441B0F-6558-4220-BF19-9DD8C86F1A36}" destId="{D8216B4C-5FD6-401B-8BE3-5C078F22565B}" srcOrd="0" destOrd="0" presId="urn:microsoft.com/office/officeart/2008/layout/VerticalCurvedList"/>
    <dgm:cxn modelId="{262A7E31-4719-45A7-B062-F26B4801E2FF}" type="presOf" srcId="{858B7CBE-D0DA-4D2E-B4C8-46A3FDA55FC0}" destId="{A2E66FDC-9357-40A3-942A-0321FAE8646A}" srcOrd="0" destOrd="0" presId="urn:microsoft.com/office/officeart/2008/layout/VerticalCurvedList"/>
    <dgm:cxn modelId="{A23D5F84-4EB0-44C9-9579-7A97FA1922E6}" srcId="{6DE29ECB-EA32-4D0A-BD1C-326315EFBD7E}" destId="{94441B0F-6558-4220-BF19-9DD8C86F1A36}" srcOrd="2" destOrd="0" parTransId="{D0B14D3B-96A8-4EDA-B1F6-A22ABAF3997E}" sibTransId="{71339FCC-BA0B-4E25-8263-566E0FFBDAE5}"/>
    <dgm:cxn modelId="{76F7805C-1225-411D-8B54-EF8905EE9C69}" srcId="{6DE29ECB-EA32-4D0A-BD1C-326315EFBD7E}" destId="{9863CA79-D073-4F28-B73D-5A1BE8A4F6F3}" srcOrd="6" destOrd="0" parTransId="{4B3BE621-CE23-458A-81C8-B06377632272}" sibTransId="{838E7717-3554-47B5-ADBD-2D8B3B90A3E5}"/>
    <dgm:cxn modelId="{D62A18B6-BF6A-444B-89CF-5EC9A6399838}" srcId="{6DE29ECB-EA32-4D0A-BD1C-326315EFBD7E}" destId="{74439ACD-0337-4A39-A8A1-521E38EBAD80}" srcOrd="1" destOrd="0" parTransId="{2A54BB71-06B8-4E22-B811-1E3EA86C11B3}" sibTransId="{1E425537-8615-4C3F-BF9C-1EA0199B04A0}"/>
    <dgm:cxn modelId="{CF121836-3448-47F7-87E6-4FE26C944399}" type="presOf" srcId="{74439ACD-0337-4A39-A8A1-521E38EBAD80}" destId="{4887C661-4CAF-4C98-844B-ED91FA96F7E1}" srcOrd="0" destOrd="0" presId="urn:microsoft.com/office/officeart/2008/layout/VerticalCurvedList"/>
    <dgm:cxn modelId="{7F63C52D-6C9E-489D-8C48-06D07AAE0A98}" type="presOf" srcId="{4E0A2B42-A005-44FA-9F9D-B10B05A4F888}" destId="{D2AA6A21-77EA-419B-AD0C-F2081450A9A5}" srcOrd="0" destOrd="0" presId="urn:microsoft.com/office/officeart/2008/layout/VerticalCurvedList"/>
    <dgm:cxn modelId="{440D6419-D8CA-429A-A84A-715322F3ED8A}" type="presOf" srcId="{9863CA79-D073-4F28-B73D-5A1BE8A4F6F3}" destId="{0022400E-D769-4441-86C7-9C52F6E09180}" srcOrd="0" destOrd="0" presId="urn:microsoft.com/office/officeart/2008/layout/VerticalCurvedList"/>
    <dgm:cxn modelId="{46792225-2E4D-4653-818D-3ACED1A239F3}" type="presOf" srcId="{C45C8605-FA2A-4204-9357-47569ACCAAD7}" destId="{4647AE27-740F-4EC9-9259-5FC84AF01C1E}" srcOrd="0" destOrd="0" presId="urn:microsoft.com/office/officeart/2008/layout/VerticalCurvedList"/>
    <dgm:cxn modelId="{F848763E-0E0C-440A-BABE-3244F3EF554A}" srcId="{6DE29ECB-EA32-4D0A-BD1C-326315EFBD7E}" destId="{4C59F6F8-FEBA-4377-A2D3-BA18E0A270C6}" srcOrd="3" destOrd="0" parTransId="{9BDD6C1F-B2B6-4A22-AF10-7DDDF094408A}" sibTransId="{1DEB40DA-8213-4F80-9A31-12CF226150FF}"/>
    <dgm:cxn modelId="{E68F631B-AD57-4CD1-A737-F117EA9F68A0}" srcId="{6DE29ECB-EA32-4D0A-BD1C-326315EFBD7E}" destId="{8C24F11A-45C3-49F4-B7EC-265DD6D52721}" srcOrd="4" destOrd="0" parTransId="{EE21BF36-9A07-4A2F-A218-E09DDAF55F61}" sibTransId="{328F9C90-A59D-4EDF-90D4-5C6A5C72A9B0}"/>
    <dgm:cxn modelId="{7BDD13FC-DDCB-4DB7-8D97-EBAC80ED4341}" type="presOf" srcId="{8C24F11A-45C3-49F4-B7EC-265DD6D52721}" destId="{CAFE9FD5-B631-4D1A-BD18-4ED8CCC538EB}" srcOrd="0" destOrd="0" presId="urn:microsoft.com/office/officeart/2008/layout/VerticalCurvedList"/>
    <dgm:cxn modelId="{C1BD776D-8A76-413D-A196-A376D040CFDB}" srcId="{6DE29ECB-EA32-4D0A-BD1C-326315EFBD7E}" destId="{C45C8605-FA2A-4204-9357-47569ACCAAD7}" srcOrd="0" destOrd="0" parTransId="{FDFBFE23-3684-48FA-9740-477011C00646}" sibTransId="{4E0A2B42-A005-44FA-9F9D-B10B05A4F888}"/>
    <dgm:cxn modelId="{AA8E9506-05BF-4963-A8E2-D4F43FD0F74A}" srcId="{6DE29ECB-EA32-4D0A-BD1C-326315EFBD7E}" destId="{858B7CBE-D0DA-4D2E-B4C8-46A3FDA55FC0}" srcOrd="5" destOrd="0" parTransId="{D95D6A85-8235-4C23-929F-81684C4C1EF7}" sibTransId="{6E7536BD-EAC0-402C-B837-AC97C948CA17}"/>
    <dgm:cxn modelId="{E7A5586E-DF46-41CA-A684-9DEA601CCF91}" type="presOf" srcId="{6DE29ECB-EA32-4D0A-BD1C-326315EFBD7E}" destId="{3CAB33BE-56C6-44DE-B01C-E2D80DAF58E8}" srcOrd="0" destOrd="0" presId="urn:microsoft.com/office/officeart/2008/layout/VerticalCurvedList"/>
    <dgm:cxn modelId="{5429737A-573F-41E6-B458-9E6B3534FDAB}" type="presParOf" srcId="{3CAB33BE-56C6-44DE-B01C-E2D80DAF58E8}" destId="{FCCA216A-EE9B-45D1-98D1-789C64B45C43}" srcOrd="0" destOrd="0" presId="urn:microsoft.com/office/officeart/2008/layout/VerticalCurvedList"/>
    <dgm:cxn modelId="{9AAE3CFF-5DA5-4D53-83C9-D70AD1A1A50C}" type="presParOf" srcId="{FCCA216A-EE9B-45D1-98D1-789C64B45C43}" destId="{007518C4-B6F6-44BA-B91F-DC33C6A38205}" srcOrd="0" destOrd="0" presId="urn:microsoft.com/office/officeart/2008/layout/VerticalCurvedList"/>
    <dgm:cxn modelId="{7A3973C8-669F-41EC-830F-A6A1148B9BA4}" type="presParOf" srcId="{007518C4-B6F6-44BA-B91F-DC33C6A38205}" destId="{226612C8-CDCF-4E2E-8209-BCA739DF0809}" srcOrd="0" destOrd="0" presId="urn:microsoft.com/office/officeart/2008/layout/VerticalCurvedList"/>
    <dgm:cxn modelId="{5723629E-9826-4A8E-BF67-A490EDEB7D71}" type="presParOf" srcId="{007518C4-B6F6-44BA-B91F-DC33C6A38205}" destId="{D2AA6A21-77EA-419B-AD0C-F2081450A9A5}" srcOrd="1" destOrd="0" presId="urn:microsoft.com/office/officeart/2008/layout/VerticalCurvedList"/>
    <dgm:cxn modelId="{68465A71-3D51-4138-B9DE-D817997BDDC3}" type="presParOf" srcId="{007518C4-B6F6-44BA-B91F-DC33C6A38205}" destId="{14F3351C-B025-48B4-B583-0A5D798016AE}" srcOrd="2" destOrd="0" presId="urn:microsoft.com/office/officeart/2008/layout/VerticalCurvedList"/>
    <dgm:cxn modelId="{CF9537C9-D634-4C99-954B-70CC2B4B47B7}" type="presParOf" srcId="{007518C4-B6F6-44BA-B91F-DC33C6A38205}" destId="{71C9C807-30FD-4336-9126-F68EF789EB55}" srcOrd="3" destOrd="0" presId="urn:microsoft.com/office/officeart/2008/layout/VerticalCurvedList"/>
    <dgm:cxn modelId="{6C4CBBF0-290E-439A-A537-B4DD25781BAF}" type="presParOf" srcId="{FCCA216A-EE9B-45D1-98D1-789C64B45C43}" destId="{4647AE27-740F-4EC9-9259-5FC84AF01C1E}" srcOrd="1" destOrd="0" presId="urn:microsoft.com/office/officeart/2008/layout/VerticalCurvedList"/>
    <dgm:cxn modelId="{90304836-5EAC-4324-8B8D-E65F3E4E74B1}" type="presParOf" srcId="{FCCA216A-EE9B-45D1-98D1-789C64B45C43}" destId="{7930DA21-6CCB-42C1-8969-D2DB117BF676}" srcOrd="2" destOrd="0" presId="urn:microsoft.com/office/officeart/2008/layout/VerticalCurvedList"/>
    <dgm:cxn modelId="{FA5207CE-27CF-46DD-B163-72576803D77D}" type="presParOf" srcId="{7930DA21-6CCB-42C1-8969-D2DB117BF676}" destId="{EED24EF1-B179-4CA8-80CE-DED2FC488C67}" srcOrd="0" destOrd="0" presId="urn:microsoft.com/office/officeart/2008/layout/VerticalCurvedList"/>
    <dgm:cxn modelId="{EDBECD72-4C68-470F-B199-72C2B34CAF6E}" type="presParOf" srcId="{FCCA216A-EE9B-45D1-98D1-789C64B45C43}" destId="{4887C661-4CAF-4C98-844B-ED91FA96F7E1}" srcOrd="3" destOrd="0" presId="urn:microsoft.com/office/officeart/2008/layout/VerticalCurvedList"/>
    <dgm:cxn modelId="{010CEC19-D276-4189-A1E4-E9EF52C98015}" type="presParOf" srcId="{FCCA216A-EE9B-45D1-98D1-789C64B45C43}" destId="{1568B3F8-62E4-4EBF-8E33-A50352040BD7}" srcOrd="4" destOrd="0" presId="urn:microsoft.com/office/officeart/2008/layout/VerticalCurvedList"/>
    <dgm:cxn modelId="{87E52EB3-B6A5-4C70-BE39-B160D57C956F}" type="presParOf" srcId="{1568B3F8-62E4-4EBF-8E33-A50352040BD7}" destId="{192DB103-5BA9-42D9-A0BD-F46EF98AD986}" srcOrd="0" destOrd="0" presId="urn:microsoft.com/office/officeart/2008/layout/VerticalCurvedList"/>
    <dgm:cxn modelId="{4517A6BD-7ACB-41B7-8092-6FC17F66BE4F}" type="presParOf" srcId="{FCCA216A-EE9B-45D1-98D1-789C64B45C43}" destId="{D8216B4C-5FD6-401B-8BE3-5C078F22565B}" srcOrd="5" destOrd="0" presId="urn:microsoft.com/office/officeart/2008/layout/VerticalCurvedList"/>
    <dgm:cxn modelId="{1D17C0B0-3659-4EF9-8ED8-D407DA8814AA}" type="presParOf" srcId="{FCCA216A-EE9B-45D1-98D1-789C64B45C43}" destId="{6F13AD07-BB5E-4D01-921D-953B17417439}" srcOrd="6" destOrd="0" presId="urn:microsoft.com/office/officeart/2008/layout/VerticalCurvedList"/>
    <dgm:cxn modelId="{1507961E-3A0F-4800-8EDF-20690F1C7255}" type="presParOf" srcId="{6F13AD07-BB5E-4D01-921D-953B17417439}" destId="{A1878740-990F-4CC9-B455-90FCB3BEFBA8}" srcOrd="0" destOrd="0" presId="urn:microsoft.com/office/officeart/2008/layout/VerticalCurvedList"/>
    <dgm:cxn modelId="{D8253754-6482-416A-954B-7EA2B7649141}" type="presParOf" srcId="{FCCA216A-EE9B-45D1-98D1-789C64B45C43}" destId="{63EB9B4B-0C87-4A21-9C7F-5BDCACB9DCBA}" srcOrd="7" destOrd="0" presId="urn:microsoft.com/office/officeart/2008/layout/VerticalCurvedList"/>
    <dgm:cxn modelId="{BE4F986A-5A20-4A19-A426-9F575D23A03F}" type="presParOf" srcId="{FCCA216A-EE9B-45D1-98D1-789C64B45C43}" destId="{A3A0FF01-F8ED-415D-8F25-113AA4506923}" srcOrd="8" destOrd="0" presId="urn:microsoft.com/office/officeart/2008/layout/VerticalCurvedList"/>
    <dgm:cxn modelId="{8E606C63-FF73-4A76-8AD4-21FD7C21D6D1}" type="presParOf" srcId="{A3A0FF01-F8ED-415D-8F25-113AA4506923}" destId="{92AEFE3D-7D70-4CF0-8C99-77E6659D39DB}" srcOrd="0" destOrd="0" presId="urn:microsoft.com/office/officeart/2008/layout/VerticalCurvedList"/>
    <dgm:cxn modelId="{4E523850-4A31-451B-973B-BE1E51B90BC1}" type="presParOf" srcId="{FCCA216A-EE9B-45D1-98D1-789C64B45C43}" destId="{CAFE9FD5-B631-4D1A-BD18-4ED8CCC538EB}" srcOrd="9" destOrd="0" presId="urn:microsoft.com/office/officeart/2008/layout/VerticalCurvedList"/>
    <dgm:cxn modelId="{9E7AB44C-777B-47A8-BFCA-4276AFB2FDAB}" type="presParOf" srcId="{FCCA216A-EE9B-45D1-98D1-789C64B45C43}" destId="{F8EFBE95-AF6C-4324-8EF8-57D6B5CB4DDB}" srcOrd="10" destOrd="0" presId="urn:microsoft.com/office/officeart/2008/layout/VerticalCurvedList"/>
    <dgm:cxn modelId="{08A4FA9A-3C99-495F-AD53-44EEC71F4E93}" type="presParOf" srcId="{F8EFBE95-AF6C-4324-8EF8-57D6B5CB4DDB}" destId="{FCAA4265-5A18-43A0-894C-A6186221BCD3}" srcOrd="0" destOrd="0" presId="urn:microsoft.com/office/officeart/2008/layout/VerticalCurvedList"/>
    <dgm:cxn modelId="{1BB5257A-769D-4AED-A53A-A29B79EACA63}" type="presParOf" srcId="{FCCA216A-EE9B-45D1-98D1-789C64B45C43}" destId="{A2E66FDC-9357-40A3-942A-0321FAE8646A}" srcOrd="11" destOrd="0" presId="urn:microsoft.com/office/officeart/2008/layout/VerticalCurvedList"/>
    <dgm:cxn modelId="{44FDEEB2-A52D-4402-B7CC-E6D7ADF3F315}" type="presParOf" srcId="{FCCA216A-EE9B-45D1-98D1-789C64B45C43}" destId="{9BC31630-2FA5-4AED-8AD4-1287D0A762B2}" srcOrd="12" destOrd="0" presId="urn:microsoft.com/office/officeart/2008/layout/VerticalCurvedList"/>
    <dgm:cxn modelId="{D1204B6C-01FD-44FA-8E79-735DC8DB5A5E}" type="presParOf" srcId="{9BC31630-2FA5-4AED-8AD4-1287D0A762B2}" destId="{41D0405D-6A38-48DB-AF56-A6F7BB248832}" srcOrd="0" destOrd="0" presId="urn:microsoft.com/office/officeart/2008/layout/VerticalCurvedList"/>
    <dgm:cxn modelId="{8CCEF346-4817-4225-BD93-BA6015839E6D}" type="presParOf" srcId="{FCCA216A-EE9B-45D1-98D1-789C64B45C43}" destId="{0022400E-D769-4441-86C7-9C52F6E09180}" srcOrd="13" destOrd="0" presId="urn:microsoft.com/office/officeart/2008/layout/VerticalCurvedList"/>
    <dgm:cxn modelId="{DDB57B5A-C0C4-4C72-9986-977F8AAAD692}" type="presParOf" srcId="{FCCA216A-EE9B-45D1-98D1-789C64B45C43}" destId="{2DB8721C-A3CD-4E7E-B338-0D4595C41BB0}" srcOrd="14" destOrd="0" presId="urn:microsoft.com/office/officeart/2008/layout/VerticalCurvedList"/>
    <dgm:cxn modelId="{02E9A208-8D26-40F6-9A64-E471FBA078CA}" type="presParOf" srcId="{2DB8721C-A3CD-4E7E-B338-0D4595C41BB0}" destId="{C4CF4187-1169-4CA8-9AB3-E9CF677AD9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F76331-9BB6-4F53-83B3-A5EF4B654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C73135-DD34-404A-91B6-138E190553A8}">
      <dgm:prSet phldrT="[Текст]"/>
      <dgm:spPr/>
      <dgm:t>
        <a:bodyPr/>
        <a:lstStyle/>
        <a:p>
          <a:r>
            <a:rPr lang="ru-RU" i="1" dirty="0" smtClean="0"/>
            <a:t>Методы ценообразования в логистических системах</a:t>
          </a:r>
          <a:endParaRPr lang="ru-RU" dirty="0"/>
        </a:p>
      </dgm:t>
    </dgm:pt>
    <dgm:pt modelId="{BB159969-D988-4D6B-B084-761EBC661397}" type="parTrans" cxnId="{DA9E27D3-CB1A-4958-8AC6-9E147E5AE863}">
      <dgm:prSet/>
      <dgm:spPr/>
      <dgm:t>
        <a:bodyPr/>
        <a:lstStyle/>
        <a:p>
          <a:endParaRPr lang="ru-RU"/>
        </a:p>
      </dgm:t>
    </dgm:pt>
    <dgm:pt modelId="{7988A751-8C50-4645-914D-513B94F9F665}" type="sibTrans" cxnId="{DA9E27D3-CB1A-4958-8AC6-9E147E5AE863}">
      <dgm:prSet/>
      <dgm:spPr/>
      <dgm:t>
        <a:bodyPr/>
        <a:lstStyle/>
        <a:p>
          <a:endParaRPr lang="ru-RU"/>
        </a:p>
      </dgm:t>
    </dgm:pt>
    <dgm:pt modelId="{9EB6D971-5909-4FD1-BF05-81C9E6BC21BF}">
      <dgm:prSet phldrT="[Текст]"/>
      <dgm:spPr/>
      <dgm:t>
        <a:bodyPr/>
        <a:lstStyle/>
        <a:p>
          <a:r>
            <a:rPr lang="ru-RU" dirty="0" smtClean="0"/>
            <a:t>Затратные методы</a:t>
          </a:r>
          <a:endParaRPr lang="ru-RU" dirty="0"/>
        </a:p>
      </dgm:t>
    </dgm:pt>
    <dgm:pt modelId="{865AD1B2-162D-44DE-B641-968D1E7A1946}" type="parTrans" cxnId="{2B193D1C-84E0-467E-88DD-757D03F4DEF9}">
      <dgm:prSet/>
      <dgm:spPr/>
      <dgm:t>
        <a:bodyPr/>
        <a:lstStyle/>
        <a:p>
          <a:endParaRPr lang="ru-RU"/>
        </a:p>
      </dgm:t>
    </dgm:pt>
    <dgm:pt modelId="{E8EAAD5A-7294-41BF-9D31-FD41F80104F3}" type="sibTrans" cxnId="{2B193D1C-84E0-467E-88DD-757D03F4DEF9}">
      <dgm:prSet/>
      <dgm:spPr/>
      <dgm:t>
        <a:bodyPr/>
        <a:lstStyle/>
        <a:p>
          <a:endParaRPr lang="ru-RU"/>
        </a:p>
      </dgm:t>
    </dgm:pt>
    <dgm:pt modelId="{1E120E21-4A2E-4E75-830D-95987B284AC7}">
      <dgm:prSet phldrT="[Текст]"/>
      <dgm:spPr/>
      <dgm:t>
        <a:bodyPr/>
        <a:lstStyle/>
        <a:p>
          <a:r>
            <a:rPr lang="ru-RU" dirty="0" smtClean="0"/>
            <a:t>Методы, ориентированные на спрос</a:t>
          </a:r>
          <a:endParaRPr lang="ru-RU" dirty="0"/>
        </a:p>
      </dgm:t>
    </dgm:pt>
    <dgm:pt modelId="{77353681-CF5B-454E-87C5-D2294D690C7E}" type="parTrans" cxnId="{53651226-594D-432C-AD6F-0EDA7B2483A6}">
      <dgm:prSet/>
      <dgm:spPr/>
      <dgm:t>
        <a:bodyPr/>
        <a:lstStyle/>
        <a:p>
          <a:endParaRPr lang="ru-RU"/>
        </a:p>
      </dgm:t>
    </dgm:pt>
    <dgm:pt modelId="{BF37BE58-5B02-4C91-B948-FF1A3DD25E35}" type="sibTrans" cxnId="{53651226-594D-432C-AD6F-0EDA7B2483A6}">
      <dgm:prSet/>
      <dgm:spPr/>
      <dgm:t>
        <a:bodyPr/>
        <a:lstStyle/>
        <a:p>
          <a:endParaRPr lang="ru-RU"/>
        </a:p>
      </dgm:t>
    </dgm:pt>
    <dgm:pt modelId="{6B8FD20F-C769-4BD6-A8E5-803E3E84C349}">
      <dgm:prSet phldrT="[Текст]"/>
      <dgm:spPr/>
      <dgm:t>
        <a:bodyPr/>
        <a:lstStyle/>
        <a:p>
          <a:r>
            <a:rPr lang="ru-RU" dirty="0" smtClean="0"/>
            <a:t>Методы, ориентированные на конкуренцию</a:t>
          </a:r>
          <a:endParaRPr lang="ru-RU" dirty="0"/>
        </a:p>
      </dgm:t>
    </dgm:pt>
    <dgm:pt modelId="{73DF6E8E-3BF1-479C-B2D5-8EE0FA3D0D1F}" type="parTrans" cxnId="{107C98A9-5DF2-4AC2-8E57-45C216F7CC58}">
      <dgm:prSet/>
      <dgm:spPr/>
      <dgm:t>
        <a:bodyPr/>
        <a:lstStyle/>
        <a:p>
          <a:endParaRPr lang="ru-RU"/>
        </a:p>
      </dgm:t>
    </dgm:pt>
    <dgm:pt modelId="{AABCE26A-A0D3-4CCF-9C46-2B4C02CAD604}" type="sibTrans" cxnId="{107C98A9-5DF2-4AC2-8E57-45C216F7CC58}">
      <dgm:prSet/>
      <dgm:spPr/>
      <dgm:t>
        <a:bodyPr/>
        <a:lstStyle/>
        <a:p>
          <a:endParaRPr lang="ru-RU"/>
        </a:p>
      </dgm:t>
    </dgm:pt>
    <dgm:pt modelId="{A9D8D686-BC8C-48E9-858D-4B80308DE9F6}" type="pres">
      <dgm:prSet presAssocID="{10F76331-9BB6-4F53-83B3-A5EF4B654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19AC-A049-4E1E-B3EE-D1130595B90B}" type="pres">
      <dgm:prSet presAssocID="{D0C73135-DD34-404A-91B6-138E190553A8}" presName="hierRoot1" presStyleCnt="0">
        <dgm:presLayoutVars>
          <dgm:hierBranch val="init"/>
        </dgm:presLayoutVars>
      </dgm:prSet>
      <dgm:spPr/>
    </dgm:pt>
    <dgm:pt modelId="{B93DD3BD-4D63-454C-8C37-A1F07AE98565}" type="pres">
      <dgm:prSet presAssocID="{D0C73135-DD34-404A-91B6-138E190553A8}" presName="rootComposite1" presStyleCnt="0"/>
      <dgm:spPr/>
    </dgm:pt>
    <dgm:pt modelId="{3BA204D8-625B-41CA-AF7D-B75CD78E0087}" type="pres">
      <dgm:prSet presAssocID="{D0C73135-DD34-404A-91B6-138E190553A8}" presName="rootText1" presStyleLbl="node0" presStyleIdx="0" presStyleCnt="1" custScaleX="163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82B50A-17EE-4CF8-9CE3-BEB1CC992132}" type="pres">
      <dgm:prSet presAssocID="{D0C73135-DD34-404A-91B6-138E190553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0DDAC-6EF7-4E2E-94C0-3DD8181993B5}" type="pres">
      <dgm:prSet presAssocID="{D0C73135-DD34-404A-91B6-138E190553A8}" presName="hierChild2" presStyleCnt="0"/>
      <dgm:spPr/>
    </dgm:pt>
    <dgm:pt modelId="{55F8D20F-72E3-4864-A576-834BE1D013E4}" type="pres">
      <dgm:prSet presAssocID="{865AD1B2-162D-44DE-B641-968D1E7A194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8DAAE7-CC69-40C8-946D-A0029E514173}" type="pres">
      <dgm:prSet presAssocID="{9EB6D971-5909-4FD1-BF05-81C9E6BC21BF}" presName="hierRoot2" presStyleCnt="0">
        <dgm:presLayoutVars>
          <dgm:hierBranch val="init"/>
        </dgm:presLayoutVars>
      </dgm:prSet>
      <dgm:spPr/>
    </dgm:pt>
    <dgm:pt modelId="{CB34818D-7FBB-4D48-8207-E11EED862B75}" type="pres">
      <dgm:prSet presAssocID="{9EB6D971-5909-4FD1-BF05-81C9E6BC21BF}" presName="rootComposite" presStyleCnt="0"/>
      <dgm:spPr/>
    </dgm:pt>
    <dgm:pt modelId="{EFCF0C09-490E-4942-B8F0-BBAECE297D43}" type="pres">
      <dgm:prSet presAssocID="{9EB6D971-5909-4FD1-BF05-81C9E6BC21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FCBC7-EBAB-465F-9BA0-D31BD9FD7EB7}" type="pres">
      <dgm:prSet presAssocID="{9EB6D971-5909-4FD1-BF05-81C9E6BC21B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A073BF-B21B-4AB9-912E-DFED1EE65ABD}" type="pres">
      <dgm:prSet presAssocID="{9EB6D971-5909-4FD1-BF05-81C9E6BC21BF}" presName="hierChild4" presStyleCnt="0"/>
      <dgm:spPr/>
    </dgm:pt>
    <dgm:pt modelId="{8B7C5E7C-019E-49D4-9D77-6ABEAF192775}" type="pres">
      <dgm:prSet presAssocID="{9EB6D971-5909-4FD1-BF05-81C9E6BC21BF}" presName="hierChild5" presStyleCnt="0"/>
      <dgm:spPr/>
    </dgm:pt>
    <dgm:pt modelId="{21AED909-4ABF-4988-AE22-B232B32D8C80}" type="pres">
      <dgm:prSet presAssocID="{77353681-CF5B-454E-87C5-D2294D690C7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4020A71-3AC7-4AB2-802A-31F66E0F0016}" type="pres">
      <dgm:prSet presAssocID="{1E120E21-4A2E-4E75-830D-95987B284AC7}" presName="hierRoot2" presStyleCnt="0">
        <dgm:presLayoutVars>
          <dgm:hierBranch val="init"/>
        </dgm:presLayoutVars>
      </dgm:prSet>
      <dgm:spPr/>
    </dgm:pt>
    <dgm:pt modelId="{8EE7DA59-F4CB-4071-B48D-B41E858B3FC2}" type="pres">
      <dgm:prSet presAssocID="{1E120E21-4A2E-4E75-830D-95987B284AC7}" presName="rootComposite" presStyleCnt="0"/>
      <dgm:spPr/>
    </dgm:pt>
    <dgm:pt modelId="{FBF91BB6-1D32-4656-9A95-51E179018FB2}" type="pres">
      <dgm:prSet presAssocID="{1E120E21-4A2E-4E75-830D-95987B284AC7}" presName="rootText" presStyleLbl="node2" presStyleIdx="1" presStyleCnt="3" custScaleX="11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E378A-97C5-4F75-94A9-417A58777905}" type="pres">
      <dgm:prSet presAssocID="{1E120E21-4A2E-4E75-830D-95987B284A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3629ED2-A1FE-419F-AC45-1F1809B0C2A7}" type="pres">
      <dgm:prSet presAssocID="{1E120E21-4A2E-4E75-830D-95987B284AC7}" presName="hierChild4" presStyleCnt="0"/>
      <dgm:spPr/>
    </dgm:pt>
    <dgm:pt modelId="{97A92722-8A2A-4593-825C-3159409DB7BA}" type="pres">
      <dgm:prSet presAssocID="{1E120E21-4A2E-4E75-830D-95987B284AC7}" presName="hierChild5" presStyleCnt="0"/>
      <dgm:spPr/>
    </dgm:pt>
    <dgm:pt modelId="{74E56BC8-9F57-4602-A2BA-4BA8BD36B534}" type="pres">
      <dgm:prSet presAssocID="{73DF6E8E-3BF1-479C-B2D5-8EE0FA3D0D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DAE2FB-75C3-4B03-BC60-94F77BD56130}" type="pres">
      <dgm:prSet presAssocID="{6B8FD20F-C769-4BD6-A8E5-803E3E84C349}" presName="hierRoot2" presStyleCnt="0">
        <dgm:presLayoutVars>
          <dgm:hierBranch val="init"/>
        </dgm:presLayoutVars>
      </dgm:prSet>
      <dgm:spPr/>
    </dgm:pt>
    <dgm:pt modelId="{9F552295-ECF7-46C7-8851-BC9F722CB1C9}" type="pres">
      <dgm:prSet presAssocID="{6B8FD20F-C769-4BD6-A8E5-803E3E84C349}" presName="rootComposite" presStyleCnt="0"/>
      <dgm:spPr/>
    </dgm:pt>
    <dgm:pt modelId="{D72A7C72-9ED2-4698-AF06-3DA467CEE1F3}" type="pres">
      <dgm:prSet presAssocID="{6B8FD20F-C769-4BD6-A8E5-803E3E84C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43BFC-E402-41BC-BBBD-28A2C7CCA192}" type="pres">
      <dgm:prSet presAssocID="{6B8FD20F-C769-4BD6-A8E5-803E3E84C3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85300E0A-68C2-4711-8CD0-68425F828108}" type="pres">
      <dgm:prSet presAssocID="{6B8FD20F-C769-4BD6-A8E5-803E3E84C349}" presName="hierChild4" presStyleCnt="0"/>
      <dgm:spPr/>
    </dgm:pt>
    <dgm:pt modelId="{C51B1537-497D-4A74-90AD-2A29D3CD34D5}" type="pres">
      <dgm:prSet presAssocID="{6B8FD20F-C769-4BD6-A8E5-803E3E84C349}" presName="hierChild5" presStyleCnt="0"/>
      <dgm:spPr/>
    </dgm:pt>
    <dgm:pt modelId="{7FFD8918-1407-430B-9928-994044FFCE65}" type="pres">
      <dgm:prSet presAssocID="{D0C73135-DD34-404A-91B6-138E190553A8}" presName="hierChild3" presStyleCnt="0"/>
      <dgm:spPr/>
    </dgm:pt>
  </dgm:ptLst>
  <dgm:cxnLst>
    <dgm:cxn modelId="{53651226-594D-432C-AD6F-0EDA7B2483A6}" srcId="{D0C73135-DD34-404A-91B6-138E190553A8}" destId="{1E120E21-4A2E-4E75-830D-95987B284AC7}" srcOrd="1" destOrd="0" parTransId="{77353681-CF5B-454E-87C5-D2294D690C7E}" sibTransId="{BF37BE58-5B02-4C91-B948-FF1A3DD25E35}"/>
    <dgm:cxn modelId="{59AC8422-54C5-424A-88A4-2450A36953EA}" type="presOf" srcId="{10F76331-9BB6-4F53-83B3-A5EF4B654982}" destId="{A9D8D686-BC8C-48E9-858D-4B80308DE9F6}" srcOrd="0" destOrd="0" presId="urn:microsoft.com/office/officeart/2005/8/layout/orgChart1"/>
    <dgm:cxn modelId="{2B193D1C-84E0-467E-88DD-757D03F4DEF9}" srcId="{D0C73135-DD34-404A-91B6-138E190553A8}" destId="{9EB6D971-5909-4FD1-BF05-81C9E6BC21BF}" srcOrd="0" destOrd="0" parTransId="{865AD1B2-162D-44DE-B641-968D1E7A1946}" sibTransId="{E8EAAD5A-7294-41BF-9D31-FD41F80104F3}"/>
    <dgm:cxn modelId="{DA9E27D3-CB1A-4958-8AC6-9E147E5AE863}" srcId="{10F76331-9BB6-4F53-83B3-A5EF4B654982}" destId="{D0C73135-DD34-404A-91B6-138E190553A8}" srcOrd="0" destOrd="0" parTransId="{BB159969-D988-4D6B-B084-761EBC661397}" sibTransId="{7988A751-8C50-4645-914D-513B94F9F665}"/>
    <dgm:cxn modelId="{1E6A8F1D-846E-4602-9F19-72D808B544AB}" type="presOf" srcId="{6B8FD20F-C769-4BD6-A8E5-803E3E84C349}" destId="{98443BFC-E402-41BC-BBBD-28A2C7CCA192}" srcOrd="1" destOrd="0" presId="urn:microsoft.com/office/officeart/2005/8/layout/orgChart1"/>
    <dgm:cxn modelId="{1AF36ECA-2F4D-468A-A6A6-A5838FDE988E}" type="presOf" srcId="{9EB6D971-5909-4FD1-BF05-81C9E6BC21BF}" destId="{7E4FCBC7-EBAB-465F-9BA0-D31BD9FD7EB7}" srcOrd="1" destOrd="0" presId="urn:microsoft.com/office/officeart/2005/8/layout/orgChart1"/>
    <dgm:cxn modelId="{8FF941D1-6364-4E2C-8BE8-F44D162EFE8B}" type="presOf" srcId="{9EB6D971-5909-4FD1-BF05-81C9E6BC21BF}" destId="{EFCF0C09-490E-4942-B8F0-BBAECE297D43}" srcOrd="0" destOrd="0" presId="urn:microsoft.com/office/officeart/2005/8/layout/orgChart1"/>
    <dgm:cxn modelId="{4552A2B3-2717-4C93-A38B-739EDA29907F}" type="presOf" srcId="{1E120E21-4A2E-4E75-830D-95987B284AC7}" destId="{5CCE378A-97C5-4F75-94A9-417A58777905}" srcOrd="1" destOrd="0" presId="urn:microsoft.com/office/officeart/2005/8/layout/orgChart1"/>
    <dgm:cxn modelId="{107C98A9-5DF2-4AC2-8E57-45C216F7CC58}" srcId="{D0C73135-DD34-404A-91B6-138E190553A8}" destId="{6B8FD20F-C769-4BD6-A8E5-803E3E84C349}" srcOrd="2" destOrd="0" parTransId="{73DF6E8E-3BF1-479C-B2D5-8EE0FA3D0D1F}" sibTransId="{AABCE26A-A0D3-4CCF-9C46-2B4C02CAD604}"/>
    <dgm:cxn modelId="{952C3441-72C1-42B7-8968-47D335B03939}" type="presOf" srcId="{1E120E21-4A2E-4E75-830D-95987B284AC7}" destId="{FBF91BB6-1D32-4656-9A95-51E179018FB2}" srcOrd="0" destOrd="0" presId="urn:microsoft.com/office/officeart/2005/8/layout/orgChart1"/>
    <dgm:cxn modelId="{1A3F0B83-0077-45CA-8B97-451C344A89B2}" type="presOf" srcId="{865AD1B2-162D-44DE-B641-968D1E7A1946}" destId="{55F8D20F-72E3-4864-A576-834BE1D013E4}" srcOrd="0" destOrd="0" presId="urn:microsoft.com/office/officeart/2005/8/layout/orgChart1"/>
    <dgm:cxn modelId="{1ECEFE23-8DDA-4FCC-9668-4F32D9F4470E}" type="presOf" srcId="{D0C73135-DD34-404A-91B6-138E190553A8}" destId="{1782B50A-17EE-4CF8-9CE3-BEB1CC992132}" srcOrd="1" destOrd="0" presId="urn:microsoft.com/office/officeart/2005/8/layout/orgChart1"/>
    <dgm:cxn modelId="{40D8F57C-EC02-488D-8D63-59D675511F71}" type="presOf" srcId="{77353681-CF5B-454E-87C5-D2294D690C7E}" destId="{21AED909-4ABF-4988-AE22-B232B32D8C80}" srcOrd="0" destOrd="0" presId="urn:microsoft.com/office/officeart/2005/8/layout/orgChart1"/>
    <dgm:cxn modelId="{466C77E4-5F52-42C7-B529-12680D786245}" type="presOf" srcId="{6B8FD20F-C769-4BD6-A8E5-803E3E84C349}" destId="{D72A7C72-9ED2-4698-AF06-3DA467CEE1F3}" srcOrd="0" destOrd="0" presId="urn:microsoft.com/office/officeart/2005/8/layout/orgChart1"/>
    <dgm:cxn modelId="{AC021FDF-6DAE-481B-9F88-69A6EF32CB4B}" type="presOf" srcId="{73DF6E8E-3BF1-479C-B2D5-8EE0FA3D0D1F}" destId="{74E56BC8-9F57-4602-A2BA-4BA8BD36B534}" srcOrd="0" destOrd="0" presId="urn:microsoft.com/office/officeart/2005/8/layout/orgChart1"/>
    <dgm:cxn modelId="{5A19094E-BEBA-4715-9EEB-5582AF4DD28A}" type="presOf" srcId="{D0C73135-DD34-404A-91B6-138E190553A8}" destId="{3BA204D8-625B-41CA-AF7D-B75CD78E0087}" srcOrd="0" destOrd="0" presId="urn:microsoft.com/office/officeart/2005/8/layout/orgChart1"/>
    <dgm:cxn modelId="{2D5CB247-D476-4E45-BEB8-8FFB56AE0FA8}" type="presParOf" srcId="{A9D8D686-BC8C-48E9-858D-4B80308DE9F6}" destId="{DA8719AC-A049-4E1E-B3EE-D1130595B90B}" srcOrd="0" destOrd="0" presId="urn:microsoft.com/office/officeart/2005/8/layout/orgChart1"/>
    <dgm:cxn modelId="{7827EF14-6C81-4FC4-8888-E84674179FE0}" type="presParOf" srcId="{DA8719AC-A049-4E1E-B3EE-D1130595B90B}" destId="{B93DD3BD-4D63-454C-8C37-A1F07AE98565}" srcOrd="0" destOrd="0" presId="urn:microsoft.com/office/officeart/2005/8/layout/orgChart1"/>
    <dgm:cxn modelId="{76EF232A-D418-4873-975F-44FFB82CCFB9}" type="presParOf" srcId="{B93DD3BD-4D63-454C-8C37-A1F07AE98565}" destId="{3BA204D8-625B-41CA-AF7D-B75CD78E0087}" srcOrd="0" destOrd="0" presId="urn:microsoft.com/office/officeart/2005/8/layout/orgChart1"/>
    <dgm:cxn modelId="{15DA4D90-B8F9-4264-98A4-A8EE3217172A}" type="presParOf" srcId="{B93DD3BD-4D63-454C-8C37-A1F07AE98565}" destId="{1782B50A-17EE-4CF8-9CE3-BEB1CC992132}" srcOrd="1" destOrd="0" presId="urn:microsoft.com/office/officeart/2005/8/layout/orgChart1"/>
    <dgm:cxn modelId="{2907E074-BBAE-4C4D-8C3A-C9653CC48F7D}" type="presParOf" srcId="{DA8719AC-A049-4E1E-B3EE-D1130595B90B}" destId="{46A0DDAC-6EF7-4E2E-94C0-3DD8181993B5}" srcOrd="1" destOrd="0" presId="urn:microsoft.com/office/officeart/2005/8/layout/orgChart1"/>
    <dgm:cxn modelId="{9DE6F994-6E17-4EA2-A9DB-A9198549B469}" type="presParOf" srcId="{46A0DDAC-6EF7-4E2E-94C0-3DD8181993B5}" destId="{55F8D20F-72E3-4864-A576-834BE1D013E4}" srcOrd="0" destOrd="0" presId="urn:microsoft.com/office/officeart/2005/8/layout/orgChart1"/>
    <dgm:cxn modelId="{B9928729-9514-4006-B56C-CB70839FC721}" type="presParOf" srcId="{46A0DDAC-6EF7-4E2E-94C0-3DD8181993B5}" destId="{338DAAE7-CC69-40C8-946D-A0029E514173}" srcOrd="1" destOrd="0" presId="urn:microsoft.com/office/officeart/2005/8/layout/orgChart1"/>
    <dgm:cxn modelId="{D41FEE04-D0F6-4C25-8A6D-508FE8968C1D}" type="presParOf" srcId="{338DAAE7-CC69-40C8-946D-A0029E514173}" destId="{CB34818D-7FBB-4D48-8207-E11EED862B75}" srcOrd="0" destOrd="0" presId="urn:microsoft.com/office/officeart/2005/8/layout/orgChart1"/>
    <dgm:cxn modelId="{597AE7A5-05CF-48A9-807E-102FEF6226B8}" type="presParOf" srcId="{CB34818D-7FBB-4D48-8207-E11EED862B75}" destId="{EFCF0C09-490E-4942-B8F0-BBAECE297D43}" srcOrd="0" destOrd="0" presId="urn:microsoft.com/office/officeart/2005/8/layout/orgChart1"/>
    <dgm:cxn modelId="{234789FA-B5A6-464F-8F43-5FDEACD787D0}" type="presParOf" srcId="{CB34818D-7FBB-4D48-8207-E11EED862B75}" destId="{7E4FCBC7-EBAB-465F-9BA0-D31BD9FD7EB7}" srcOrd="1" destOrd="0" presId="urn:microsoft.com/office/officeart/2005/8/layout/orgChart1"/>
    <dgm:cxn modelId="{76909825-42DD-4F83-ABB8-F955F781699D}" type="presParOf" srcId="{338DAAE7-CC69-40C8-946D-A0029E514173}" destId="{D3A073BF-B21B-4AB9-912E-DFED1EE65ABD}" srcOrd="1" destOrd="0" presId="urn:microsoft.com/office/officeart/2005/8/layout/orgChart1"/>
    <dgm:cxn modelId="{A058134F-6FEC-4D4A-B892-BDC43E9D4A87}" type="presParOf" srcId="{338DAAE7-CC69-40C8-946D-A0029E514173}" destId="{8B7C5E7C-019E-49D4-9D77-6ABEAF192775}" srcOrd="2" destOrd="0" presId="urn:microsoft.com/office/officeart/2005/8/layout/orgChart1"/>
    <dgm:cxn modelId="{613E1F90-F5F5-4552-A754-DC58CF0F6B5F}" type="presParOf" srcId="{46A0DDAC-6EF7-4E2E-94C0-3DD8181993B5}" destId="{21AED909-4ABF-4988-AE22-B232B32D8C80}" srcOrd="2" destOrd="0" presId="urn:microsoft.com/office/officeart/2005/8/layout/orgChart1"/>
    <dgm:cxn modelId="{D948982B-45E3-4642-BAA7-1414C5FA0285}" type="presParOf" srcId="{46A0DDAC-6EF7-4E2E-94C0-3DD8181993B5}" destId="{E4020A71-3AC7-4AB2-802A-31F66E0F0016}" srcOrd="3" destOrd="0" presId="urn:microsoft.com/office/officeart/2005/8/layout/orgChart1"/>
    <dgm:cxn modelId="{28420299-3233-40D5-A605-3E7212CA9B2C}" type="presParOf" srcId="{E4020A71-3AC7-4AB2-802A-31F66E0F0016}" destId="{8EE7DA59-F4CB-4071-B48D-B41E858B3FC2}" srcOrd="0" destOrd="0" presId="urn:microsoft.com/office/officeart/2005/8/layout/orgChart1"/>
    <dgm:cxn modelId="{77489E26-9151-432E-8A49-2CC27D1DD9EB}" type="presParOf" srcId="{8EE7DA59-F4CB-4071-B48D-B41E858B3FC2}" destId="{FBF91BB6-1D32-4656-9A95-51E179018FB2}" srcOrd="0" destOrd="0" presId="urn:microsoft.com/office/officeart/2005/8/layout/orgChart1"/>
    <dgm:cxn modelId="{D5920033-F341-465D-B3EF-ABBF4AB21236}" type="presParOf" srcId="{8EE7DA59-F4CB-4071-B48D-B41E858B3FC2}" destId="{5CCE378A-97C5-4F75-94A9-417A58777905}" srcOrd="1" destOrd="0" presId="urn:microsoft.com/office/officeart/2005/8/layout/orgChart1"/>
    <dgm:cxn modelId="{0F6B19FA-6735-49BE-BA06-2F8A532C7F49}" type="presParOf" srcId="{E4020A71-3AC7-4AB2-802A-31F66E0F0016}" destId="{03629ED2-A1FE-419F-AC45-1F1809B0C2A7}" srcOrd="1" destOrd="0" presId="urn:microsoft.com/office/officeart/2005/8/layout/orgChart1"/>
    <dgm:cxn modelId="{3BBC6848-0FD4-43DC-948D-00CEA4639E64}" type="presParOf" srcId="{E4020A71-3AC7-4AB2-802A-31F66E0F0016}" destId="{97A92722-8A2A-4593-825C-3159409DB7BA}" srcOrd="2" destOrd="0" presId="urn:microsoft.com/office/officeart/2005/8/layout/orgChart1"/>
    <dgm:cxn modelId="{FF30B7A7-CAC0-488A-B44C-3B254FC8C2EE}" type="presParOf" srcId="{46A0DDAC-6EF7-4E2E-94C0-3DD8181993B5}" destId="{74E56BC8-9F57-4602-A2BA-4BA8BD36B534}" srcOrd="4" destOrd="0" presId="urn:microsoft.com/office/officeart/2005/8/layout/orgChart1"/>
    <dgm:cxn modelId="{D9F8ECDF-85F4-497E-B4B8-69CA0C5379DC}" type="presParOf" srcId="{46A0DDAC-6EF7-4E2E-94C0-3DD8181993B5}" destId="{A7DAE2FB-75C3-4B03-BC60-94F77BD56130}" srcOrd="5" destOrd="0" presId="urn:microsoft.com/office/officeart/2005/8/layout/orgChart1"/>
    <dgm:cxn modelId="{6F2B28CE-9EA3-4304-923D-B9BF8C85A3A5}" type="presParOf" srcId="{A7DAE2FB-75C3-4B03-BC60-94F77BD56130}" destId="{9F552295-ECF7-46C7-8851-BC9F722CB1C9}" srcOrd="0" destOrd="0" presId="urn:microsoft.com/office/officeart/2005/8/layout/orgChart1"/>
    <dgm:cxn modelId="{8CF5CA91-3C11-456A-A143-417B8277BBCB}" type="presParOf" srcId="{9F552295-ECF7-46C7-8851-BC9F722CB1C9}" destId="{D72A7C72-9ED2-4698-AF06-3DA467CEE1F3}" srcOrd="0" destOrd="0" presId="urn:microsoft.com/office/officeart/2005/8/layout/orgChart1"/>
    <dgm:cxn modelId="{F9D48624-7D16-4D74-BE59-33E760D8D375}" type="presParOf" srcId="{9F552295-ECF7-46C7-8851-BC9F722CB1C9}" destId="{98443BFC-E402-41BC-BBBD-28A2C7CCA192}" srcOrd="1" destOrd="0" presId="urn:microsoft.com/office/officeart/2005/8/layout/orgChart1"/>
    <dgm:cxn modelId="{AFB44064-AD54-4389-B025-3B83B74A184D}" type="presParOf" srcId="{A7DAE2FB-75C3-4B03-BC60-94F77BD56130}" destId="{85300E0A-68C2-4711-8CD0-68425F828108}" srcOrd="1" destOrd="0" presId="urn:microsoft.com/office/officeart/2005/8/layout/orgChart1"/>
    <dgm:cxn modelId="{E270EE9A-BE74-4178-AA8F-4DCB9A1685F8}" type="presParOf" srcId="{A7DAE2FB-75C3-4B03-BC60-94F77BD56130}" destId="{C51B1537-497D-4A74-90AD-2A29D3CD34D5}" srcOrd="2" destOrd="0" presId="urn:microsoft.com/office/officeart/2005/8/layout/orgChart1"/>
    <dgm:cxn modelId="{1B2AEE51-1DBD-48C1-A048-8D60B4B85F1C}" type="presParOf" srcId="{DA8719AC-A049-4E1E-B3EE-D1130595B90B}" destId="{7FFD8918-1407-430B-9928-994044FFC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9567F3-7475-4551-927B-913DE2B8D1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6F41C-8E56-4B67-8EE9-DAC60400527A}">
      <dgm:prSet phldrT="[Текст]"/>
      <dgm:spPr/>
      <dgm:t>
        <a:bodyPr/>
        <a:lstStyle/>
        <a:p>
          <a:r>
            <a:rPr lang="ru-RU" dirty="0" smtClean="0"/>
            <a:t>Функции цен в логистике</a:t>
          </a:r>
          <a:endParaRPr lang="ru-RU" dirty="0"/>
        </a:p>
      </dgm:t>
    </dgm:pt>
    <dgm:pt modelId="{59A56423-0C88-4EAC-91C7-C7AB294D19F1}" type="parTrans" cxnId="{128CF4CF-2142-42B4-91DC-525F20727565}">
      <dgm:prSet/>
      <dgm:spPr/>
      <dgm:t>
        <a:bodyPr/>
        <a:lstStyle/>
        <a:p>
          <a:endParaRPr lang="ru-RU"/>
        </a:p>
      </dgm:t>
    </dgm:pt>
    <dgm:pt modelId="{E20A75C6-B815-4A2B-836E-F03E5578ED3E}" type="sibTrans" cxnId="{128CF4CF-2142-42B4-91DC-525F20727565}">
      <dgm:prSet/>
      <dgm:spPr/>
      <dgm:t>
        <a:bodyPr/>
        <a:lstStyle/>
        <a:p>
          <a:endParaRPr lang="ru-RU"/>
        </a:p>
      </dgm:t>
    </dgm:pt>
    <dgm:pt modelId="{C5B3B92B-24AA-49FE-B19D-103CFC6E2595}">
      <dgm:prSet phldrT="[Текст]"/>
      <dgm:spPr/>
      <dgm:t>
        <a:bodyPr/>
        <a:lstStyle/>
        <a:p>
          <a:r>
            <a:rPr lang="ru-RU" dirty="0" smtClean="0"/>
            <a:t>Показатель конъюнктуры рынка</a:t>
          </a:r>
          <a:endParaRPr lang="ru-RU" dirty="0"/>
        </a:p>
      </dgm:t>
    </dgm:pt>
    <dgm:pt modelId="{F633DE28-647D-4D45-8681-1709059779F7}" type="parTrans" cxnId="{7365A697-8C27-4DC4-858F-8B19926D611E}">
      <dgm:prSet/>
      <dgm:spPr/>
      <dgm:t>
        <a:bodyPr/>
        <a:lstStyle/>
        <a:p>
          <a:endParaRPr lang="ru-RU"/>
        </a:p>
      </dgm:t>
    </dgm:pt>
    <dgm:pt modelId="{0BC9FD96-AC68-43D5-932D-9E704D509364}" type="sibTrans" cxnId="{7365A697-8C27-4DC4-858F-8B19926D611E}">
      <dgm:prSet/>
      <dgm:spPr/>
      <dgm:t>
        <a:bodyPr/>
        <a:lstStyle/>
        <a:p>
          <a:endParaRPr lang="ru-RU"/>
        </a:p>
      </dgm:t>
    </dgm:pt>
    <dgm:pt modelId="{25E873A3-688B-427B-A680-7902FC9F9526}">
      <dgm:prSet phldrT="[Текст]"/>
      <dgm:spPr/>
      <dgm:t>
        <a:bodyPr/>
        <a:lstStyle/>
        <a:p>
          <a:r>
            <a:rPr lang="ru-RU" dirty="0" smtClean="0"/>
            <a:t>Посредник при обмене товаров</a:t>
          </a:r>
          <a:endParaRPr lang="ru-RU" dirty="0"/>
        </a:p>
      </dgm:t>
    </dgm:pt>
    <dgm:pt modelId="{6FC8C78C-C3FD-4196-9165-7436639831E9}" type="parTrans" cxnId="{802EC6B7-ECCB-417D-B92E-B160691FEF4D}">
      <dgm:prSet/>
      <dgm:spPr/>
      <dgm:t>
        <a:bodyPr/>
        <a:lstStyle/>
        <a:p>
          <a:endParaRPr lang="ru-RU"/>
        </a:p>
      </dgm:t>
    </dgm:pt>
    <dgm:pt modelId="{4C6D92C7-082B-486C-9DF4-075B4317272E}" type="sibTrans" cxnId="{802EC6B7-ECCB-417D-B92E-B160691FEF4D}">
      <dgm:prSet/>
      <dgm:spPr/>
      <dgm:t>
        <a:bodyPr/>
        <a:lstStyle/>
        <a:p>
          <a:endParaRPr lang="ru-RU"/>
        </a:p>
      </dgm:t>
    </dgm:pt>
    <dgm:pt modelId="{FAE1BB99-EB7E-4827-8CF0-E01D438F4CD3}">
      <dgm:prSet phldrT="[Текст]"/>
      <dgm:spPr/>
      <dgm:t>
        <a:bodyPr/>
        <a:lstStyle/>
        <a:p>
          <a:r>
            <a:rPr lang="ru-RU" dirty="0" smtClean="0"/>
            <a:t>Орудие конкурентной борьбы</a:t>
          </a:r>
          <a:endParaRPr lang="ru-RU" dirty="0"/>
        </a:p>
      </dgm:t>
    </dgm:pt>
    <dgm:pt modelId="{7DC7A092-7D9D-44A2-8CAE-D7D27D2A4E8F}" type="parTrans" cxnId="{0494ACD7-32C5-4C34-B598-CB325EB65CCA}">
      <dgm:prSet/>
      <dgm:spPr/>
      <dgm:t>
        <a:bodyPr/>
        <a:lstStyle/>
        <a:p>
          <a:endParaRPr lang="ru-RU"/>
        </a:p>
      </dgm:t>
    </dgm:pt>
    <dgm:pt modelId="{45F8425C-F7BE-49DE-B564-B10C3667FE17}" type="sibTrans" cxnId="{0494ACD7-32C5-4C34-B598-CB325EB65CCA}">
      <dgm:prSet/>
      <dgm:spPr/>
      <dgm:t>
        <a:bodyPr/>
        <a:lstStyle/>
        <a:p>
          <a:endParaRPr lang="ru-RU"/>
        </a:p>
      </dgm:t>
    </dgm:pt>
    <dgm:pt modelId="{52DF472F-C840-47A6-BD38-83936D717B84}" type="pres">
      <dgm:prSet presAssocID="{DF9567F3-7475-4551-927B-913DE2B8D1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9D8AF-C9FA-44EF-B7D4-58D7687831EC}" type="pres">
      <dgm:prSet presAssocID="{F416F41C-8E56-4B67-8EE9-DAC60400527A}" presName="root1" presStyleCnt="0"/>
      <dgm:spPr/>
    </dgm:pt>
    <dgm:pt modelId="{36AD1BCC-A1BF-42F2-8ED2-10217D3F50C9}" type="pres">
      <dgm:prSet presAssocID="{F416F41C-8E56-4B67-8EE9-DAC60400527A}" presName="LevelOneTextNode" presStyleLbl="node0" presStyleIdx="0" presStyleCnt="1" custScaleX="78073" custScaleY="90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DE8A0-A365-4D7C-BE97-43BBB97E1913}" type="pres">
      <dgm:prSet presAssocID="{F416F41C-8E56-4B67-8EE9-DAC60400527A}" presName="level2hierChild" presStyleCnt="0"/>
      <dgm:spPr/>
    </dgm:pt>
    <dgm:pt modelId="{0B1548DD-AAC6-48DE-96D9-C9AA72962CCF}" type="pres">
      <dgm:prSet presAssocID="{F633DE28-647D-4D45-8681-1709059779F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F906808-FC93-4514-88CE-5A22BA83DBE5}" type="pres">
      <dgm:prSet presAssocID="{F633DE28-647D-4D45-8681-1709059779F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9940C32-5B62-43E3-A030-48EFC0987522}" type="pres">
      <dgm:prSet presAssocID="{C5B3B92B-24AA-49FE-B19D-103CFC6E2595}" presName="root2" presStyleCnt="0"/>
      <dgm:spPr/>
    </dgm:pt>
    <dgm:pt modelId="{9F36C390-590A-4817-9687-861DE3018C0B}" type="pres">
      <dgm:prSet presAssocID="{C5B3B92B-24AA-49FE-B19D-103CFC6E2595}" presName="LevelTwoTextNode" presStyleLbl="node2" presStyleIdx="0" presStyleCnt="3" custScaleX="177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9740C-2C09-45D4-8E51-7BF955236D60}" type="pres">
      <dgm:prSet presAssocID="{C5B3B92B-24AA-49FE-B19D-103CFC6E2595}" presName="level3hierChild" presStyleCnt="0"/>
      <dgm:spPr/>
    </dgm:pt>
    <dgm:pt modelId="{DEBDB618-3729-4E96-97D6-28FA704E5879}" type="pres">
      <dgm:prSet presAssocID="{6FC8C78C-C3FD-4196-9165-7436639831E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E0916F7-73F9-4065-BFA3-6994A35570C3}" type="pres">
      <dgm:prSet presAssocID="{6FC8C78C-C3FD-4196-9165-7436639831E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30A2066-8969-4818-800B-7B03FCE8D266}" type="pres">
      <dgm:prSet presAssocID="{25E873A3-688B-427B-A680-7902FC9F9526}" presName="root2" presStyleCnt="0"/>
      <dgm:spPr/>
    </dgm:pt>
    <dgm:pt modelId="{E74F5310-FC24-4A9F-9A5A-8B51212336F9}" type="pres">
      <dgm:prSet presAssocID="{25E873A3-688B-427B-A680-7902FC9F9526}" presName="LevelTwoTextNode" presStyleLbl="node2" presStyleIdx="1" presStyleCnt="3" custScaleX="177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84A074-F007-4570-9C14-0199F81177E0}" type="pres">
      <dgm:prSet presAssocID="{25E873A3-688B-427B-A680-7902FC9F9526}" presName="level3hierChild" presStyleCnt="0"/>
      <dgm:spPr/>
    </dgm:pt>
    <dgm:pt modelId="{24FCCA16-602C-4A5D-BB75-02E0864B5264}" type="pres">
      <dgm:prSet presAssocID="{7DC7A092-7D9D-44A2-8CAE-D7D27D2A4E8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93E3DA3-0B73-4C4E-A0E9-FDB3F576AE39}" type="pres">
      <dgm:prSet presAssocID="{7DC7A092-7D9D-44A2-8CAE-D7D27D2A4E8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065185F-20EC-47FC-89EE-3B4C5E28AE2B}" type="pres">
      <dgm:prSet presAssocID="{FAE1BB99-EB7E-4827-8CF0-E01D438F4CD3}" presName="root2" presStyleCnt="0"/>
      <dgm:spPr/>
    </dgm:pt>
    <dgm:pt modelId="{9C0F2099-D400-49CC-A26A-6DF65ADA6778}" type="pres">
      <dgm:prSet presAssocID="{FAE1BB99-EB7E-4827-8CF0-E01D438F4CD3}" presName="LevelTwoTextNode" presStyleLbl="node2" presStyleIdx="2" presStyleCnt="3" custScaleX="177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7DFBD-B075-45D3-988E-261F06C8C612}" type="pres">
      <dgm:prSet presAssocID="{FAE1BB99-EB7E-4827-8CF0-E01D438F4CD3}" presName="level3hierChild" presStyleCnt="0"/>
      <dgm:spPr/>
    </dgm:pt>
  </dgm:ptLst>
  <dgm:cxnLst>
    <dgm:cxn modelId="{0494ACD7-32C5-4C34-B598-CB325EB65CCA}" srcId="{F416F41C-8E56-4B67-8EE9-DAC60400527A}" destId="{FAE1BB99-EB7E-4827-8CF0-E01D438F4CD3}" srcOrd="2" destOrd="0" parTransId="{7DC7A092-7D9D-44A2-8CAE-D7D27D2A4E8F}" sibTransId="{45F8425C-F7BE-49DE-B564-B10C3667FE17}"/>
    <dgm:cxn modelId="{F9014AD7-F93D-4A36-A114-08EB6F1190FF}" type="presOf" srcId="{6FC8C78C-C3FD-4196-9165-7436639831E9}" destId="{DEBDB618-3729-4E96-97D6-28FA704E5879}" srcOrd="0" destOrd="0" presId="urn:microsoft.com/office/officeart/2008/layout/HorizontalMultiLevelHierarchy"/>
    <dgm:cxn modelId="{DE500F68-E53F-43EB-81FA-3AD428E8669C}" type="presOf" srcId="{7DC7A092-7D9D-44A2-8CAE-D7D27D2A4E8F}" destId="{24FCCA16-602C-4A5D-BB75-02E0864B5264}" srcOrd="0" destOrd="0" presId="urn:microsoft.com/office/officeart/2008/layout/HorizontalMultiLevelHierarchy"/>
    <dgm:cxn modelId="{7365A697-8C27-4DC4-858F-8B19926D611E}" srcId="{F416F41C-8E56-4B67-8EE9-DAC60400527A}" destId="{C5B3B92B-24AA-49FE-B19D-103CFC6E2595}" srcOrd="0" destOrd="0" parTransId="{F633DE28-647D-4D45-8681-1709059779F7}" sibTransId="{0BC9FD96-AC68-43D5-932D-9E704D509364}"/>
    <dgm:cxn modelId="{4BE4D7D0-3D05-4F5A-A11D-A0DF7F0CD572}" type="presOf" srcId="{C5B3B92B-24AA-49FE-B19D-103CFC6E2595}" destId="{9F36C390-590A-4817-9687-861DE3018C0B}" srcOrd="0" destOrd="0" presId="urn:microsoft.com/office/officeart/2008/layout/HorizontalMultiLevelHierarchy"/>
    <dgm:cxn modelId="{83B01A8B-D574-4CFC-A4E0-E4010E762EA2}" type="presOf" srcId="{F416F41C-8E56-4B67-8EE9-DAC60400527A}" destId="{36AD1BCC-A1BF-42F2-8ED2-10217D3F50C9}" srcOrd="0" destOrd="0" presId="urn:microsoft.com/office/officeart/2008/layout/HorizontalMultiLevelHierarchy"/>
    <dgm:cxn modelId="{987AB78E-C01E-4FD3-AB29-D711E4E194C6}" type="presOf" srcId="{DF9567F3-7475-4551-927B-913DE2B8D136}" destId="{52DF472F-C840-47A6-BD38-83936D717B84}" srcOrd="0" destOrd="0" presId="urn:microsoft.com/office/officeart/2008/layout/HorizontalMultiLevelHierarchy"/>
    <dgm:cxn modelId="{667F83BB-9759-404B-8B7B-D4724CF78607}" type="presOf" srcId="{6FC8C78C-C3FD-4196-9165-7436639831E9}" destId="{EE0916F7-73F9-4065-BFA3-6994A35570C3}" srcOrd="1" destOrd="0" presId="urn:microsoft.com/office/officeart/2008/layout/HorizontalMultiLevelHierarchy"/>
    <dgm:cxn modelId="{A84ADBE5-9403-4098-B6EC-7F558DAB44C5}" type="presOf" srcId="{F633DE28-647D-4D45-8681-1709059779F7}" destId="{0B1548DD-AAC6-48DE-96D9-C9AA72962CCF}" srcOrd="0" destOrd="0" presId="urn:microsoft.com/office/officeart/2008/layout/HorizontalMultiLevelHierarchy"/>
    <dgm:cxn modelId="{802EC6B7-ECCB-417D-B92E-B160691FEF4D}" srcId="{F416F41C-8E56-4B67-8EE9-DAC60400527A}" destId="{25E873A3-688B-427B-A680-7902FC9F9526}" srcOrd="1" destOrd="0" parTransId="{6FC8C78C-C3FD-4196-9165-7436639831E9}" sibTransId="{4C6D92C7-082B-486C-9DF4-075B4317272E}"/>
    <dgm:cxn modelId="{667AAC7A-151D-4EB7-8581-250B8F51FA2E}" type="presOf" srcId="{F633DE28-647D-4D45-8681-1709059779F7}" destId="{5F906808-FC93-4514-88CE-5A22BA83DBE5}" srcOrd="1" destOrd="0" presId="urn:microsoft.com/office/officeart/2008/layout/HorizontalMultiLevelHierarchy"/>
    <dgm:cxn modelId="{B22D15FE-9630-490D-9DFE-B583015B6765}" type="presOf" srcId="{FAE1BB99-EB7E-4827-8CF0-E01D438F4CD3}" destId="{9C0F2099-D400-49CC-A26A-6DF65ADA6778}" srcOrd="0" destOrd="0" presId="urn:microsoft.com/office/officeart/2008/layout/HorizontalMultiLevelHierarchy"/>
    <dgm:cxn modelId="{2C7AC8ED-ECBD-492F-9A44-5EA77FC39889}" type="presOf" srcId="{7DC7A092-7D9D-44A2-8CAE-D7D27D2A4E8F}" destId="{693E3DA3-0B73-4C4E-A0E9-FDB3F576AE39}" srcOrd="1" destOrd="0" presId="urn:microsoft.com/office/officeart/2008/layout/HorizontalMultiLevelHierarchy"/>
    <dgm:cxn modelId="{E6FDA704-DCB5-413A-AA92-2F549768460C}" type="presOf" srcId="{25E873A3-688B-427B-A680-7902FC9F9526}" destId="{E74F5310-FC24-4A9F-9A5A-8B51212336F9}" srcOrd="0" destOrd="0" presId="urn:microsoft.com/office/officeart/2008/layout/HorizontalMultiLevelHierarchy"/>
    <dgm:cxn modelId="{128CF4CF-2142-42B4-91DC-525F20727565}" srcId="{DF9567F3-7475-4551-927B-913DE2B8D136}" destId="{F416F41C-8E56-4B67-8EE9-DAC60400527A}" srcOrd="0" destOrd="0" parTransId="{59A56423-0C88-4EAC-91C7-C7AB294D19F1}" sibTransId="{E20A75C6-B815-4A2B-836E-F03E5578ED3E}"/>
    <dgm:cxn modelId="{5D3A56AF-516B-4554-A13B-592589E267C7}" type="presParOf" srcId="{52DF472F-C840-47A6-BD38-83936D717B84}" destId="{0479D8AF-C9FA-44EF-B7D4-58D7687831EC}" srcOrd="0" destOrd="0" presId="urn:microsoft.com/office/officeart/2008/layout/HorizontalMultiLevelHierarchy"/>
    <dgm:cxn modelId="{A6098E34-16EC-451B-BE12-57F9AE4214BC}" type="presParOf" srcId="{0479D8AF-C9FA-44EF-B7D4-58D7687831EC}" destId="{36AD1BCC-A1BF-42F2-8ED2-10217D3F50C9}" srcOrd="0" destOrd="0" presId="urn:microsoft.com/office/officeart/2008/layout/HorizontalMultiLevelHierarchy"/>
    <dgm:cxn modelId="{F851E246-4ED4-4F47-9669-1D51004B10A8}" type="presParOf" srcId="{0479D8AF-C9FA-44EF-B7D4-58D7687831EC}" destId="{299DE8A0-A365-4D7C-BE97-43BBB97E1913}" srcOrd="1" destOrd="0" presId="urn:microsoft.com/office/officeart/2008/layout/HorizontalMultiLevelHierarchy"/>
    <dgm:cxn modelId="{8CA1CED5-F714-428B-817D-4B92EC929145}" type="presParOf" srcId="{299DE8A0-A365-4D7C-BE97-43BBB97E1913}" destId="{0B1548DD-AAC6-48DE-96D9-C9AA72962CCF}" srcOrd="0" destOrd="0" presId="urn:microsoft.com/office/officeart/2008/layout/HorizontalMultiLevelHierarchy"/>
    <dgm:cxn modelId="{791BF821-3C90-4D18-9BA6-A216244AACE3}" type="presParOf" srcId="{0B1548DD-AAC6-48DE-96D9-C9AA72962CCF}" destId="{5F906808-FC93-4514-88CE-5A22BA83DBE5}" srcOrd="0" destOrd="0" presId="urn:microsoft.com/office/officeart/2008/layout/HorizontalMultiLevelHierarchy"/>
    <dgm:cxn modelId="{577344FB-1659-4419-932B-92433A8AE38A}" type="presParOf" srcId="{299DE8A0-A365-4D7C-BE97-43BBB97E1913}" destId="{19940C32-5B62-43E3-A030-48EFC0987522}" srcOrd="1" destOrd="0" presId="urn:microsoft.com/office/officeart/2008/layout/HorizontalMultiLevelHierarchy"/>
    <dgm:cxn modelId="{F2CECE30-F189-4375-8CC6-FE7CED5E93FF}" type="presParOf" srcId="{19940C32-5B62-43E3-A030-48EFC0987522}" destId="{9F36C390-590A-4817-9687-861DE3018C0B}" srcOrd="0" destOrd="0" presId="urn:microsoft.com/office/officeart/2008/layout/HorizontalMultiLevelHierarchy"/>
    <dgm:cxn modelId="{EDFEA4C2-3236-44C6-A26F-28B66B16D387}" type="presParOf" srcId="{19940C32-5B62-43E3-A030-48EFC0987522}" destId="{DB59740C-2C09-45D4-8E51-7BF955236D60}" srcOrd="1" destOrd="0" presId="urn:microsoft.com/office/officeart/2008/layout/HorizontalMultiLevelHierarchy"/>
    <dgm:cxn modelId="{E63111B3-8ADA-408A-88E8-C070D3A9451D}" type="presParOf" srcId="{299DE8A0-A365-4D7C-BE97-43BBB97E1913}" destId="{DEBDB618-3729-4E96-97D6-28FA704E5879}" srcOrd="2" destOrd="0" presId="urn:microsoft.com/office/officeart/2008/layout/HorizontalMultiLevelHierarchy"/>
    <dgm:cxn modelId="{DB368B89-5261-4BEA-98D0-541DE593186E}" type="presParOf" srcId="{DEBDB618-3729-4E96-97D6-28FA704E5879}" destId="{EE0916F7-73F9-4065-BFA3-6994A35570C3}" srcOrd="0" destOrd="0" presId="urn:microsoft.com/office/officeart/2008/layout/HorizontalMultiLevelHierarchy"/>
    <dgm:cxn modelId="{5EE2AD81-B880-4C1C-B862-11779D68AFA8}" type="presParOf" srcId="{299DE8A0-A365-4D7C-BE97-43BBB97E1913}" destId="{730A2066-8969-4818-800B-7B03FCE8D266}" srcOrd="3" destOrd="0" presId="urn:microsoft.com/office/officeart/2008/layout/HorizontalMultiLevelHierarchy"/>
    <dgm:cxn modelId="{7C71F1C5-7498-4BCC-988F-AB695B99C7D5}" type="presParOf" srcId="{730A2066-8969-4818-800B-7B03FCE8D266}" destId="{E74F5310-FC24-4A9F-9A5A-8B51212336F9}" srcOrd="0" destOrd="0" presId="urn:microsoft.com/office/officeart/2008/layout/HorizontalMultiLevelHierarchy"/>
    <dgm:cxn modelId="{0BBA5074-4CBC-45E8-91E9-716AE988A21A}" type="presParOf" srcId="{730A2066-8969-4818-800B-7B03FCE8D266}" destId="{6284A074-F007-4570-9C14-0199F81177E0}" srcOrd="1" destOrd="0" presId="urn:microsoft.com/office/officeart/2008/layout/HorizontalMultiLevelHierarchy"/>
    <dgm:cxn modelId="{17D8A91D-9974-4D41-BA08-FD61AA60A54C}" type="presParOf" srcId="{299DE8A0-A365-4D7C-BE97-43BBB97E1913}" destId="{24FCCA16-602C-4A5D-BB75-02E0864B5264}" srcOrd="4" destOrd="0" presId="urn:microsoft.com/office/officeart/2008/layout/HorizontalMultiLevelHierarchy"/>
    <dgm:cxn modelId="{59597A73-FEFC-41E3-85FF-AB9D562C1B0C}" type="presParOf" srcId="{24FCCA16-602C-4A5D-BB75-02E0864B5264}" destId="{693E3DA3-0B73-4C4E-A0E9-FDB3F576AE39}" srcOrd="0" destOrd="0" presId="urn:microsoft.com/office/officeart/2008/layout/HorizontalMultiLevelHierarchy"/>
    <dgm:cxn modelId="{186E9343-91FD-490B-883D-D14929CC4F16}" type="presParOf" srcId="{299DE8A0-A365-4D7C-BE97-43BBB97E1913}" destId="{A065185F-20EC-47FC-89EE-3B4C5E28AE2B}" srcOrd="5" destOrd="0" presId="urn:microsoft.com/office/officeart/2008/layout/HorizontalMultiLevelHierarchy"/>
    <dgm:cxn modelId="{D3B69493-CA35-4EBD-8471-BDBF31871B5B}" type="presParOf" srcId="{A065185F-20EC-47FC-89EE-3B4C5E28AE2B}" destId="{9C0F2099-D400-49CC-A26A-6DF65ADA6778}" srcOrd="0" destOrd="0" presId="urn:microsoft.com/office/officeart/2008/layout/HorizontalMultiLevelHierarchy"/>
    <dgm:cxn modelId="{16823DED-705F-4990-B1BC-E4EB4FB97A45}" type="presParOf" srcId="{A065185F-20EC-47FC-89EE-3B4C5E28AE2B}" destId="{F4B7DFBD-B075-45D3-988E-261F06C8C6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BAEACDD-67A3-4119-A229-AA8C50F6A01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DF229E-D9E7-404E-B982-DBF1CCF95767}">
      <dgm:prSet phldrT="[Текст]"/>
      <dgm:spPr/>
      <dgm:t>
        <a:bodyPr/>
        <a:lstStyle/>
        <a:p>
          <a:r>
            <a:rPr lang="ru-RU" dirty="0" smtClean="0"/>
            <a:t>возможность накопления большого объема материала на входе и выходе</a:t>
          </a:r>
          <a:endParaRPr lang="ru-RU" dirty="0"/>
        </a:p>
      </dgm:t>
    </dgm:pt>
    <dgm:pt modelId="{ADB3E343-637D-4E03-B566-0D5780C8B1A7}" type="parTrans" cxnId="{3AFAE341-0473-4EBD-B141-212EF241F488}">
      <dgm:prSet/>
      <dgm:spPr/>
      <dgm:t>
        <a:bodyPr/>
        <a:lstStyle/>
        <a:p>
          <a:endParaRPr lang="ru-RU"/>
        </a:p>
      </dgm:t>
    </dgm:pt>
    <dgm:pt modelId="{A805E47C-3DB2-45C5-8FAA-E8B67E0C2915}" type="sibTrans" cxnId="{3AFAE341-0473-4EBD-B141-212EF241F488}">
      <dgm:prSet/>
      <dgm:spPr/>
      <dgm:t>
        <a:bodyPr/>
        <a:lstStyle/>
        <a:p>
          <a:endParaRPr lang="ru-RU"/>
        </a:p>
      </dgm:t>
    </dgm:pt>
    <dgm:pt modelId="{9C0E8C0B-A9E0-40A7-BF7B-2AC171C5A015}">
      <dgm:prSet phldrT="[Текст]"/>
      <dgm:spPr/>
      <dgm:t>
        <a:bodyPr/>
        <a:lstStyle/>
        <a:p>
          <a:r>
            <a:rPr lang="ru-RU" dirty="0" smtClean="0"/>
            <a:t>затруднено управление движением материальных потоков и контроль за запасами</a:t>
          </a:r>
          <a:endParaRPr lang="ru-RU" dirty="0"/>
        </a:p>
      </dgm:t>
    </dgm:pt>
    <dgm:pt modelId="{AE4B17D7-E48C-475D-9F5D-86753908511E}" type="parTrans" cxnId="{D4EB58A5-C236-4115-9D33-52B08DE55BD4}">
      <dgm:prSet/>
      <dgm:spPr/>
      <dgm:t>
        <a:bodyPr/>
        <a:lstStyle/>
        <a:p>
          <a:endParaRPr lang="ru-RU"/>
        </a:p>
      </dgm:t>
    </dgm:pt>
    <dgm:pt modelId="{86D22E69-B349-413E-97EC-9AAE47D2D6FB}" type="sibTrans" cxnId="{D4EB58A5-C236-4115-9D33-52B08DE55BD4}">
      <dgm:prSet/>
      <dgm:spPr/>
      <dgm:t>
        <a:bodyPr/>
        <a:lstStyle/>
        <a:p>
          <a:endParaRPr lang="ru-RU"/>
        </a:p>
      </dgm:t>
    </dgm:pt>
    <dgm:pt modelId="{097F174D-83B6-4B51-962B-961D1D24664E}" type="pres">
      <dgm:prSet presAssocID="{9BAEACDD-67A3-4119-A229-AA8C50F6A01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5C227-EADA-4BB8-825C-FA8884BF9F4C}" type="pres">
      <dgm:prSet presAssocID="{9BAEACDD-67A3-4119-A229-AA8C50F6A01C}" presName="Background" presStyleLbl="bgImgPlace1" presStyleIdx="0" presStyleCnt="1"/>
      <dgm:spPr/>
    </dgm:pt>
    <dgm:pt modelId="{95848BE5-E5DA-4B1D-B012-FF4D06AC48AB}" type="pres">
      <dgm:prSet presAssocID="{9BAEACDD-67A3-4119-A229-AA8C50F6A01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F918-F0E0-4622-8652-6D5407B1B412}" type="pres">
      <dgm:prSet presAssocID="{9BAEACDD-67A3-4119-A229-AA8C50F6A01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58E3-15C5-4D15-B16C-F711CF796C34}" type="pres">
      <dgm:prSet presAssocID="{9BAEACDD-67A3-4119-A229-AA8C50F6A01C}" presName="Plus" presStyleLbl="alignNode1" presStyleIdx="0" presStyleCnt="2"/>
      <dgm:spPr/>
    </dgm:pt>
    <dgm:pt modelId="{7678A8E4-8EF9-4A52-B9D3-7B950F6842F3}" type="pres">
      <dgm:prSet presAssocID="{9BAEACDD-67A3-4119-A229-AA8C50F6A01C}" presName="Minus" presStyleLbl="alignNode1" presStyleIdx="1" presStyleCnt="2"/>
      <dgm:spPr/>
    </dgm:pt>
    <dgm:pt modelId="{DDB11B1B-7559-4A7F-8DFA-623399FEF6DC}" type="pres">
      <dgm:prSet presAssocID="{9BAEACDD-67A3-4119-A229-AA8C50F6A01C}" presName="Divider" presStyleLbl="parChTrans1D1" presStyleIdx="0" presStyleCnt="1"/>
      <dgm:spPr/>
    </dgm:pt>
  </dgm:ptLst>
  <dgm:cxnLst>
    <dgm:cxn modelId="{94C883CF-CF2A-417F-BB5A-9B7790E2257D}" type="presOf" srcId="{9BAEACDD-67A3-4119-A229-AA8C50F6A01C}" destId="{097F174D-83B6-4B51-962B-961D1D24664E}" srcOrd="0" destOrd="0" presId="urn:microsoft.com/office/officeart/2009/3/layout/PlusandMinus"/>
    <dgm:cxn modelId="{D4EB58A5-C236-4115-9D33-52B08DE55BD4}" srcId="{9BAEACDD-67A3-4119-A229-AA8C50F6A01C}" destId="{9C0E8C0B-A9E0-40A7-BF7B-2AC171C5A015}" srcOrd="1" destOrd="0" parTransId="{AE4B17D7-E48C-475D-9F5D-86753908511E}" sibTransId="{86D22E69-B349-413E-97EC-9AAE47D2D6FB}"/>
    <dgm:cxn modelId="{E47B4CD1-BD7B-47AC-832D-50A9E9C559E9}" type="presOf" srcId="{62DF229E-D9E7-404E-B982-DBF1CCF95767}" destId="{95848BE5-E5DA-4B1D-B012-FF4D06AC48AB}" srcOrd="0" destOrd="0" presId="urn:microsoft.com/office/officeart/2009/3/layout/PlusandMinus"/>
    <dgm:cxn modelId="{3AFAE341-0473-4EBD-B141-212EF241F488}" srcId="{9BAEACDD-67A3-4119-A229-AA8C50F6A01C}" destId="{62DF229E-D9E7-404E-B982-DBF1CCF95767}" srcOrd="0" destOrd="0" parTransId="{ADB3E343-637D-4E03-B566-0D5780C8B1A7}" sibTransId="{A805E47C-3DB2-45C5-8FAA-E8B67E0C2915}"/>
    <dgm:cxn modelId="{0E5EF610-AA3D-4784-B32E-A9AB4780BA2B}" type="presOf" srcId="{9C0E8C0B-A9E0-40A7-BF7B-2AC171C5A015}" destId="{7E60F918-F0E0-4622-8652-6D5407B1B412}" srcOrd="0" destOrd="0" presId="urn:microsoft.com/office/officeart/2009/3/layout/PlusandMinus"/>
    <dgm:cxn modelId="{BC4E846C-14F6-4BC8-BC53-CA57512EA256}" type="presParOf" srcId="{097F174D-83B6-4B51-962B-961D1D24664E}" destId="{AA95C227-EADA-4BB8-825C-FA8884BF9F4C}" srcOrd="0" destOrd="0" presId="urn:microsoft.com/office/officeart/2009/3/layout/PlusandMinus"/>
    <dgm:cxn modelId="{8BE4B7C7-671F-4334-8056-0100E3B05889}" type="presParOf" srcId="{097F174D-83B6-4B51-962B-961D1D24664E}" destId="{95848BE5-E5DA-4B1D-B012-FF4D06AC48AB}" srcOrd="1" destOrd="0" presId="urn:microsoft.com/office/officeart/2009/3/layout/PlusandMinus"/>
    <dgm:cxn modelId="{DB363625-6505-47F8-AE88-8152BAA4BC86}" type="presParOf" srcId="{097F174D-83B6-4B51-962B-961D1D24664E}" destId="{7E60F918-F0E0-4622-8652-6D5407B1B412}" srcOrd="2" destOrd="0" presId="urn:microsoft.com/office/officeart/2009/3/layout/PlusandMinus"/>
    <dgm:cxn modelId="{2B905FFE-C997-4355-8EB2-EDFB1C4C21A0}" type="presParOf" srcId="{097F174D-83B6-4B51-962B-961D1D24664E}" destId="{528258E3-15C5-4D15-B16C-F711CF796C34}" srcOrd="3" destOrd="0" presId="urn:microsoft.com/office/officeart/2009/3/layout/PlusandMinus"/>
    <dgm:cxn modelId="{56DB8C53-C420-44A7-BC58-1CBE8746FAD0}" type="presParOf" srcId="{097F174D-83B6-4B51-962B-961D1D24664E}" destId="{7678A8E4-8EF9-4A52-B9D3-7B950F6842F3}" srcOrd="4" destOrd="0" presId="urn:microsoft.com/office/officeart/2009/3/layout/PlusandMinus"/>
    <dgm:cxn modelId="{115FC8C9-D23E-4AEE-8EBB-1B50EB21B01D}" type="presParOf" srcId="{097F174D-83B6-4B51-962B-961D1D24664E}" destId="{DDB11B1B-7559-4A7F-8DFA-623399FEF6D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BAEACDD-67A3-4119-A229-AA8C50F6A01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DF229E-D9E7-404E-B982-DBF1CCF95767}">
      <dgm:prSet phldrT="[Текст]"/>
      <dgm:spPr/>
      <dgm:t>
        <a:bodyPr/>
        <a:lstStyle/>
        <a:p>
          <a:r>
            <a:rPr lang="ru-RU" dirty="0" smtClean="0"/>
            <a:t>уменьшение объема запасов на рабочих местах;</a:t>
          </a:r>
        </a:p>
        <a:p>
          <a:r>
            <a:rPr lang="ru-RU" dirty="0" smtClean="0"/>
            <a:t>сокращение длительности производственного процесса;</a:t>
          </a:r>
        </a:p>
        <a:p>
          <a:r>
            <a:rPr lang="ru-RU" dirty="0" smtClean="0"/>
            <a:t>постоянный контроль за запасами</a:t>
          </a:r>
          <a:endParaRPr lang="ru-RU" dirty="0"/>
        </a:p>
      </dgm:t>
    </dgm:pt>
    <dgm:pt modelId="{ADB3E343-637D-4E03-B566-0D5780C8B1A7}" type="parTrans" cxnId="{3AFAE341-0473-4EBD-B141-212EF241F488}">
      <dgm:prSet/>
      <dgm:spPr/>
      <dgm:t>
        <a:bodyPr/>
        <a:lstStyle/>
        <a:p>
          <a:endParaRPr lang="ru-RU"/>
        </a:p>
      </dgm:t>
    </dgm:pt>
    <dgm:pt modelId="{A805E47C-3DB2-45C5-8FAA-E8B67E0C2915}" type="sibTrans" cxnId="{3AFAE341-0473-4EBD-B141-212EF241F488}">
      <dgm:prSet/>
      <dgm:spPr/>
      <dgm:t>
        <a:bodyPr/>
        <a:lstStyle/>
        <a:p>
          <a:endParaRPr lang="ru-RU"/>
        </a:p>
      </dgm:t>
    </dgm:pt>
    <dgm:pt modelId="{9C0E8C0B-A9E0-40A7-BF7B-2AC171C5A015}">
      <dgm:prSet phldrT="[Текст]"/>
      <dgm:spPr/>
      <dgm:t>
        <a:bodyPr/>
        <a:lstStyle/>
        <a:p>
          <a:r>
            <a:rPr lang="ru-RU" dirty="0" smtClean="0"/>
            <a:t>низкая эффективность при хранении разнородной продукции;</a:t>
          </a:r>
        </a:p>
        <a:p>
          <a:r>
            <a:rPr lang="ru-RU" dirty="0" smtClean="0"/>
            <a:t>Необходимость значительных вложений в создание автоматизированной системы управления </a:t>
          </a:r>
          <a:endParaRPr lang="ru-RU" dirty="0"/>
        </a:p>
      </dgm:t>
    </dgm:pt>
    <dgm:pt modelId="{AE4B17D7-E48C-475D-9F5D-86753908511E}" type="parTrans" cxnId="{D4EB58A5-C236-4115-9D33-52B08DE55BD4}">
      <dgm:prSet/>
      <dgm:spPr/>
      <dgm:t>
        <a:bodyPr/>
        <a:lstStyle/>
        <a:p>
          <a:endParaRPr lang="ru-RU"/>
        </a:p>
      </dgm:t>
    </dgm:pt>
    <dgm:pt modelId="{86D22E69-B349-413E-97EC-9AAE47D2D6FB}" type="sibTrans" cxnId="{D4EB58A5-C236-4115-9D33-52B08DE55BD4}">
      <dgm:prSet/>
      <dgm:spPr/>
      <dgm:t>
        <a:bodyPr/>
        <a:lstStyle/>
        <a:p>
          <a:endParaRPr lang="ru-RU"/>
        </a:p>
      </dgm:t>
    </dgm:pt>
    <dgm:pt modelId="{097F174D-83B6-4B51-962B-961D1D24664E}" type="pres">
      <dgm:prSet presAssocID="{9BAEACDD-67A3-4119-A229-AA8C50F6A01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5C227-EADA-4BB8-825C-FA8884BF9F4C}" type="pres">
      <dgm:prSet presAssocID="{9BAEACDD-67A3-4119-A229-AA8C50F6A01C}" presName="Background" presStyleLbl="bgImgPlace1" presStyleIdx="0" presStyleCnt="1"/>
      <dgm:spPr/>
    </dgm:pt>
    <dgm:pt modelId="{95848BE5-E5DA-4B1D-B012-FF4D06AC48AB}" type="pres">
      <dgm:prSet presAssocID="{9BAEACDD-67A3-4119-A229-AA8C50F6A01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F918-F0E0-4622-8652-6D5407B1B412}" type="pres">
      <dgm:prSet presAssocID="{9BAEACDD-67A3-4119-A229-AA8C50F6A01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58E3-15C5-4D15-B16C-F711CF796C34}" type="pres">
      <dgm:prSet presAssocID="{9BAEACDD-67A3-4119-A229-AA8C50F6A01C}" presName="Plus" presStyleLbl="alignNode1" presStyleIdx="0" presStyleCnt="2"/>
      <dgm:spPr/>
    </dgm:pt>
    <dgm:pt modelId="{7678A8E4-8EF9-4A52-B9D3-7B950F6842F3}" type="pres">
      <dgm:prSet presAssocID="{9BAEACDD-67A3-4119-A229-AA8C50F6A01C}" presName="Minus" presStyleLbl="alignNode1" presStyleIdx="1" presStyleCnt="2"/>
      <dgm:spPr/>
    </dgm:pt>
    <dgm:pt modelId="{DDB11B1B-7559-4A7F-8DFA-623399FEF6DC}" type="pres">
      <dgm:prSet presAssocID="{9BAEACDD-67A3-4119-A229-AA8C50F6A01C}" presName="Divider" presStyleLbl="parChTrans1D1" presStyleIdx="0" presStyleCnt="1"/>
      <dgm:spPr/>
    </dgm:pt>
  </dgm:ptLst>
  <dgm:cxnLst>
    <dgm:cxn modelId="{94C883CF-CF2A-417F-BB5A-9B7790E2257D}" type="presOf" srcId="{9BAEACDD-67A3-4119-A229-AA8C50F6A01C}" destId="{097F174D-83B6-4B51-962B-961D1D24664E}" srcOrd="0" destOrd="0" presId="urn:microsoft.com/office/officeart/2009/3/layout/PlusandMinus"/>
    <dgm:cxn modelId="{D4EB58A5-C236-4115-9D33-52B08DE55BD4}" srcId="{9BAEACDD-67A3-4119-A229-AA8C50F6A01C}" destId="{9C0E8C0B-A9E0-40A7-BF7B-2AC171C5A015}" srcOrd="1" destOrd="0" parTransId="{AE4B17D7-E48C-475D-9F5D-86753908511E}" sibTransId="{86D22E69-B349-413E-97EC-9AAE47D2D6FB}"/>
    <dgm:cxn modelId="{E47B4CD1-BD7B-47AC-832D-50A9E9C559E9}" type="presOf" srcId="{62DF229E-D9E7-404E-B982-DBF1CCF95767}" destId="{95848BE5-E5DA-4B1D-B012-FF4D06AC48AB}" srcOrd="0" destOrd="0" presId="urn:microsoft.com/office/officeart/2009/3/layout/PlusandMinus"/>
    <dgm:cxn modelId="{3AFAE341-0473-4EBD-B141-212EF241F488}" srcId="{9BAEACDD-67A3-4119-A229-AA8C50F6A01C}" destId="{62DF229E-D9E7-404E-B982-DBF1CCF95767}" srcOrd="0" destOrd="0" parTransId="{ADB3E343-637D-4E03-B566-0D5780C8B1A7}" sibTransId="{A805E47C-3DB2-45C5-8FAA-E8B67E0C2915}"/>
    <dgm:cxn modelId="{0E5EF610-AA3D-4784-B32E-A9AB4780BA2B}" type="presOf" srcId="{9C0E8C0B-A9E0-40A7-BF7B-2AC171C5A015}" destId="{7E60F918-F0E0-4622-8652-6D5407B1B412}" srcOrd="0" destOrd="0" presId="urn:microsoft.com/office/officeart/2009/3/layout/PlusandMinus"/>
    <dgm:cxn modelId="{BC4E846C-14F6-4BC8-BC53-CA57512EA256}" type="presParOf" srcId="{097F174D-83B6-4B51-962B-961D1D24664E}" destId="{AA95C227-EADA-4BB8-825C-FA8884BF9F4C}" srcOrd="0" destOrd="0" presId="urn:microsoft.com/office/officeart/2009/3/layout/PlusandMinus"/>
    <dgm:cxn modelId="{8BE4B7C7-671F-4334-8056-0100E3B05889}" type="presParOf" srcId="{097F174D-83B6-4B51-962B-961D1D24664E}" destId="{95848BE5-E5DA-4B1D-B012-FF4D06AC48AB}" srcOrd="1" destOrd="0" presId="urn:microsoft.com/office/officeart/2009/3/layout/PlusandMinus"/>
    <dgm:cxn modelId="{DB363625-6505-47F8-AE88-8152BAA4BC86}" type="presParOf" srcId="{097F174D-83B6-4B51-962B-961D1D24664E}" destId="{7E60F918-F0E0-4622-8652-6D5407B1B412}" srcOrd="2" destOrd="0" presId="urn:microsoft.com/office/officeart/2009/3/layout/PlusandMinus"/>
    <dgm:cxn modelId="{2B905FFE-C997-4355-8EB2-EDFB1C4C21A0}" type="presParOf" srcId="{097F174D-83B6-4B51-962B-961D1D24664E}" destId="{528258E3-15C5-4D15-B16C-F711CF796C34}" srcOrd="3" destOrd="0" presId="urn:microsoft.com/office/officeart/2009/3/layout/PlusandMinus"/>
    <dgm:cxn modelId="{56DB8C53-C420-44A7-BC58-1CBE8746FAD0}" type="presParOf" srcId="{097F174D-83B6-4B51-962B-961D1D24664E}" destId="{7678A8E4-8EF9-4A52-B9D3-7B950F6842F3}" srcOrd="4" destOrd="0" presId="urn:microsoft.com/office/officeart/2009/3/layout/PlusandMinus"/>
    <dgm:cxn modelId="{115FC8C9-D23E-4AEE-8EBB-1B50EB21B01D}" type="presParOf" srcId="{097F174D-83B6-4B51-962B-961D1D24664E}" destId="{DDB11B1B-7559-4A7F-8DFA-623399FEF6D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BAEACDD-67A3-4119-A229-AA8C50F6A01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DF229E-D9E7-404E-B982-DBF1CCF95767}">
      <dgm:prSet phldrT="[Текст]"/>
      <dgm:spPr/>
      <dgm:t>
        <a:bodyPr/>
        <a:lstStyle/>
        <a:p>
          <a:r>
            <a:rPr lang="ru-RU" dirty="0" smtClean="0"/>
            <a:t>возможность использования вытягивающей системы управления материальными потоками;</a:t>
          </a:r>
        </a:p>
        <a:p>
          <a:r>
            <a:rPr lang="ru-RU" dirty="0" smtClean="0"/>
            <a:t>минимальный нормативный производственный запас</a:t>
          </a:r>
        </a:p>
      </dgm:t>
    </dgm:pt>
    <dgm:pt modelId="{ADB3E343-637D-4E03-B566-0D5780C8B1A7}" type="parTrans" cxnId="{3AFAE341-0473-4EBD-B141-212EF241F488}">
      <dgm:prSet/>
      <dgm:spPr/>
      <dgm:t>
        <a:bodyPr/>
        <a:lstStyle/>
        <a:p>
          <a:endParaRPr lang="ru-RU"/>
        </a:p>
      </dgm:t>
    </dgm:pt>
    <dgm:pt modelId="{A805E47C-3DB2-45C5-8FAA-E8B67E0C2915}" type="sibTrans" cxnId="{3AFAE341-0473-4EBD-B141-212EF241F488}">
      <dgm:prSet/>
      <dgm:spPr/>
      <dgm:t>
        <a:bodyPr/>
        <a:lstStyle/>
        <a:p>
          <a:endParaRPr lang="ru-RU"/>
        </a:p>
      </dgm:t>
    </dgm:pt>
    <dgm:pt modelId="{9C0E8C0B-A9E0-40A7-BF7B-2AC171C5A015}">
      <dgm:prSet phldrT="[Текст]"/>
      <dgm:spPr/>
      <dgm:t>
        <a:bodyPr/>
        <a:lstStyle/>
        <a:p>
          <a:r>
            <a:rPr lang="ru-RU" dirty="0" smtClean="0"/>
            <a:t>зависимость от поставщиков;</a:t>
          </a:r>
        </a:p>
        <a:p>
          <a:r>
            <a:rPr lang="ru-RU" dirty="0" smtClean="0"/>
            <a:t>сложность управления</a:t>
          </a:r>
          <a:endParaRPr lang="ru-RU" dirty="0"/>
        </a:p>
      </dgm:t>
    </dgm:pt>
    <dgm:pt modelId="{AE4B17D7-E48C-475D-9F5D-86753908511E}" type="parTrans" cxnId="{D4EB58A5-C236-4115-9D33-52B08DE55BD4}">
      <dgm:prSet/>
      <dgm:spPr/>
      <dgm:t>
        <a:bodyPr/>
        <a:lstStyle/>
        <a:p>
          <a:endParaRPr lang="ru-RU"/>
        </a:p>
      </dgm:t>
    </dgm:pt>
    <dgm:pt modelId="{86D22E69-B349-413E-97EC-9AAE47D2D6FB}" type="sibTrans" cxnId="{D4EB58A5-C236-4115-9D33-52B08DE55BD4}">
      <dgm:prSet/>
      <dgm:spPr/>
      <dgm:t>
        <a:bodyPr/>
        <a:lstStyle/>
        <a:p>
          <a:endParaRPr lang="ru-RU"/>
        </a:p>
      </dgm:t>
    </dgm:pt>
    <dgm:pt modelId="{097F174D-83B6-4B51-962B-961D1D24664E}" type="pres">
      <dgm:prSet presAssocID="{9BAEACDD-67A3-4119-A229-AA8C50F6A01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5C227-EADA-4BB8-825C-FA8884BF9F4C}" type="pres">
      <dgm:prSet presAssocID="{9BAEACDD-67A3-4119-A229-AA8C50F6A01C}" presName="Background" presStyleLbl="bgImgPlace1" presStyleIdx="0" presStyleCnt="1"/>
      <dgm:spPr/>
    </dgm:pt>
    <dgm:pt modelId="{95848BE5-E5DA-4B1D-B012-FF4D06AC48AB}" type="pres">
      <dgm:prSet presAssocID="{9BAEACDD-67A3-4119-A229-AA8C50F6A01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F918-F0E0-4622-8652-6D5407B1B412}" type="pres">
      <dgm:prSet presAssocID="{9BAEACDD-67A3-4119-A229-AA8C50F6A01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58E3-15C5-4D15-B16C-F711CF796C34}" type="pres">
      <dgm:prSet presAssocID="{9BAEACDD-67A3-4119-A229-AA8C50F6A01C}" presName="Plus" presStyleLbl="alignNode1" presStyleIdx="0" presStyleCnt="2"/>
      <dgm:spPr/>
    </dgm:pt>
    <dgm:pt modelId="{7678A8E4-8EF9-4A52-B9D3-7B950F6842F3}" type="pres">
      <dgm:prSet presAssocID="{9BAEACDD-67A3-4119-A229-AA8C50F6A01C}" presName="Minus" presStyleLbl="alignNode1" presStyleIdx="1" presStyleCnt="2"/>
      <dgm:spPr/>
    </dgm:pt>
    <dgm:pt modelId="{DDB11B1B-7559-4A7F-8DFA-623399FEF6DC}" type="pres">
      <dgm:prSet presAssocID="{9BAEACDD-67A3-4119-A229-AA8C50F6A01C}" presName="Divider" presStyleLbl="parChTrans1D1" presStyleIdx="0" presStyleCnt="1"/>
      <dgm:spPr/>
    </dgm:pt>
  </dgm:ptLst>
  <dgm:cxnLst>
    <dgm:cxn modelId="{94C883CF-CF2A-417F-BB5A-9B7790E2257D}" type="presOf" srcId="{9BAEACDD-67A3-4119-A229-AA8C50F6A01C}" destId="{097F174D-83B6-4B51-962B-961D1D24664E}" srcOrd="0" destOrd="0" presId="urn:microsoft.com/office/officeart/2009/3/layout/PlusandMinus"/>
    <dgm:cxn modelId="{D4EB58A5-C236-4115-9D33-52B08DE55BD4}" srcId="{9BAEACDD-67A3-4119-A229-AA8C50F6A01C}" destId="{9C0E8C0B-A9E0-40A7-BF7B-2AC171C5A015}" srcOrd="1" destOrd="0" parTransId="{AE4B17D7-E48C-475D-9F5D-86753908511E}" sibTransId="{86D22E69-B349-413E-97EC-9AAE47D2D6FB}"/>
    <dgm:cxn modelId="{E47B4CD1-BD7B-47AC-832D-50A9E9C559E9}" type="presOf" srcId="{62DF229E-D9E7-404E-B982-DBF1CCF95767}" destId="{95848BE5-E5DA-4B1D-B012-FF4D06AC48AB}" srcOrd="0" destOrd="0" presId="urn:microsoft.com/office/officeart/2009/3/layout/PlusandMinus"/>
    <dgm:cxn modelId="{3AFAE341-0473-4EBD-B141-212EF241F488}" srcId="{9BAEACDD-67A3-4119-A229-AA8C50F6A01C}" destId="{62DF229E-D9E7-404E-B982-DBF1CCF95767}" srcOrd="0" destOrd="0" parTransId="{ADB3E343-637D-4E03-B566-0D5780C8B1A7}" sibTransId="{A805E47C-3DB2-45C5-8FAA-E8B67E0C2915}"/>
    <dgm:cxn modelId="{0E5EF610-AA3D-4784-B32E-A9AB4780BA2B}" type="presOf" srcId="{9C0E8C0B-A9E0-40A7-BF7B-2AC171C5A015}" destId="{7E60F918-F0E0-4622-8652-6D5407B1B412}" srcOrd="0" destOrd="0" presId="urn:microsoft.com/office/officeart/2009/3/layout/PlusandMinus"/>
    <dgm:cxn modelId="{BC4E846C-14F6-4BC8-BC53-CA57512EA256}" type="presParOf" srcId="{097F174D-83B6-4B51-962B-961D1D24664E}" destId="{AA95C227-EADA-4BB8-825C-FA8884BF9F4C}" srcOrd="0" destOrd="0" presId="urn:microsoft.com/office/officeart/2009/3/layout/PlusandMinus"/>
    <dgm:cxn modelId="{8BE4B7C7-671F-4334-8056-0100E3B05889}" type="presParOf" srcId="{097F174D-83B6-4B51-962B-961D1D24664E}" destId="{95848BE5-E5DA-4B1D-B012-FF4D06AC48AB}" srcOrd="1" destOrd="0" presId="urn:microsoft.com/office/officeart/2009/3/layout/PlusandMinus"/>
    <dgm:cxn modelId="{DB363625-6505-47F8-AE88-8152BAA4BC86}" type="presParOf" srcId="{097F174D-83B6-4B51-962B-961D1D24664E}" destId="{7E60F918-F0E0-4622-8652-6D5407B1B412}" srcOrd="2" destOrd="0" presId="urn:microsoft.com/office/officeart/2009/3/layout/PlusandMinus"/>
    <dgm:cxn modelId="{2B905FFE-C997-4355-8EB2-EDFB1C4C21A0}" type="presParOf" srcId="{097F174D-83B6-4B51-962B-961D1D24664E}" destId="{528258E3-15C5-4D15-B16C-F711CF796C34}" srcOrd="3" destOrd="0" presId="urn:microsoft.com/office/officeart/2009/3/layout/PlusandMinus"/>
    <dgm:cxn modelId="{56DB8C53-C420-44A7-BC58-1CBE8746FAD0}" type="presParOf" srcId="{097F174D-83B6-4B51-962B-961D1D24664E}" destId="{7678A8E4-8EF9-4A52-B9D3-7B950F6842F3}" srcOrd="4" destOrd="0" presId="urn:microsoft.com/office/officeart/2009/3/layout/PlusandMinus"/>
    <dgm:cxn modelId="{115FC8C9-D23E-4AEE-8EBB-1B50EB21B01D}" type="presParOf" srcId="{097F174D-83B6-4B51-962B-961D1D24664E}" destId="{DDB11B1B-7559-4A7F-8DFA-623399FEF6D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B6685-CEFA-449F-954B-1703470358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09378-8104-45D3-9153-96D26015B8FA}">
      <dgm:prSet phldrT="[Текст]"/>
      <dgm:spPr/>
      <dgm:t>
        <a:bodyPr/>
        <a:lstStyle/>
        <a:p>
          <a:r>
            <a:rPr lang="ru-RU" dirty="0" smtClean="0"/>
            <a:t>Теория о рационализации процессов управления организацией </a:t>
          </a:r>
          <a:endParaRPr lang="ru-RU" dirty="0"/>
        </a:p>
      </dgm:t>
    </dgm:pt>
    <dgm:pt modelId="{51C76E62-F7CC-428E-AE64-83A82F1BE626}" type="parTrans" cxnId="{AEB28AC1-BE4B-497B-BF6D-E2ABDE16672A}">
      <dgm:prSet/>
      <dgm:spPr/>
      <dgm:t>
        <a:bodyPr/>
        <a:lstStyle/>
        <a:p>
          <a:endParaRPr lang="ru-RU"/>
        </a:p>
      </dgm:t>
    </dgm:pt>
    <dgm:pt modelId="{DAAB5442-2F0A-4316-AAED-5BA62031B0EA}" type="sibTrans" cxnId="{AEB28AC1-BE4B-497B-BF6D-E2ABDE16672A}">
      <dgm:prSet/>
      <dgm:spPr/>
      <dgm:t>
        <a:bodyPr/>
        <a:lstStyle/>
        <a:p>
          <a:endParaRPr lang="ru-RU"/>
        </a:p>
      </dgm:t>
    </dgm:pt>
    <dgm:pt modelId="{4F62A6A6-FE08-4533-A86A-E41A86A9F6D7}">
      <dgm:prSet phldrT="[Текст]"/>
      <dgm:spPr/>
      <dgm:t>
        <a:bodyPr/>
        <a:lstStyle/>
        <a:p>
          <a:r>
            <a:rPr lang="ru-RU" dirty="0" smtClean="0"/>
            <a:t>Методология синхронизации, оптимизации и интеграции потоков в производственных системах</a:t>
          </a:r>
          <a:endParaRPr lang="ru-RU" dirty="0"/>
        </a:p>
      </dgm:t>
    </dgm:pt>
    <dgm:pt modelId="{12C0DDED-5EDB-425B-BC76-A631D873AFE9}" type="parTrans" cxnId="{EA0AD143-DDEB-4F5C-9E72-B534D5D458C2}">
      <dgm:prSet/>
      <dgm:spPr/>
      <dgm:t>
        <a:bodyPr/>
        <a:lstStyle/>
        <a:p>
          <a:endParaRPr lang="ru-RU"/>
        </a:p>
      </dgm:t>
    </dgm:pt>
    <dgm:pt modelId="{2BA8D554-F93E-4A32-892C-29CCF7202FC9}" type="sibTrans" cxnId="{EA0AD143-DDEB-4F5C-9E72-B534D5D458C2}">
      <dgm:prSet/>
      <dgm:spPr/>
      <dgm:t>
        <a:bodyPr/>
        <a:lstStyle/>
        <a:p>
          <a:endParaRPr lang="ru-RU"/>
        </a:p>
      </dgm:t>
    </dgm:pt>
    <dgm:pt modelId="{D308184E-D98E-4834-AE6C-51ED399F38F3}">
      <dgm:prSet/>
      <dgm:spPr/>
      <dgm:t>
        <a:bodyPr/>
        <a:lstStyle/>
        <a:p>
          <a:r>
            <a:rPr lang="ru-RU" dirty="0" smtClean="0"/>
            <a:t>Наука  о системной рационализации управления процессами развития производственных систем</a:t>
          </a:r>
          <a:endParaRPr lang="ru-RU" dirty="0"/>
        </a:p>
      </dgm:t>
    </dgm:pt>
    <dgm:pt modelId="{8F536499-C03C-467B-8B25-C1F608D80292}" type="parTrans" cxnId="{0D1A87D6-903E-4F78-B173-17DBEF9F3605}">
      <dgm:prSet/>
      <dgm:spPr/>
      <dgm:t>
        <a:bodyPr/>
        <a:lstStyle/>
        <a:p>
          <a:endParaRPr lang="ru-RU"/>
        </a:p>
      </dgm:t>
    </dgm:pt>
    <dgm:pt modelId="{291E786F-C943-4781-9ED1-7511053F88A2}" type="sibTrans" cxnId="{0D1A87D6-903E-4F78-B173-17DBEF9F3605}">
      <dgm:prSet/>
      <dgm:spPr/>
      <dgm:t>
        <a:bodyPr/>
        <a:lstStyle/>
        <a:p>
          <a:endParaRPr lang="ru-RU"/>
        </a:p>
      </dgm:t>
    </dgm:pt>
    <dgm:pt modelId="{9B131D81-5360-44C2-849B-7058D74A692E}" type="pres">
      <dgm:prSet presAssocID="{25DB6685-CEFA-449F-954B-1703470358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C05A01-2AAB-4927-962A-8D219019E463}" type="pres">
      <dgm:prSet presAssocID="{25DB6685-CEFA-449F-954B-170347035874}" presName="Name1" presStyleCnt="0"/>
      <dgm:spPr/>
    </dgm:pt>
    <dgm:pt modelId="{6C4D1AA8-669D-4BBC-9787-CD463798B77F}" type="pres">
      <dgm:prSet presAssocID="{25DB6685-CEFA-449F-954B-170347035874}" presName="cycle" presStyleCnt="0"/>
      <dgm:spPr/>
    </dgm:pt>
    <dgm:pt modelId="{19970593-1CAB-4872-925F-C39D3A894E47}" type="pres">
      <dgm:prSet presAssocID="{25DB6685-CEFA-449F-954B-170347035874}" presName="srcNode" presStyleLbl="node1" presStyleIdx="0" presStyleCnt="3"/>
      <dgm:spPr/>
    </dgm:pt>
    <dgm:pt modelId="{8F3D617F-1C2F-4169-A704-C8704A5F2C07}" type="pres">
      <dgm:prSet presAssocID="{25DB6685-CEFA-449F-954B-170347035874}" presName="conn" presStyleLbl="parChTrans1D2" presStyleIdx="0" presStyleCnt="1"/>
      <dgm:spPr/>
      <dgm:t>
        <a:bodyPr/>
        <a:lstStyle/>
        <a:p>
          <a:endParaRPr lang="ru-RU"/>
        </a:p>
      </dgm:t>
    </dgm:pt>
    <dgm:pt modelId="{017B34FA-24AF-49A3-9039-799E56F44149}" type="pres">
      <dgm:prSet presAssocID="{25DB6685-CEFA-449F-954B-170347035874}" presName="extraNode" presStyleLbl="node1" presStyleIdx="0" presStyleCnt="3"/>
      <dgm:spPr/>
    </dgm:pt>
    <dgm:pt modelId="{59D1C6BD-2638-42AB-8CC7-539D7131A413}" type="pres">
      <dgm:prSet presAssocID="{25DB6685-CEFA-449F-954B-170347035874}" presName="dstNode" presStyleLbl="node1" presStyleIdx="0" presStyleCnt="3"/>
      <dgm:spPr/>
    </dgm:pt>
    <dgm:pt modelId="{37DFFF0F-B4D6-4FCD-9191-20F039B4F2DF}" type="pres">
      <dgm:prSet presAssocID="{D308184E-D98E-4834-AE6C-51ED399F38F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501B-9297-4784-A901-4C1777DDC8F4}" type="pres">
      <dgm:prSet presAssocID="{D308184E-D98E-4834-AE6C-51ED399F38F3}" presName="accent_1" presStyleCnt="0"/>
      <dgm:spPr/>
    </dgm:pt>
    <dgm:pt modelId="{7801A8A4-1918-4900-9BFD-334B4981BC6B}" type="pres">
      <dgm:prSet presAssocID="{D308184E-D98E-4834-AE6C-51ED399F38F3}" presName="accentRepeatNode" presStyleLbl="solidFgAcc1" presStyleIdx="0" presStyleCnt="3"/>
      <dgm:spPr/>
    </dgm:pt>
    <dgm:pt modelId="{920E9906-D92E-4196-8CC2-90B1D8F5751C}" type="pres">
      <dgm:prSet presAssocID="{1C109378-8104-45D3-9153-96D26015B8F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3F357-0D6C-42F1-9B1D-0721DD7EE37E}" type="pres">
      <dgm:prSet presAssocID="{1C109378-8104-45D3-9153-96D26015B8FA}" presName="accent_2" presStyleCnt="0"/>
      <dgm:spPr/>
    </dgm:pt>
    <dgm:pt modelId="{84849DEA-2E33-4182-9E72-6B44077AC9D4}" type="pres">
      <dgm:prSet presAssocID="{1C109378-8104-45D3-9153-96D26015B8FA}" presName="accentRepeatNode" presStyleLbl="solidFgAcc1" presStyleIdx="1" presStyleCnt="3"/>
      <dgm:spPr/>
    </dgm:pt>
    <dgm:pt modelId="{EE1B7C10-AF7D-40BD-9497-5A4B8FD25556}" type="pres">
      <dgm:prSet presAssocID="{4F62A6A6-FE08-4533-A86A-E41A86A9F6D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AE626-C32A-48D5-97F7-DB62A3C4AD51}" type="pres">
      <dgm:prSet presAssocID="{4F62A6A6-FE08-4533-A86A-E41A86A9F6D7}" presName="accent_3" presStyleCnt="0"/>
      <dgm:spPr/>
    </dgm:pt>
    <dgm:pt modelId="{4BF508EE-254E-4F69-9CFD-D9DDA4F4720F}" type="pres">
      <dgm:prSet presAssocID="{4F62A6A6-FE08-4533-A86A-E41A86A9F6D7}" presName="accentRepeatNode" presStyleLbl="solidFgAcc1" presStyleIdx="2" presStyleCnt="3"/>
      <dgm:spPr/>
    </dgm:pt>
  </dgm:ptLst>
  <dgm:cxnLst>
    <dgm:cxn modelId="{A5580FE5-E807-43BE-BCC6-62496781C2C2}" type="presOf" srcId="{291E786F-C943-4781-9ED1-7511053F88A2}" destId="{8F3D617F-1C2F-4169-A704-C8704A5F2C07}" srcOrd="0" destOrd="0" presId="urn:microsoft.com/office/officeart/2008/layout/VerticalCurvedList"/>
    <dgm:cxn modelId="{EA0AD143-DDEB-4F5C-9E72-B534D5D458C2}" srcId="{25DB6685-CEFA-449F-954B-170347035874}" destId="{4F62A6A6-FE08-4533-A86A-E41A86A9F6D7}" srcOrd="2" destOrd="0" parTransId="{12C0DDED-5EDB-425B-BC76-A631D873AFE9}" sibTransId="{2BA8D554-F93E-4A32-892C-29CCF7202FC9}"/>
    <dgm:cxn modelId="{AEB28AC1-BE4B-497B-BF6D-E2ABDE16672A}" srcId="{25DB6685-CEFA-449F-954B-170347035874}" destId="{1C109378-8104-45D3-9153-96D26015B8FA}" srcOrd="1" destOrd="0" parTransId="{51C76E62-F7CC-428E-AE64-83A82F1BE626}" sibTransId="{DAAB5442-2F0A-4316-AAED-5BA62031B0EA}"/>
    <dgm:cxn modelId="{5093CEDD-FBD7-4420-85C6-50167BF435FD}" type="presOf" srcId="{25DB6685-CEFA-449F-954B-170347035874}" destId="{9B131D81-5360-44C2-849B-7058D74A692E}" srcOrd="0" destOrd="0" presId="urn:microsoft.com/office/officeart/2008/layout/VerticalCurvedList"/>
    <dgm:cxn modelId="{06FB1B43-184A-4F6F-B926-EAC63DF298B7}" type="presOf" srcId="{D308184E-D98E-4834-AE6C-51ED399F38F3}" destId="{37DFFF0F-B4D6-4FCD-9191-20F039B4F2DF}" srcOrd="0" destOrd="0" presId="urn:microsoft.com/office/officeart/2008/layout/VerticalCurvedList"/>
    <dgm:cxn modelId="{8152763C-A96F-4D87-AFEE-0236CE7177C2}" type="presOf" srcId="{4F62A6A6-FE08-4533-A86A-E41A86A9F6D7}" destId="{EE1B7C10-AF7D-40BD-9497-5A4B8FD25556}" srcOrd="0" destOrd="0" presId="urn:microsoft.com/office/officeart/2008/layout/VerticalCurvedList"/>
    <dgm:cxn modelId="{0D1A87D6-903E-4F78-B173-17DBEF9F3605}" srcId="{25DB6685-CEFA-449F-954B-170347035874}" destId="{D308184E-D98E-4834-AE6C-51ED399F38F3}" srcOrd="0" destOrd="0" parTransId="{8F536499-C03C-467B-8B25-C1F608D80292}" sibTransId="{291E786F-C943-4781-9ED1-7511053F88A2}"/>
    <dgm:cxn modelId="{10217962-350F-48F2-83E1-E14A799BD510}" type="presOf" srcId="{1C109378-8104-45D3-9153-96D26015B8FA}" destId="{920E9906-D92E-4196-8CC2-90B1D8F5751C}" srcOrd="0" destOrd="0" presId="urn:microsoft.com/office/officeart/2008/layout/VerticalCurvedList"/>
    <dgm:cxn modelId="{E407748A-C0E2-40D0-A0E2-6974646FBF30}" type="presParOf" srcId="{9B131D81-5360-44C2-849B-7058D74A692E}" destId="{79C05A01-2AAB-4927-962A-8D219019E463}" srcOrd="0" destOrd="0" presId="urn:microsoft.com/office/officeart/2008/layout/VerticalCurvedList"/>
    <dgm:cxn modelId="{DBA3CE76-AE1F-41BB-907B-A3BC53B180B8}" type="presParOf" srcId="{79C05A01-2AAB-4927-962A-8D219019E463}" destId="{6C4D1AA8-669D-4BBC-9787-CD463798B77F}" srcOrd="0" destOrd="0" presId="urn:microsoft.com/office/officeart/2008/layout/VerticalCurvedList"/>
    <dgm:cxn modelId="{B669CA9E-5526-4393-A8B5-440812A648B7}" type="presParOf" srcId="{6C4D1AA8-669D-4BBC-9787-CD463798B77F}" destId="{19970593-1CAB-4872-925F-C39D3A894E47}" srcOrd="0" destOrd="0" presId="urn:microsoft.com/office/officeart/2008/layout/VerticalCurvedList"/>
    <dgm:cxn modelId="{F01240B6-792E-49AC-8D0E-F3E8746362A6}" type="presParOf" srcId="{6C4D1AA8-669D-4BBC-9787-CD463798B77F}" destId="{8F3D617F-1C2F-4169-A704-C8704A5F2C07}" srcOrd="1" destOrd="0" presId="urn:microsoft.com/office/officeart/2008/layout/VerticalCurvedList"/>
    <dgm:cxn modelId="{FFDFD3D1-D8DB-4081-9292-BC89BEEC18AD}" type="presParOf" srcId="{6C4D1AA8-669D-4BBC-9787-CD463798B77F}" destId="{017B34FA-24AF-49A3-9039-799E56F44149}" srcOrd="2" destOrd="0" presId="urn:microsoft.com/office/officeart/2008/layout/VerticalCurvedList"/>
    <dgm:cxn modelId="{ABFE864E-12BC-468D-811E-DD5031FC2657}" type="presParOf" srcId="{6C4D1AA8-669D-4BBC-9787-CD463798B77F}" destId="{59D1C6BD-2638-42AB-8CC7-539D7131A413}" srcOrd="3" destOrd="0" presId="urn:microsoft.com/office/officeart/2008/layout/VerticalCurvedList"/>
    <dgm:cxn modelId="{CA570CE9-6EF1-44CB-BD82-58FC7C7AE3B5}" type="presParOf" srcId="{79C05A01-2AAB-4927-962A-8D219019E463}" destId="{37DFFF0F-B4D6-4FCD-9191-20F039B4F2DF}" srcOrd="1" destOrd="0" presId="urn:microsoft.com/office/officeart/2008/layout/VerticalCurvedList"/>
    <dgm:cxn modelId="{255B00CA-CC23-4ECD-81C0-A265490EEAAB}" type="presParOf" srcId="{79C05A01-2AAB-4927-962A-8D219019E463}" destId="{C78B501B-9297-4784-A901-4C1777DDC8F4}" srcOrd="2" destOrd="0" presId="urn:microsoft.com/office/officeart/2008/layout/VerticalCurvedList"/>
    <dgm:cxn modelId="{94A1369C-331C-4F50-9841-38765E6601AD}" type="presParOf" srcId="{C78B501B-9297-4784-A901-4C1777DDC8F4}" destId="{7801A8A4-1918-4900-9BFD-334B4981BC6B}" srcOrd="0" destOrd="0" presId="urn:microsoft.com/office/officeart/2008/layout/VerticalCurvedList"/>
    <dgm:cxn modelId="{85DF6A8F-F8A8-4F0F-9A24-84D91B33D2CD}" type="presParOf" srcId="{79C05A01-2AAB-4927-962A-8D219019E463}" destId="{920E9906-D92E-4196-8CC2-90B1D8F5751C}" srcOrd="3" destOrd="0" presId="urn:microsoft.com/office/officeart/2008/layout/VerticalCurvedList"/>
    <dgm:cxn modelId="{ED37FBA2-DE68-4419-A1DB-70596D9B6FB0}" type="presParOf" srcId="{79C05A01-2AAB-4927-962A-8D219019E463}" destId="{4CF3F357-0D6C-42F1-9B1D-0721DD7EE37E}" srcOrd="4" destOrd="0" presId="urn:microsoft.com/office/officeart/2008/layout/VerticalCurvedList"/>
    <dgm:cxn modelId="{ECE34755-1109-4DE3-AD8C-8638F28C6DD4}" type="presParOf" srcId="{4CF3F357-0D6C-42F1-9B1D-0721DD7EE37E}" destId="{84849DEA-2E33-4182-9E72-6B44077AC9D4}" srcOrd="0" destOrd="0" presId="urn:microsoft.com/office/officeart/2008/layout/VerticalCurvedList"/>
    <dgm:cxn modelId="{CA4BB54D-B3E6-4595-818A-CF8260E79C9A}" type="presParOf" srcId="{79C05A01-2AAB-4927-962A-8D219019E463}" destId="{EE1B7C10-AF7D-40BD-9497-5A4B8FD25556}" srcOrd="5" destOrd="0" presId="urn:microsoft.com/office/officeart/2008/layout/VerticalCurvedList"/>
    <dgm:cxn modelId="{08087B24-A2D1-4FBA-ADDD-CAF626E6A04D}" type="presParOf" srcId="{79C05A01-2AAB-4927-962A-8D219019E463}" destId="{E5BAE626-C32A-48D5-97F7-DB62A3C4AD51}" srcOrd="6" destOrd="0" presId="urn:microsoft.com/office/officeart/2008/layout/VerticalCurvedList"/>
    <dgm:cxn modelId="{2E39C6EE-2E82-4A9E-AB1F-17322DA75DF4}" type="presParOf" srcId="{E5BAE626-C32A-48D5-97F7-DB62A3C4AD51}" destId="{4BF508EE-254E-4F69-9CFD-D9DDA4F472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1. Основные принципы работы </a:t>
          </a:r>
          <a:r>
            <a:rPr lang="en-US" dirty="0" smtClean="0"/>
            <a:t>MRP</a:t>
          </a:r>
          <a:r>
            <a:rPr lang="ru-RU" dirty="0" smtClean="0"/>
            <a:t>-систем.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Входные данные для </a:t>
          </a:r>
          <a:r>
            <a:rPr lang="en-US" dirty="0" smtClean="0"/>
            <a:t>MRP</a:t>
          </a:r>
          <a:r>
            <a:rPr lang="ru-RU" dirty="0" smtClean="0"/>
            <a:t>-систем. Порядок расчета списка материалов (</a:t>
          </a:r>
          <a:r>
            <a:rPr lang="en-US" dirty="0" smtClean="0"/>
            <a:t>BOM</a:t>
          </a:r>
          <a:r>
            <a:rPr lang="ru-RU" dirty="0" smtClean="0"/>
            <a:t>).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Основные модули системы </a:t>
          </a:r>
          <a:r>
            <a:rPr lang="en-US" dirty="0" smtClean="0"/>
            <a:t>MRP II</a:t>
          </a:r>
          <a:r>
            <a:rPr lang="ru-RU" dirty="0" smtClean="0"/>
            <a:t>.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ru-RU" dirty="0" smtClean="0"/>
            <a:t>Система планирования потребности в материалах (</a:t>
          </a:r>
          <a:r>
            <a:rPr lang="en-US" dirty="0" smtClean="0"/>
            <a:t>MRP I</a:t>
          </a:r>
          <a:r>
            <a:rPr lang="ru-RU" dirty="0" smtClean="0"/>
            <a:t>) и особенности ее внедрения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6F12762-EFB6-4F83-80DF-2F8FA5554CD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7408B6-FE26-40E8-B8B8-4302648611F6}">
      <dgm:prSet phldrT="[Текст]"/>
      <dgm:spPr/>
      <dgm:t>
        <a:bodyPr/>
        <a:lstStyle/>
        <a:p>
          <a:r>
            <a:rPr lang="ru-RU" dirty="0" smtClean="0"/>
            <a:t>Принципы работы </a:t>
          </a:r>
          <a:r>
            <a:rPr lang="en-US" dirty="0" smtClean="0"/>
            <a:t>MRP-</a:t>
          </a:r>
          <a:r>
            <a:rPr lang="ru-RU" dirty="0" smtClean="0"/>
            <a:t>систем</a:t>
          </a:r>
          <a:endParaRPr lang="ru-RU" dirty="0"/>
        </a:p>
      </dgm:t>
    </dgm:pt>
    <dgm:pt modelId="{7A56ADD4-44D2-41D4-84F1-A5B0921B1E4E}" type="parTrans" cxnId="{31C672AF-C8E6-4F43-A695-752D58DF83EA}">
      <dgm:prSet/>
      <dgm:spPr/>
      <dgm:t>
        <a:bodyPr/>
        <a:lstStyle/>
        <a:p>
          <a:endParaRPr lang="ru-RU"/>
        </a:p>
      </dgm:t>
    </dgm:pt>
    <dgm:pt modelId="{1BBA770B-FE2D-4445-B984-4D9261BCE3EB}" type="sibTrans" cxnId="{31C672AF-C8E6-4F43-A695-752D58DF83EA}">
      <dgm:prSet/>
      <dgm:spPr/>
      <dgm:t>
        <a:bodyPr/>
        <a:lstStyle/>
        <a:p>
          <a:endParaRPr lang="ru-RU"/>
        </a:p>
      </dgm:t>
    </dgm:pt>
    <dgm:pt modelId="{925EE488-0094-4B90-8E11-21316A0D8849}">
      <dgm:prSet phldrT="[Текст]"/>
      <dgm:spPr/>
      <dgm:t>
        <a:bodyPr/>
        <a:lstStyle/>
        <a:p>
          <a:r>
            <a:rPr lang="ru-RU" dirty="0" smtClean="0"/>
            <a:t>наличие горизонтальных и вертикальных зависимостей</a:t>
          </a:r>
          <a:br>
            <a:rPr lang="ru-RU" dirty="0" smtClean="0"/>
          </a:br>
          <a:r>
            <a:rPr lang="ru-RU" dirty="0" smtClean="0"/>
            <a:t>в структуре продукта</a:t>
          </a:r>
          <a:endParaRPr lang="ru-RU" dirty="0"/>
        </a:p>
      </dgm:t>
    </dgm:pt>
    <dgm:pt modelId="{59B2CD3F-2069-41B4-BDE4-04CDDB823F0A}" type="parTrans" cxnId="{BBA45910-A4D0-4F67-92A6-101027372159}">
      <dgm:prSet/>
      <dgm:spPr/>
      <dgm:t>
        <a:bodyPr/>
        <a:lstStyle/>
        <a:p>
          <a:endParaRPr lang="ru-RU"/>
        </a:p>
      </dgm:t>
    </dgm:pt>
    <dgm:pt modelId="{771F8218-D05E-4181-ABE3-E0B9ED2BA662}" type="sibTrans" cxnId="{BBA45910-A4D0-4F67-92A6-101027372159}">
      <dgm:prSet/>
      <dgm:spPr/>
      <dgm:t>
        <a:bodyPr/>
        <a:lstStyle/>
        <a:p>
          <a:endParaRPr lang="ru-RU"/>
        </a:p>
      </dgm:t>
    </dgm:pt>
    <dgm:pt modelId="{B3088053-3AAF-4D55-9FEB-1E36E21F2E4F}">
      <dgm:prSet phldrT="[Текст]"/>
      <dgm:spPr/>
      <dgm:t>
        <a:bodyPr/>
        <a:lstStyle/>
        <a:p>
          <a:r>
            <a:rPr lang="ru-RU" dirty="0" smtClean="0"/>
            <a:t>преобразование валовой (брутто-) потребности в чистую</a:t>
          </a:r>
          <a:br>
            <a:rPr lang="ru-RU" dirty="0" smtClean="0"/>
          </a:br>
          <a:r>
            <a:rPr lang="ru-RU" dirty="0" smtClean="0"/>
            <a:t>(нетто-) потребность</a:t>
          </a:r>
          <a:endParaRPr lang="ru-RU" dirty="0"/>
        </a:p>
      </dgm:t>
    </dgm:pt>
    <dgm:pt modelId="{5E87064E-EB54-4532-8CBC-1ED52F4B4F2D}" type="parTrans" cxnId="{16E39239-D742-4458-8DC8-3D828F637494}">
      <dgm:prSet/>
      <dgm:spPr/>
      <dgm:t>
        <a:bodyPr/>
        <a:lstStyle/>
        <a:p>
          <a:endParaRPr lang="ru-RU"/>
        </a:p>
      </dgm:t>
    </dgm:pt>
    <dgm:pt modelId="{FCAEE92A-ACF0-45D5-836B-2E41A405C742}" type="sibTrans" cxnId="{16E39239-D742-4458-8DC8-3D828F637494}">
      <dgm:prSet/>
      <dgm:spPr/>
      <dgm:t>
        <a:bodyPr/>
        <a:lstStyle/>
        <a:p>
          <a:endParaRPr lang="ru-RU"/>
        </a:p>
      </dgm:t>
    </dgm:pt>
    <dgm:pt modelId="{979E65BC-BCB5-4E19-AB42-E647904E65EE}">
      <dgm:prSet phldrT="[Текст]"/>
      <dgm:spPr/>
      <dgm:t>
        <a:bodyPr/>
        <a:lstStyle/>
        <a:p>
          <a:r>
            <a:rPr lang="ru-RU" dirty="0" smtClean="0"/>
            <a:t>учет длительности цикла (</a:t>
          </a:r>
          <a:r>
            <a:rPr lang="en-US" dirty="0" smtClean="0"/>
            <a:t>lead time</a:t>
          </a:r>
          <a:r>
            <a:rPr lang="ru-RU" dirty="0" smtClean="0"/>
            <a:t>), производственного</a:t>
          </a:r>
          <a:br>
            <a:rPr lang="ru-RU" dirty="0" smtClean="0"/>
          </a:br>
          <a:r>
            <a:rPr lang="ru-RU" dirty="0" smtClean="0"/>
            <a:t>и закупки</a:t>
          </a:r>
          <a:endParaRPr lang="ru-RU" dirty="0"/>
        </a:p>
      </dgm:t>
    </dgm:pt>
    <dgm:pt modelId="{E82DE359-4954-4DEC-BEB3-064D99507532}" type="parTrans" cxnId="{F8FC9F0D-7BF5-47B2-BC66-4A9EC2C4EF96}">
      <dgm:prSet/>
      <dgm:spPr/>
      <dgm:t>
        <a:bodyPr/>
        <a:lstStyle/>
        <a:p>
          <a:endParaRPr lang="ru-RU"/>
        </a:p>
      </dgm:t>
    </dgm:pt>
    <dgm:pt modelId="{432E7BF1-F2EC-40FB-86B4-59A39CB60826}" type="sibTrans" cxnId="{F8FC9F0D-7BF5-47B2-BC66-4A9EC2C4EF96}">
      <dgm:prSet/>
      <dgm:spPr/>
      <dgm:t>
        <a:bodyPr/>
        <a:lstStyle/>
        <a:p>
          <a:endParaRPr lang="ru-RU"/>
        </a:p>
      </dgm:t>
    </dgm:pt>
    <dgm:pt modelId="{488863EA-FCF5-40BE-AB8A-AFF76F1BA3B8}" type="pres">
      <dgm:prSet presAssocID="{C6F12762-EFB6-4F83-80DF-2F8FA5554C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BA6FFB-73F2-4C33-AEF0-20F641780457}" type="pres">
      <dgm:prSet presAssocID="{007408B6-FE26-40E8-B8B8-4302648611F6}" presName="hierRoot1" presStyleCnt="0">
        <dgm:presLayoutVars>
          <dgm:hierBranch val="init"/>
        </dgm:presLayoutVars>
      </dgm:prSet>
      <dgm:spPr/>
    </dgm:pt>
    <dgm:pt modelId="{2482DD74-F0EB-488E-AB58-51B7DF76BF36}" type="pres">
      <dgm:prSet presAssocID="{007408B6-FE26-40E8-B8B8-4302648611F6}" presName="rootComposite1" presStyleCnt="0"/>
      <dgm:spPr/>
    </dgm:pt>
    <dgm:pt modelId="{246600DE-853C-4654-B512-A112C4C7106F}" type="pres">
      <dgm:prSet presAssocID="{007408B6-FE26-40E8-B8B8-4302648611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5C7E3-5F81-4120-BC17-5339A470C891}" type="pres">
      <dgm:prSet presAssocID="{007408B6-FE26-40E8-B8B8-4302648611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757736-91CF-4DE5-B106-9D4654484056}" type="pres">
      <dgm:prSet presAssocID="{007408B6-FE26-40E8-B8B8-4302648611F6}" presName="hierChild2" presStyleCnt="0"/>
      <dgm:spPr/>
    </dgm:pt>
    <dgm:pt modelId="{CB9EB43F-6E0C-4BD0-AD83-81984EBEA85D}" type="pres">
      <dgm:prSet presAssocID="{59B2CD3F-2069-41B4-BDE4-04CDDB823F0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37867E9-B7BA-4694-82C5-738FB9587271}" type="pres">
      <dgm:prSet presAssocID="{925EE488-0094-4B90-8E11-21316A0D8849}" presName="hierRoot2" presStyleCnt="0">
        <dgm:presLayoutVars>
          <dgm:hierBranch val="init"/>
        </dgm:presLayoutVars>
      </dgm:prSet>
      <dgm:spPr/>
    </dgm:pt>
    <dgm:pt modelId="{E0ED2F54-40D4-4802-911E-5D398BC9BCC0}" type="pres">
      <dgm:prSet presAssocID="{925EE488-0094-4B90-8E11-21316A0D8849}" presName="rootComposite" presStyleCnt="0"/>
      <dgm:spPr/>
    </dgm:pt>
    <dgm:pt modelId="{B4CD9CD9-BB8A-493C-8C5F-12BC9290A3F0}" type="pres">
      <dgm:prSet presAssocID="{925EE488-0094-4B90-8E11-21316A0D884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6EC10-5B90-4317-B262-2CF83C265207}" type="pres">
      <dgm:prSet presAssocID="{925EE488-0094-4B90-8E11-21316A0D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3CD950-F2CB-46FE-B50B-A633B6B8EAC0}" type="pres">
      <dgm:prSet presAssocID="{925EE488-0094-4B90-8E11-21316A0D8849}" presName="hierChild4" presStyleCnt="0"/>
      <dgm:spPr/>
    </dgm:pt>
    <dgm:pt modelId="{806AFFDA-4A3C-4CC2-9D5C-62B341E614A7}" type="pres">
      <dgm:prSet presAssocID="{925EE488-0094-4B90-8E11-21316A0D8849}" presName="hierChild5" presStyleCnt="0"/>
      <dgm:spPr/>
    </dgm:pt>
    <dgm:pt modelId="{7DFB5698-B6A6-405E-9E3E-FAEDA1483B96}" type="pres">
      <dgm:prSet presAssocID="{5E87064E-EB54-4532-8CBC-1ED52F4B4F2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AE35404-6DA2-4163-94BA-34CA5991BC4B}" type="pres">
      <dgm:prSet presAssocID="{B3088053-3AAF-4D55-9FEB-1E36E21F2E4F}" presName="hierRoot2" presStyleCnt="0">
        <dgm:presLayoutVars>
          <dgm:hierBranch val="init"/>
        </dgm:presLayoutVars>
      </dgm:prSet>
      <dgm:spPr/>
    </dgm:pt>
    <dgm:pt modelId="{8483A279-B1B3-4EEB-BB79-34A5C94FAF9F}" type="pres">
      <dgm:prSet presAssocID="{B3088053-3AAF-4D55-9FEB-1E36E21F2E4F}" presName="rootComposite" presStyleCnt="0"/>
      <dgm:spPr/>
    </dgm:pt>
    <dgm:pt modelId="{557BDDDF-E151-4BA4-AD2D-7753334680B4}" type="pres">
      <dgm:prSet presAssocID="{B3088053-3AAF-4D55-9FEB-1E36E21F2E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F3757-7FC3-452D-AC4E-7FD7B61E36F2}" type="pres">
      <dgm:prSet presAssocID="{B3088053-3AAF-4D55-9FEB-1E36E21F2E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F0216B4-38FF-4E6F-ADF8-48828AC1119C}" type="pres">
      <dgm:prSet presAssocID="{B3088053-3AAF-4D55-9FEB-1E36E21F2E4F}" presName="hierChild4" presStyleCnt="0"/>
      <dgm:spPr/>
    </dgm:pt>
    <dgm:pt modelId="{E4F14EEE-EB84-452A-9289-6B0AE1167BCD}" type="pres">
      <dgm:prSet presAssocID="{B3088053-3AAF-4D55-9FEB-1E36E21F2E4F}" presName="hierChild5" presStyleCnt="0"/>
      <dgm:spPr/>
    </dgm:pt>
    <dgm:pt modelId="{0FC17C03-AD37-4DD7-9DE9-FFF42832DBFE}" type="pres">
      <dgm:prSet presAssocID="{E82DE359-4954-4DEC-BEB3-064D9950753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93DB9EB-9B89-41BE-A599-52CD60A24123}" type="pres">
      <dgm:prSet presAssocID="{979E65BC-BCB5-4E19-AB42-E647904E65EE}" presName="hierRoot2" presStyleCnt="0">
        <dgm:presLayoutVars>
          <dgm:hierBranch val="init"/>
        </dgm:presLayoutVars>
      </dgm:prSet>
      <dgm:spPr/>
    </dgm:pt>
    <dgm:pt modelId="{0B8E7EB9-D045-45A9-A579-E7B4CB68C0C1}" type="pres">
      <dgm:prSet presAssocID="{979E65BC-BCB5-4E19-AB42-E647904E65EE}" presName="rootComposite" presStyleCnt="0"/>
      <dgm:spPr/>
    </dgm:pt>
    <dgm:pt modelId="{92ADAC0E-28D1-427D-B8A7-C6246F9B6F9C}" type="pres">
      <dgm:prSet presAssocID="{979E65BC-BCB5-4E19-AB42-E647904E65E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3E2D6-3B7C-4109-A3A5-02CB8646D1D6}" type="pres">
      <dgm:prSet presAssocID="{979E65BC-BCB5-4E19-AB42-E647904E65EE}" presName="rootConnector" presStyleLbl="node2" presStyleIdx="2" presStyleCnt="3"/>
      <dgm:spPr/>
      <dgm:t>
        <a:bodyPr/>
        <a:lstStyle/>
        <a:p>
          <a:endParaRPr lang="ru-RU"/>
        </a:p>
      </dgm:t>
    </dgm:pt>
    <dgm:pt modelId="{78CB8838-F2D8-4B9E-9A84-DD424831A289}" type="pres">
      <dgm:prSet presAssocID="{979E65BC-BCB5-4E19-AB42-E647904E65EE}" presName="hierChild4" presStyleCnt="0"/>
      <dgm:spPr/>
    </dgm:pt>
    <dgm:pt modelId="{BE818F2C-01B5-414A-967C-993A837B4D93}" type="pres">
      <dgm:prSet presAssocID="{979E65BC-BCB5-4E19-AB42-E647904E65EE}" presName="hierChild5" presStyleCnt="0"/>
      <dgm:spPr/>
    </dgm:pt>
    <dgm:pt modelId="{94C8F807-9D90-4C4D-B341-917C8E8E05FE}" type="pres">
      <dgm:prSet presAssocID="{007408B6-FE26-40E8-B8B8-4302648611F6}" presName="hierChild3" presStyleCnt="0"/>
      <dgm:spPr/>
    </dgm:pt>
  </dgm:ptLst>
  <dgm:cxnLst>
    <dgm:cxn modelId="{288F37A5-6D66-4389-ABD1-24A86CF2892C}" type="presOf" srcId="{925EE488-0094-4B90-8E11-21316A0D8849}" destId="{0EE6EC10-5B90-4317-B262-2CF83C265207}" srcOrd="1" destOrd="0" presId="urn:microsoft.com/office/officeart/2005/8/layout/orgChart1"/>
    <dgm:cxn modelId="{FD54F723-966B-4C0F-8E36-7255F318D2E2}" type="presOf" srcId="{979E65BC-BCB5-4E19-AB42-E647904E65EE}" destId="{92ADAC0E-28D1-427D-B8A7-C6246F9B6F9C}" srcOrd="0" destOrd="0" presId="urn:microsoft.com/office/officeart/2005/8/layout/orgChart1"/>
    <dgm:cxn modelId="{59B2DED4-FAF4-4927-8DEF-9841063D1254}" type="presOf" srcId="{C6F12762-EFB6-4F83-80DF-2F8FA5554CD6}" destId="{488863EA-FCF5-40BE-AB8A-AFF76F1BA3B8}" srcOrd="0" destOrd="0" presId="urn:microsoft.com/office/officeart/2005/8/layout/orgChart1"/>
    <dgm:cxn modelId="{F8FC9F0D-7BF5-47B2-BC66-4A9EC2C4EF96}" srcId="{007408B6-FE26-40E8-B8B8-4302648611F6}" destId="{979E65BC-BCB5-4E19-AB42-E647904E65EE}" srcOrd="2" destOrd="0" parTransId="{E82DE359-4954-4DEC-BEB3-064D99507532}" sibTransId="{432E7BF1-F2EC-40FB-86B4-59A39CB60826}"/>
    <dgm:cxn modelId="{6FAEF20B-4CB3-4826-A741-E87DC1586081}" type="presOf" srcId="{925EE488-0094-4B90-8E11-21316A0D8849}" destId="{B4CD9CD9-BB8A-493C-8C5F-12BC9290A3F0}" srcOrd="0" destOrd="0" presId="urn:microsoft.com/office/officeart/2005/8/layout/orgChart1"/>
    <dgm:cxn modelId="{04EF33FA-4931-4682-A7E7-02A74C112931}" type="presOf" srcId="{979E65BC-BCB5-4E19-AB42-E647904E65EE}" destId="{3113E2D6-3B7C-4109-A3A5-02CB8646D1D6}" srcOrd="1" destOrd="0" presId="urn:microsoft.com/office/officeart/2005/8/layout/orgChart1"/>
    <dgm:cxn modelId="{46B292A0-3F9C-4F07-A04A-5C90C9946BD6}" type="presOf" srcId="{B3088053-3AAF-4D55-9FEB-1E36E21F2E4F}" destId="{AD1F3757-7FC3-452D-AC4E-7FD7B61E36F2}" srcOrd="1" destOrd="0" presId="urn:microsoft.com/office/officeart/2005/8/layout/orgChart1"/>
    <dgm:cxn modelId="{0A241CFC-F694-458B-A09D-72554C48E5C5}" type="presOf" srcId="{007408B6-FE26-40E8-B8B8-4302648611F6}" destId="{246600DE-853C-4654-B512-A112C4C7106F}" srcOrd="0" destOrd="0" presId="urn:microsoft.com/office/officeart/2005/8/layout/orgChart1"/>
    <dgm:cxn modelId="{DEC6CD79-3B06-43C8-858E-A82E5C67861E}" type="presOf" srcId="{5E87064E-EB54-4532-8CBC-1ED52F4B4F2D}" destId="{7DFB5698-B6A6-405E-9E3E-FAEDA1483B96}" srcOrd="0" destOrd="0" presId="urn:microsoft.com/office/officeart/2005/8/layout/orgChart1"/>
    <dgm:cxn modelId="{31C672AF-C8E6-4F43-A695-752D58DF83EA}" srcId="{C6F12762-EFB6-4F83-80DF-2F8FA5554CD6}" destId="{007408B6-FE26-40E8-B8B8-4302648611F6}" srcOrd="0" destOrd="0" parTransId="{7A56ADD4-44D2-41D4-84F1-A5B0921B1E4E}" sibTransId="{1BBA770B-FE2D-4445-B984-4D9261BCE3EB}"/>
    <dgm:cxn modelId="{16E39239-D742-4458-8DC8-3D828F637494}" srcId="{007408B6-FE26-40E8-B8B8-4302648611F6}" destId="{B3088053-3AAF-4D55-9FEB-1E36E21F2E4F}" srcOrd="1" destOrd="0" parTransId="{5E87064E-EB54-4532-8CBC-1ED52F4B4F2D}" sibTransId="{FCAEE92A-ACF0-45D5-836B-2E41A405C742}"/>
    <dgm:cxn modelId="{2C7F5752-B932-42FB-BE6D-FF98BFDAE6EA}" type="presOf" srcId="{007408B6-FE26-40E8-B8B8-4302648611F6}" destId="{C6B5C7E3-5F81-4120-BC17-5339A470C891}" srcOrd="1" destOrd="0" presId="urn:microsoft.com/office/officeart/2005/8/layout/orgChart1"/>
    <dgm:cxn modelId="{BBA45910-A4D0-4F67-92A6-101027372159}" srcId="{007408B6-FE26-40E8-B8B8-4302648611F6}" destId="{925EE488-0094-4B90-8E11-21316A0D8849}" srcOrd="0" destOrd="0" parTransId="{59B2CD3F-2069-41B4-BDE4-04CDDB823F0A}" sibTransId="{771F8218-D05E-4181-ABE3-E0B9ED2BA662}"/>
    <dgm:cxn modelId="{E4BD9894-F6F8-4658-9DAC-3E46FBF62645}" type="presOf" srcId="{59B2CD3F-2069-41B4-BDE4-04CDDB823F0A}" destId="{CB9EB43F-6E0C-4BD0-AD83-81984EBEA85D}" srcOrd="0" destOrd="0" presId="urn:microsoft.com/office/officeart/2005/8/layout/orgChart1"/>
    <dgm:cxn modelId="{E8F584CB-0DE7-4896-B6C9-A14A452CEA83}" type="presOf" srcId="{B3088053-3AAF-4D55-9FEB-1E36E21F2E4F}" destId="{557BDDDF-E151-4BA4-AD2D-7753334680B4}" srcOrd="0" destOrd="0" presId="urn:microsoft.com/office/officeart/2005/8/layout/orgChart1"/>
    <dgm:cxn modelId="{439C2575-53D5-4FB2-A690-9CC384E22243}" type="presOf" srcId="{E82DE359-4954-4DEC-BEB3-064D99507532}" destId="{0FC17C03-AD37-4DD7-9DE9-FFF42832DBFE}" srcOrd="0" destOrd="0" presId="urn:microsoft.com/office/officeart/2005/8/layout/orgChart1"/>
    <dgm:cxn modelId="{AE44FAEE-492B-4B10-B7F1-FE15D6B150B9}" type="presParOf" srcId="{488863EA-FCF5-40BE-AB8A-AFF76F1BA3B8}" destId="{62BA6FFB-73F2-4C33-AEF0-20F641780457}" srcOrd="0" destOrd="0" presId="urn:microsoft.com/office/officeart/2005/8/layout/orgChart1"/>
    <dgm:cxn modelId="{314C7552-B29D-4AC0-AAC8-D5A936FE317B}" type="presParOf" srcId="{62BA6FFB-73F2-4C33-AEF0-20F641780457}" destId="{2482DD74-F0EB-488E-AB58-51B7DF76BF36}" srcOrd="0" destOrd="0" presId="urn:microsoft.com/office/officeart/2005/8/layout/orgChart1"/>
    <dgm:cxn modelId="{47BEAEF2-37B2-4517-AE32-8C2E6FE774EF}" type="presParOf" srcId="{2482DD74-F0EB-488E-AB58-51B7DF76BF36}" destId="{246600DE-853C-4654-B512-A112C4C7106F}" srcOrd="0" destOrd="0" presId="urn:microsoft.com/office/officeart/2005/8/layout/orgChart1"/>
    <dgm:cxn modelId="{3DC3DF50-3248-4C04-A5FE-15EF9855FDE5}" type="presParOf" srcId="{2482DD74-F0EB-488E-AB58-51B7DF76BF36}" destId="{C6B5C7E3-5F81-4120-BC17-5339A470C891}" srcOrd="1" destOrd="0" presId="urn:microsoft.com/office/officeart/2005/8/layout/orgChart1"/>
    <dgm:cxn modelId="{4C398F62-720E-4F87-A000-B0D49620A0A7}" type="presParOf" srcId="{62BA6FFB-73F2-4C33-AEF0-20F641780457}" destId="{8F757736-91CF-4DE5-B106-9D4654484056}" srcOrd="1" destOrd="0" presId="urn:microsoft.com/office/officeart/2005/8/layout/orgChart1"/>
    <dgm:cxn modelId="{C8DBA232-454B-40DD-B4BC-FC6CC8E8155E}" type="presParOf" srcId="{8F757736-91CF-4DE5-B106-9D4654484056}" destId="{CB9EB43F-6E0C-4BD0-AD83-81984EBEA85D}" srcOrd="0" destOrd="0" presId="urn:microsoft.com/office/officeart/2005/8/layout/orgChart1"/>
    <dgm:cxn modelId="{9B0009E0-A79D-46FF-BE1A-15F0D4F71834}" type="presParOf" srcId="{8F757736-91CF-4DE5-B106-9D4654484056}" destId="{137867E9-B7BA-4694-82C5-738FB9587271}" srcOrd="1" destOrd="0" presId="urn:microsoft.com/office/officeart/2005/8/layout/orgChart1"/>
    <dgm:cxn modelId="{323CEF24-62C7-43CB-934C-6F310F90D431}" type="presParOf" srcId="{137867E9-B7BA-4694-82C5-738FB9587271}" destId="{E0ED2F54-40D4-4802-911E-5D398BC9BCC0}" srcOrd="0" destOrd="0" presId="urn:microsoft.com/office/officeart/2005/8/layout/orgChart1"/>
    <dgm:cxn modelId="{F2A309F9-18E8-4B8A-A0BB-83492DFA6DE6}" type="presParOf" srcId="{E0ED2F54-40D4-4802-911E-5D398BC9BCC0}" destId="{B4CD9CD9-BB8A-493C-8C5F-12BC9290A3F0}" srcOrd="0" destOrd="0" presId="urn:microsoft.com/office/officeart/2005/8/layout/orgChart1"/>
    <dgm:cxn modelId="{17EDC640-80B9-4B00-A55A-C57A52E3CD24}" type="presParOf" srcId="{E0ED2F54-40D4-4802-911E-5D398BC9BCC0}" destId="{0EE6EC10-5B90-4317-B262-2CF83C265207}" srcOrd="1" destOrd="0" presId="urn:microsoft.com/office/officeart/2005/8/layout/orgChart1"/>
    <dgm:cxn modelId="{94281F44-EA2A-4EC6-96B5-706FC0A51456}" type="presParOf" srcId="{137867E9-B7BA-4694-82C5-738FB9587271}" destId="{723CD950-F2CB-46FE-B50B-A633B6B8EAC0}" srcOrd="1" destOrd="0" presId="urn:microsoft.com/office/officeart/2005/8/layout/orgChart1"/>
    <dgm:cxn modelId="{95B5A016-CF4F-419D-AA55-B4BFCA3F6FA9}" type="presParOf" srcId="{137867E9-B7BA-4694-82C5-738FB9587271}" destId="{806AFFDA-4A3C-4CC2-9D5C-62B341E614A7}" srcOrd="2" destOrd="0" presId="urn:microsoft.com/office/officeart/2005/8/layout/orgChart1"/>
    <dgm:cxn modelId="{3842E966-7811-4C62-9D5B-6188A9BE3ADA}" type="presParOf" srcId="{8F757736-91CF-4DE5-B106-9D4654484056}" destId="{7DFB5698-B6A6-405E-9E3E-FAEDA1483B96}" srcOrd="2" destOrd="0" presId="urn:microsoft.com/office/officeart/2005/8/layout/orgChart1"/>
    <dgm:cxn modelId="{491F49D0-BDDF-4EB4-88C3-5EC82C315DE5}" type="presParOf" srcId="{8F757736-91CF-4DE5-B106-9D4654484056}" destId="{7AE35404-6DA2-4163-94BA-34CA5991BC4B}" srcOrd="3" destOrd="0" presId="urn:microsoft.com/office/officeart/2005/8/layout/orgChart1"/>
    <dgm:cxn modelId="{9CD3F903-3997-4892-BDF2-05D00F1C7637}" type="presParOf" srcId="{7AE35404-6DA2-4163-94BA-34CA5991BC4B}" destId="{8483A279-B1B3-4EEB-BB79-34A5C94FAF9F}" srcOrd="0" destOrd="0" presId="urn:microsoft.com/office/officeart/2005/8/layout/orgChart1"/>
    <dgm:cxn modelId="{E8C38C7D-E773-4E51-A114-CFC17C669012}" type="presParOf" srcId="{8483A279-B1B3-4EEB-BB79-34A5C94FAF9F}" destId="{557BDDDF-E151-4BA4-AD2D-7753334680B4}" srcOrd="0" destOrd="0" presId="urn:microsoft.com/office/officeart/2005/8/layout/orgChart1"/>
    <dgm:cxn modelId="{CAD2E99C-5D06-442F-8177-56A5133AAD0F}" type="presParOf" srcId="{8483A279-B1B3-4EEB-BB79-34A5C94FAF9F}" destId="{AD1F3757-7FC3-452D-AC4E-7FD7B61E36F2}" srcOrd="1" destOrd="0" presId="urn:microsoft.com/office/officeart/2005/8/layout/orgChart1"/>
    <dgm:cxn modelId="{99DBDD47-1DE1-46BA-8822-C5C77FC50CC6}" type="presParOf" srcId="{7AE35404-6DA2-4163-94BA-34CA5991BC4B}" destId="{2F0216B4-38FF-4E6F-ADF8-48828AC1119C}" srcOrd="1" destOrd="0" presId="urn:microsoft.com/office/officeart/2005/8/layout/orgChart1"/>
    <dgm:cxn modelId="{6E34AF0B-2C3F-4018-BD53-9A64294B1FEA}" type="presParOf" srcId="{7AE35404-6DA2-4163-94BA-34CA5991BC4B}" destId="{E4F14EEE-EB84-452A-9289-6B0AE1167BCD}" srcOrd="2" destOrd="0" presId="urn:microsoft.com/office/officeart/2005/8/layout/orgChart1"/>
    <dgm:cxn modelId="{64923BEA-BF8E-4984-94B1-EC3A1838C44B}" type="presParOf" srcId="{8F757736-91CF-4DE5-B106-9D4654484056}" destId="{0FC17C03-AD37-4DD7-9DE9-FFF42832DBFE}" srcOrd="4" destOrd="0" presId="urn:microsoft.com/office/officeart/2005/8/layout/orgChart1"/>
    <dgm:cxn modelId="{8B245F0F-605B-4588-907F-CA49C5DF729A}" type="presParOf" srcId="{8F757736-91CF-4DE5-B106-9D4654484056}" destId="{A93DB9EB-9B89-41BE-A599-52CD60A24123}" srcOrd="5" destOrd="0" presId="urn:microsoft.com/office/officeart/2005/8/layout/orgChart1"/>
    <dgm:cxn modelId="{345DD2D9-9A4E-4333-AD3A-4E33BC94E9D0}" type="presParOf" srcId="{A93DB9EB-9B89-41BE-A599-52CD60A24123}" destId="{0B8E7EB9-D045-45A9-A579-E7B4CB68C0C1}" srcOrd="0" destOrd="0" presId="urn:microsoft.com/office/officeart/2005/8/layout/orgChart1"/>
    <dgm:cxn modelId="{D6DEBBFE-054E-4112-91AB-6702D8732DB4}" type="presParOf" srcId="{0B8E7EB9-D045-45A9-A579-E7B4CB68C0C1}" destId="{92ADAC0E-28D1-427D-B8A7-C6246F9B6F9C}" srcOrd="0" destOrd="0" presId="urn:microsoft.com/office/officeart/2005/8/layout/orgChart1"/>
    <dgm:cxn modelId="{A8ED403F-8D55-48C4-B188-0793A62C8F67}" type="presParOf" srcId="{0B8E7EB9-D045-45A9-A579-E7B4CB68C0C1}" destId="{3113E2D6-3B7C-4109-A3A5-02CB8646D1D6}" srcOrd="1" destOrd="0" presId="urn:microsoft.com/office/officeart/2005/8/layout/orgChart1"/>
    <dgm:cxn modelId="{3FE902D7-5408-4FAA-8505-16837DBC6AFA}" type="presParOf" srcId="{A93DB9EB-9B89-41BE-A599-52CD60A24123}" destId="{78CB8838-F2D8-4B9E-9A84-DD424831A289}" srcOrd="1" destOrd="0" presId="urn:microsoft.com/office/officeart/2005/8/layout/orgChart1"/>
    <dgm:cxn modelId="{43C82406-A73D-412D-8F67-A60C2A21BB8F}" type="presParOf" srcId="{A93DB9EB-9B89-41BE-A599-52CD60A24123}" destId="{BE818F2C-01B5-414A-967C-993A837B4D93}" srcOrd="2" destOrd="0" presId="urn:microsoft.com/office/officeart/2005/8/layout/orgChart1"/>
    <dgm:cxn modelId="{3F8513B5-59BE-45FB-BB7C-27662BC6AFF4}" type="presParOf" srcId="{62BA6FFB-73F2-4C33-AEF0-20F641780457}" destId="{94C8F807-9D90-4C4D-B341-917C8E8E05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6F12762-EFB6-4F83-80DF-2F8FA5554CD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7408B6-FE26-40E8-B8B8-4302648611F6}">
      <dgm:prSet phldrT="[Текст]"/>
      <dgm:spPr/>
      <dgm:t>
        <a:bodyPr/>
        <a:lstStyle/>
        <a:p>
          <a:r>
            <a:rPr lang="ru-RU" dirty="0" smtClean="0"/>
            <a:t>Режимы работы </a:t>
          </a:r>
          <a:r>
            <a:rPr lang="en-US" dirty="0" smtClean="0"/>
            <a:t>MRP-</a:t>
          </a:r>
          <a:r>
            <a:rPr lang="ru-RU" dirty="0" smtClean="0"/>
            <a:t>систем</a:t>
          </a:r>
          <a:endParaRPr lang="ru-RU" dirty="0"/>
        </a:p>
      </dgm:t>
    </dgm:pt>
    <dgm:pt modelId="{7A56ADD4-44D2-41D4-84F1-A5B0921B1E4E}" type="parTrans" cxnId="{31C672AF-C8E6-4F43-A695-752D58DF83EA}">
      <dgm:prSet/>
      <dgm:spPr/>
      <dgm:t>
        <a:bodyPr/>
        <a:lstStyle/>
        <a:p>
          <a:endParaRPr lang="ru-RU"/>
        </a:p>
      </dgm:t>
    </dgm:pt>
    <dgm:pt modelId="{1BBA770B-FE2D-4445-B984-4D9261BCE3EB}" type="sibTrans" cxnId="{31C672AF-C8E6-4F43-A695-752D58DF83EA}">
      <dgm:prSet/>
      <dgm:spPr/>
      <dgm:t>
        <a:bodyPr/>
        <a:lstStyle/>
        <a:p>
          <a:endParaRPr lang="ru-RU"/>
        </a:p>
      </dgm:t>
    </dgm:pt>
    <dgm:pt modelId="{925EE488-0094-4B90-8E11-21316A0D8849}">
      <dgm:prSet phldrT="[Текст]"/>
      <dgm:spPr/>
      <dgm:t>
        <a:bodyPr/>
        <a:lstStyle/>
        <a:p>
          <a:r>
            <a:rPr lang="ru-RU" dirty="0" smtClean="0"/>
            <a:t>Периодический пересчет всего плана</a:t>
          </a:r>
          <a:endParaRPr lang="ru-RU" dirty="0"/>
        </a:p>
      </dgm:t>
    </dgm:pt>
    <dgm:pt modelId="{59B2CD3F-2069-41B4-BDE4-04CDDB823F0A}" type="parTrans" cxnId="{BBA45910-A4D0-4F67-92A6-101027372159}">
      <dgm:prSet/>
      <dgm:spPr/>
      <dgm:t>
        <a:bodyPr/>
        <a:lstStyle/>
        <a:p>
          <a:endParaRPr lang="ru-RU"/>
        </a:p>
      </dgm:t>
    </dgm:pt>
    <dgm:pt modelId="{771F8218-D05E-4181-ABE3-E0B9ED2BA662}" type="sibTrans" cxnId="{BBA45910-A4D0-4F67-92A6-101027372159}">
      <dgm:prSet/>
      <dgm:spPr/>
      <dgm:t>
        <a:bodyPr/>
        <a:lstStyle/>
        <a:p>
          <a:r>
            <a:rPr lang="ru-RU" dirty="0" smtClean="0"/>
            <a:t>Полный пересчет</a:t>
          </a:r>
          <a:endParaRPr lang="ru-RU" dirty="0"/>
        </a:p>
      </dgm:t>
    </dgm:pt>
    <dgm:pt modelId="{B3088053-3AAF-4D55-9FEB-1E36E21F2E4F}">
      <dgm:prSet phldrT="[Текст]"/>
      <dgm:spPr/>
      <dgm:t>
        <a:bodyPr/>
        <a:lstStyle/>
        <a:p>
          <a:r>
            <a:rPr lang="ru-RU" dirty="0" smtClean="0"/>
            <a:t>Пересчет плана только по изменившимся позициям</a:t>
          </a:r>
          <a:endParaRPr lang="ru-RU" dirty="0"/>
        </a:p>
      </dgm:t>
    </dgm:pt>
    <dgm:pt modelId="{5E87064E-EB54-4532-8CBC-1ED52F4B4F2D}" type="parTrans" cxnId="{16E39239-D742-4458-8DC8-3D828F637494}">
      <dgm:prSet/>
      <dgm:spPr/>
      <dgm:t>
        <a:bodyPr/>
        <a:lstStyle/>
        <a:p>
          <a:endParaRPr lang="ru-RU"/>
        </a:p>
      </dgm:t>
    </dgm:pt>
    <dgm:pt modelId="{FCAEE92A-ACF0-45D5-836B-2E41A405C742}" type="sibTrans" cxnId="{16E39239-D742-4458-8DC8-3D828F637494}">
      <dgm:prSet/>
      <dgm:spPr/>
      <dgm:t>
        <a:bodyPr/>
        <a:lstStyle/>
        <a:p>
          <a:r>
            <a:rPr lang="ru-RU" b="1" dirty="0" smtClean="0"/>
            <a:t>Пересчет «по изменениям» </a:t>
          </a:r>
          <a:endParaRPr lang="ru-RU" dirty="0"/>
        </a:p>
      </dgm:t>
    </dgm:pt>
    <dgm:pt modelId="{979E65BC-BCB5-4E19-AB42-E647904E65E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Пересчет по изменениям и </a:t>
          </a:r>
          <a:r>
            <a:rPr lang="ru-RU" dirty="0" err="1" smtClean="0"/>
            <a:t>периодческий</a:t>
          </a:r>
          <a:r>
            <a:rPr lang="ru-RU" dirty="0" smtClean="0"/>
            <a:t> пересчет</a:t>
          </a:r>
          <a:endParaRPr lang="ru-RU" dirty="0"/>
        </a:p>
      </dgm:t>
    </dgm:pt>
    <dgm:pt modelId="{E82DE359-4954-4DEC-BEB3-064D99507532}" type="parTrans" cxnId="{F8FC9F0D-7BF5-47B2-BC66-4A9EC2C4EF96}">
      <dgm:prSet/>
      <dgm:spPr/>
      <dgm:t>
        <a:bodyPr/>
        <a:lstStyle/>
        <a:p>
          <a:endParaRPr lang="ru-RU"/>
        </a:p>
      </dgm:t>
    </dgm:pt>
    <dgm:pt modelId="{432E7BF1-F2EC-40FB-86B4-59A39CB60826}" type="sibTrans" cxnId="{F8FC9F0D-7BF5-47B2-BC66-4A9EC2C4EF96}">
      <dgm:prSet/>
      <dgm:spPr/>
      <dgm:t>
        <a:bodyPr/>
        <a:lstStyle/>
        <a:p>
          <a:r>
            <a:rPr lang="ru-RU" dirty="0" smtClean="0"/>
            <a:t>Выборочный пересчет</a:t>
          </a:r>
          <a:endParaRPr lang="ru-RU" dirty="0"/>
        </a:p>
      </dgm:t>
    </dgm:pt>
    <dgm:pt modelId="{B6706333-D7A8-421E-8F4C-55570D46128C}" type="pres">
      <dgm:prSet presAssocID="{C6F12762-EFB6-4F83-80DF-2F8FA5554C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060BF9-6F62-49CE-9613-A2C70E922115}" type="pres">
      <dgm:prSet presAssocID="{007408B6-FE26-40E8-B8B8-4302648611F6}" presName="hierRoot1" presStyleCnt="0">
        <dgm:presLayoutVars>
          <dgm:hierBranch val="init"/>
        </dgm:presLayoutVars>
      </dgm:prSet>
      <dgm:spPr/>
    </dgm:pt>
    <dgm:pt modelId="{3620546D-F509-41F0-89D7-FAEC2A155B00}" type="pres">
      <dgm:prSet presAssocID="{007408B6-FE26-40E8-B8B8-4302648611F6}" presName="rootComposite1" presStyleCnt="0"/>
      <dgm:spPr/>
    </dgm:pt>
    <dgm:pt modelId="{0951F687-744D-47F4-BA3C-3476467C931A}" type="pres">
      <dgm:prSet presAssocID="{007408B6-FE26-40E8-B8B8-4302648611F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4A669CB-DAE7-46AE-AED2-558DF6908627}" type="pres">
      <dgm:prSet presAssocID="{007408B6-FE26-40E8-B8B8-4302648611F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E78848B-90FF-4FC3-990F-122ED1ABFC34}" type="pres">
      <dgm:prSet presAssocID="{007408B6-FE26-40E8-B8B8-4302648611F6}" presName="rootConnector1" presStyleLbl="node1" presStyleIdx="0" presStyleCnt="3"/>
      <dgm:spPr/>
      <dgm:t>
        <a:bodyPr/>
        <a:lstStyle/>
        <a:p>
          <a:endParaRPr lang="ru-RU"/>
        </a:p>
      </dgm:t>
    </dgm:pt>
    <dgm:pt modelId="{882CEEB7-06E4-461A-9CA5-C47D87B2AFC1}" type="pres">
      <dgm:prSet presAssocID="{007408B6-FE26-40E8-B8B8-4302648611F6}" presName="hierChild2" presStyleCnt="0"/>
      <dgm:spPr/>
    </dgm:pt>
    <dgm:pt modelId="{56C1BFEC-C24F-4849-A34E-FDA9E3F93F1C}" type="pres">
      <dgm:prSet presAssocID="{59B2CD3F-2069-41B4-BDE4-04CDDB823F0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164CC20-F645-4FE6-B0E4-B9F3D9632E56}" type="pres">
      <dgm:prSet presAssocID="{925EE488-0094-4B90-8E11-21316A0D8849}" presName="hierRoot2" presStyleCnt="0">
        <dgm:presLayoutVars>
          <dgm:hierBranch val="init"/>
        </dgm:presLayoutVars>
      </dgm:prSet>
      <dgm:spPr/>
    </dgm:pt>
    <dgm:pt modelId="{143489DB-A931-4142-A0DC-A42B8CB14198}" type="pres">
      <dgm:prSet presAssocID="{925EE488-0094-4B90-8E11-21316A0D8849}" presName="rootComposite" presStyleCnt="0"/>
      <dgm:spPr/>
    </dgm:pt>
    <dgm:pt modelId="{3D72C7B0-6996-433C-A89B-A32C7CF13EF7}" type="pres">
      <dgm:prSet presAssocID="{925EE488-0094-4B90-8E11-21316A0D8849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BAFBCC2-529E-4EF9-B2AC-AF395D6E3920}" type="pres">
      <dgm:prSet presAssocID="{925EE488-0094-4B90-8E11-21316A0D8849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A7B6ADE-A10B-40D9-9E60-CC734B286D34}" type="pres">
      <dgm:prSet presAssocID="{925EE488-0094-4B90-8E11-21316A0D884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5868CD2-8170-43A5-A4AD-2D12B63874A6}" type="pres">
      <dgm:prSet presAssocID="{925EE488-0094-4B90-8E11-21316A0D8849}" presName="hierChild4" presStyleCnt="0"/>
      <dgm:spPr/>
    </dgm:pt>
    <dgm:pt modelId="{C741CF8C-E5E9-4F81-9DAA-51113816A440}" type="pres">
      <dgm:prSet presAssocID="{925EE488-0094-4B90-8E11-21316A0D8849}" presName="hierChild5" presStyleCnt="0"/>
      <dgm:spPr/>
    </dgm:pt>
    <dgm:pt modelId="{5BCEE274-25D5-41D4-8DF0-B5B2C96A6FB6}" type="pres">
      <dgm:prSet presAssocID="{5E87064E-EB54-4532-8CBC-1ED52F4B4F2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415407-B9CF-4980-8BC3-7DC6210027C4}" type="pres">
      <dgm:prSet presAssocID="{B3088053-3AAF-4D55-9FEB-1E36E21F2E4F}" presName="hierRoot2" presStyleCnt="0">
        <dgm:presLayoutVars>
          <dgm:hierBranch val="init"/>
        </dgm:presLayoutVars>
      </dgm:prSet>
      <dgm:spPr/>
    </dgm:pt>
    <dgm:pt modelId="{47796014-2D60-4634-B643-D2AA59043D67}" type="pres">
      <dgm:prSet presAssocID="{B3088053-3AAF-4D55-9FEB-1E36E21F2E4F}" presName="rootComposite" presStyleCnt="0"/>
      <dgm:spPr/>
    </dgm:pt>
    <dgm:pt modelId="{BCA869B4-7436-4AF0-8FD7-D0F688DA4DD9}" type="pres">
      <dgm:prSet presAssocID="{B3088053-3AAF-4D55-9FEB-1E36E21F2E4F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3260FDB-EC15-4C6C-B07C-045F30140956}" type="pres">
      <dgm:prSet presAssocID="{B3088053-3AAF-4D55-9FEB-1E36E21F2E4F}" presName="titleText2" presStyleLbl="fgAcc1" presStyleIdx="1" presStyleCnt="3" custScaleX="1109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3E2F6F-2B54-42B0-9E4D-CB02E3982DCF}" type="pres">
      <dgm:prSet presAssocID="{B3088053-3AAF-4D55-9FEB-1E36E21F2E4F}" presName="rootConnector" presStyleLbl="node2" presStyleIdx="0" presStyleCnt="0"/>
      <dgm:spPr/>
      <dgm:t>
        <a:bodyPr/>
        <a:lstStyle/>
        <a:p>
          <a:endParaRPr lang="ru-RU"/>
        </a:p>
      </dgm:t>
    </dgm:pt>
    <dgm:pt modelId="{98FBED5C-3E32-4CBD-95B6-6FED9D13E50B}" type="pres">
      <dgm:prSet presAssocID="{B3088053-3AAF-4D55-9FEB-1E36E21F2E4F}" presName="hierChild4" presStyleCnt="0"/>
      <dgm:spPr/>
    </dgm:pt>
    <dgm:pt modelId="{D4BFD4C1-7016-471E-846B-1D2871FE2823}" type="pres">
      <dgm:prSet presAssocID="{B3088053-3AAF-4D55-9FEB-1E36E21F2E4F}" presName="hierChild5" presStyleCnt="0"/>
      <dgm:spPr/>
    </dgm:pt>
    <dgm:pt modelId="{DF951323-3314-4F4D-AAF5-DEBAF43AD3D2}" type="pres">
      <dgm:prSet presAssocID="{E82DE359-4954-4DEC-BEB3-064D9950753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9964B1D-7A12-40B0-9749-19167FEBE7BA}" type="pres">
      <dgm:prSet presAssocID="{979E65BC-BCB5-4E19-AB42-E647904E65EE}" presName="hierRoot2" presStyleCnt="0">
        <dgm:presLayoutVars>
          <dgm:hierBranch val="init"/>
        </dgm:presLayoutVars>
      </dgm:prSet>
      <dgm:spPr/>
    </dgm:pt>
    <dgm:pt modelId="{F22D1CE7-35F3-4B9F-A7D4-89742589A2F6}" type="pres">
      <dgm:prSet presAssocID="{979E65BC-BCB5-4E19-AB42-E647904E65EE}" presName="rootComposite" presStyleCnt="0"/>
      <dgm:spPr/>
    </dgm:pt>
    <dgm:pt modelId="{C4F176FF-ADE1-48F8-B288-36B98284DAC0}" type="pres">
      <dgm:prSet presAssocID="{979E65BC-BCB5-4E19-AB42-E647904E65EE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87A2A4D-F9D6-4D94-A627-E98D87446EA8}" type="pres">
      <dgm:prSet presAssocID="{979E65BC-BCB5-4E19-AB42-E647904E65EE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DD6306E-E77E-4EFC-BD07-07DB6FD90D63}" type="pres">
      <dgm:prSet presAssocID="{979E65BC-BCB5-4E19-AB42-E647904E65EE}" presName="rootConnector" presStyleLbl="node2" presStyleIdx="0" presStyleCnt="0"/>
      <dgm:spPr/>
      <dgm:t>
        <a:bodyPr/>
        <a:lstStyle/>
        <a:p>
          <a:endParaRPr lang="ru-RU"/>
        </a:p>
      </dgm:t>
    </dgm:pt>
    <dgm:pt modelId="{454025AE-F5C3-4C51-90CF-38F61D98FD69}" type="pres">
      <dgm:prSet presAssocID="{979E65BC-BCB5-4E19-AB42-E647904E65EE}" presName="hierChild4" presStyleCnt="0"/>
      <dgm:spPr/>
    </dgm:pt>
    <dgm:pt modelId="{4EC1BB3F-2FFE-4D31-AB47-23AD4654712B}" type="pres">
      <dgm:prSet presAssocID="{979E65BC-BCB5-4E19-AB42-E647904E65EE}" presName="hierChild5" presStyleCnt="0"/>
      <dgm:spPr/>
    </dgm:pt>
    <dgm:pt modelId="{73555145-E54A-44C9-8AC5-8D0CD1E11AA1}" type="pres">
      <dgm:prSet presAssocID="{007408B6-FE26-40E8-B8B8-4302648611F6}" presName="hierChild3" presStyleCnt="0"/>
      <dgm:spPr/>
    </dgm:pt>
  </dgm:ptLst>
  <dgm:cxnLst>
    <dgm:cxn modelId="{F6B7B608-5654-4441-AA94-24BAC5BC391C}" type="presOf" srcId="{432E7BF1-F2EC-40FB-86B4-59A39CB60826}" destId="{D87A2A4D-F9D6-4D94-A627-E98D87446EA8}" srcOrd="0" destOrd="0" presId="urn:microsoft.com/office/officeart/2008/layout/NameandTitleOrganizationalChart"/>
    <dgm:cxn modelId="{BE2B0C38-C91C-48F0-834B-100205E34F56}" type="presOf" srcId="{007408B6-FE26-40E8-B8B8-4302648611F6}" destId="{0951F687-744D-47F4-BA3C-3476467C931A}" srcOrd="0" destOrd="0" presId="urn:microsoft.com/office/officeart/2008/layout/NameandTitleOrganizationalChart"/>
    <dgm:cxn modelId="{E6A866F5-4259-418C-8531-9794666A56DC}" type="presOf" srcId="{C6F12762-EFB6-4F83-80DF-2F8FA5554CD6}" destId="{B6706333-D7A8-421E-8F4C-55570D46128C}" srcOrd="0" destOrd="0" presId="urn:microsoft.com/office/officeart/2008/layout/NameandTitleOrganizationalChart"/>
    <dgm:cxn modelId="{B285E1D1-F4C7-40D9-ADF5-8BEB7CCDFE2E}" type="presOf" srcId="{B3088053-3AAF-4D55-9FEB-1E36E21F2E4F}" destId="{763E2F6F-2B54-42B0-9E4D-CB02E3982DCF}" srcOrd="1" destOrd="0" presId="urn:microsoft.com/office/officeart/2008/layout/NameandTitleOrganizationalChart"/>
    <dgm:cxn modelId="{2F5E2951-8E4D-4ACD-B307-784C6ACCD12F}" type="presOf" srcId="{771F8218-D05E-4181-ABE3-E0B9ED2BA662}" destId="{ABAFBCC2-529E-4EF9-B2AC-AF395D6E3920}" srcOrd="0" destOrd="0" presId="urn:microsoft.com/office/officeart/2008/layout/NameandTitleOrganizationalChart"/>
    <dgm:cxn modelId="{CD7CBEFE-3D07-4E52-BCA8-B87ACF1D0E26}" type="presOf" srcId="{B3088053-3AAF-4D55-9FEB-1E36E21F2E4F}" destId="{BCA869B4-7436-4AF0-8FD7-D0F688DA4DD9}" srcOrd="0" destOrd="0" presId="urn:microsoft.com/office/officeart/2008/layout/NameandTitleOrganizationalChart"/>
    <dgm:cxn modelId="{D4F8B1FD-45D9-4FA1-8C6B-81C8BB80728C}" type="presOf" srcId="{007408B6-FE26-40E8-B8B8-4302648611F6}" destId="{4E78848B-90FF-4FC3-990F-122ED1ABFC34}" srcOrd="1" destOrd="0" presId="urn:microsoft.com/office/officeart/2008/layout/NameandTitleOrganizationalChart"/>
    <dgm:cxn modelId="{9980793B-E0A0-4D67-858F-77F333BB3F6E}" type="presOf" srcId="{FCAEE92A-ACF0-45D5-836B-2E41A405C742}" destId="{C3260FDB-EC15-4C6C-B07C-045F30140956}" srcOrd="0" destOrd="0" presId="urn:microsoft.com/office/officeart/2008/layout/NameandTitleOrganizationalChart"/>
    <dgm:cxn modelId="{08589CC6-A3C7-48AC-B0D7-0B28963EEBD6}" type="presOf" srcId="{5E87064E-EB54-4532-8CBC-1ED52F4B4F2D}" destId="{5BCEE274-25D5-41D4-8DF0-B5B2C96A6FB6}" srcOrd="0" destOrd="0" presId="urn:microsoft.com/office/officeart/2008/layout/NameandTitleOrganizationalChart"/>
    <dgm:cxn modelId="{D6F07AC0-7348-402C-85F6-F528B58D9146}" type="presOf" srcId="{925EE488-0094-4B90-8E11-21316A0D8849}" destId="{1A7B6ADE-A10B-40D9-9E60-CC734B286D34}" srcOrd="1" destOrd="0" presId="urn:microsoft.com/office/officeart/2008/layout/NameandTitleOrganizationalChart"/>
    <dgm:cxn modelId="{79915F05-DF9D-435F-A00D-FC429D3A7688}" type="presOf" srcId="{979E65BC-BCB5-4E19-AB42-E647904E65EE}" destId="{C4F176FF-ADE1-48F8-B288-36B98284DAC0}" srcOrd="0" destOrd="0" presId="urn:microsoft.com/office/officeart/2008/layout/NameandTitleOrganizationalChart"/>
    <dgm:cxn modelId="{E1485678-B420-4127-87D5-5483B681E71A}" type="presOf" srcId="{1BBA770B-FE2D-4445-B984-4D9261BCE3EB}" destId="{A4A669CB-DAE7-46AE-AED2-558DF6908627}" srcOrd="0" destOrd="0" presId="urn:microsoft.com/office/officeart/2008/layout/NameandTitleOrganizationalChart"/>
    <dgm:cxn modelId="{F8FC9F0D-7BF5-47B2-BC66-4A9EC2C4EF96}" srcId="{007408B6-FE26-40E8-B8B8-4302648611F6}" destId="{979E65BC-BCB5-4E19-AB42-E647904E65EE}" srcOrd="2" destOrd="0" parTransId="{E82DE359-4954-4DEC-BEB3-064D99507532}" sibTransId="{432E7BF1-F2EC-40FB-86B4-59A39CB60826}"/>
    <dgm:cxn modelId="{299C9F60-C0D0-4076-9328-174EA52062EE}" type="presOf" srcId="{925EE488-0094-4B90-8E11-21316A0D8849}" destId="{3D72C7B0-6996-433C-A89B-A32C7CF13EF7}" srcOrd="0" destOrd="0" presId="urn:microsoft.com/office/officeart/2008/layout/NameandTitleOrganizationalChart"/>
    <dgm:cxn modelId="{CAA4F903-61B1-40E6-9D7F-ECF9A159E2BF}" type="presOf" srcId="{E82DE359-4954-4DEC-BEB3-064D99507532}" destId="{DF951323-3314-4F4D-AAF5-DEBAF43AD3D2}" srcOrd="0" destOrd="0" presId="urn:microsoft.com/office/officeart/2008/layout/NameandTitleOrganizationalChart"/>
    <dgm:cxn modelId="{16E39239-D742-4458-8DC8-3D828F637494}" srcId="{007408B6-FE26-40E8-B8B8-4302648611F6}" destId="{B3088053-3AAF-4D55-9FEB-1E36E21F2E4F}" srcOrd="1" destOrd="0" parTransId="{5E87064E-EB54-4532-8CBC-1ED52F4B4F2D}" sibTransId="{FCAEE92A-ACF0-45D5-836B-2E41A405C742}"/>
    <dgm:cxn modelId="{57D51501-2268-465F-93C3-921C0A2211F8}" type="presOf" srcId="{59B2CD3F-2069-41B4-BDE4-04CDDB823F0A}" destId="{56C1BFEC-C24F-4849-A34E-FDA9E3F93F1C}" srcOrd="0" destOrd="0" presId="urn:microsoft.com/office/officeart/2008/layout/NameandTitleOrganizationalChart"/>
    <dgm:cxn modelId="{BBA45910-A4D0-4F67-92A6-101027372159}" srcId="{007408B6-FE26-40E8-B8B8-4302648611F6}" destId="{925EE488-0094-4B90-8E11-21316A0D8849}" srcOrd="0" destOrd="0" parTransId="{59B2CD3F-2069-41B4-BDE4-04CDDB823F0A}" sibTransId="{771F8218-D05E-4181-ABE3-E0B9ED2BA662}"/>
    <dgm:cxn modelId="{3A557476-742C-49A6-9C22-94D8CABF2222}" type="presOf" srcId="{979E65BC-BCB5-4E19-AB42-E647904E65EE}" destId="{ADD6306E-E77E-4EFC-BD07-07DB6FD90D63}" srcOrd="1" destOrd="0" presId="urn:microsoft.com/office/officeart/2008/layout/NameandTitleOrganizationalChart"/>
    <dgm:cxn modelId="{31C672AF-C8E6-4F43-A695-752D58DF83EA}" srcId="{C6F12762-EFB6-4F83-80DF-2F8FA5554CD6}" destId="{007408B6-FE26-40E8-B8B8-4302648611F6}" srcOrd="0" destOrd="0" parTransId="{7A56ADD4-44D2-41D4-84F1-A5B0921B1E4E}" sibTransId="{1BBA770B-FE2D-4445-B984-4D9261BCE3EB}"/>
    <dgm:cxn modelId="{6C4BBDD3-592D-41AF-99FC-833F4B013FEE}" type="presParOf" srcId="{B6706333-D7A8-421E-8F4C-55570D46128C}" destId="{41060BF9-6F62-49CE-9613-A2C70E922115}" srcOrd="0" destOrd="0" presId="urn:microsoft.com/office/officeart/2008/layout/NameandTitleOrganizationalChart"/>
    <dgm:cxn modelId="{732E1E2B-1776-48CC-A65A-110F682FF362}" type="presParOf" srcId="{41060BF9-6F62-49CE-9613-A2C70E922115}" destId="{3620546D-F509-41F0-89D7-FAEC2A155B00}" srcOrd="0" destOrd="0" presId="urn:microsoft.com/office/officeart/2008/layout/NameandTitleOrganizationalChart"/>
    <dgm:cxn modelId="{C384E5CA-E973-4573-BE3C-9852051B3804}" type="presParOf" srcId="{3620546D-F509-41F0-89D7-FAEC2A155B00}" destId="{0951F687-744D-47F4-BA3C-3476467C931A}" srcOrd="0" destOrd="0" presId="urn:microsoft.com/office/officeart/2008/layout/NameandTitleOrganizationalChart"/>
    <dgm:cxn modelId="{A56D4EBE-CE2A-46CA-A3B2-CEB3BAF9CB24}" type="presParOf" srcId="{3620546D-F509-41F0-89D7-FAEC2A155B00}" destId="{A4A669CB-DAE7-46AE-AED2-558DF6908627}" srcOrd="1" destOrd="0" presId="urn:microsoft.com/office/officeart/2008/layout/NameandTitleOrganizationalChart"/>
    <dgm:cxn modelId="{64CB2154-C138-4B04-85B8-D95DDE5091E3}" type="presParOf" srcId="{3620546D-F509-41F0-89D7-FAEC2A155B00}" destId="{4E78848B-90FF-4FC3-990F-122ED1ABFC34}" srcOrd="2" destOrd="0" presId="urn:microsoft.com/office/officeart/2008/layout/NameandTitleOrganizationalChart"/>
    <dgm:cxn modelId="{7260EA0A-A883-4B0C-A120-AC5EB0AAD85A}" type="presParOf" srcId="{41060BF9-6F62-49CE-9613-A2C70E922115}" destId="{882CEEB7-06E4-461A-9CA5-C47D87B2AFC1}" srcOrd="1" destOrd="0" presId="urn:microsoft.com/office/officeart/2008/layout/NameandTitleOrganizationalChart"/>
    <dgm:cxn modelId="{F4EB1682-55DE-490F-B089-AF60997B0379}" type="presParOf" srcId="{882CEEB7-06E4-461A-9CA5-C47D87B2AFC1}" destId="{56C1BFEC-C24F-4849-A34E-FDA9E3F93F1C}" srcOrd="0" destOrd="0" presId="urn:microsoft.com/office/officeart/2008/layout/NameandTitleOrganizationalChart"/>
    <dgm:cxn modelId="{A86FBA97-83FF-4761-8534-2AA5CB547F1F}" type="presParOf" srcId="{882CEEB7-06E4-461A-9CA5-C47D87B2AFC1}" destId="{8164CC20-F645-4FE6-B0E4-B9F3D9632E56}" srcOrd="1" destOrd="0" presId="urn:microsoft.com/office/officeart/2008/layout/NameandTitleOrganizationalChart"/>
    <dgm:cxn modelId="{F8F9CC18-4568-4164-B9FA-1B92AB46D5CC}" type="presParOf" srcId="{8164CC20-F645-4FE6-B0E4-B9F3D9632E56}" destId="{143489DB-A931-4142-A0DC-A42B8CB14198}" srcOrd="0" destOrd="0" presId="urn:microsoft.com/office/officeart/2008/layout/NameandTitleOrganizationalChart"/>
    <dgm:cxn modelId="{92064AA3-E5DF-44CB-9623-17F030E7B37F}" type="presParOf" srcId="{143489DB-A931-4142-A0DC-A42B8CB14198}" destId="{3D72C7B0-6996-433C-A89B-A32C7CF13EF7}" srcOrd="0" destOrd="0" presId="urn:microsoft.com/office/officeart/2008/layout/NameandTitleOrganizationalChart"/>
    <dgm:cxn modelId="{E1B98310-9702-437D-8742-DB39A8C65ECD}" type="presParOf" srcId="{143489DB-A931-4142-A0DC-A42B8CB14198}" destId="{ABAFBCC2-529E-4EF9-B2AC-AF395D6E3920}" srcOrd="1" destOrd="0" presId="urn:microsoft.com/office/officeart/2008/layout/NameandTitleOrganizationalChart"/>
    <dgm:cxn modelId="{B4C407A0-C62B-4F5B-9DF3-6FDEDDC8515B}" type="presParOf" srcId="{143489DB-A931-4142-A0DC-A42B8CB14198}" destId="{1A7B6ADE-A10B-40D9-9E60-CC734B286D34}" srcOrd="2" destOrd="0" presId="urn:microsoft.com/office/officeart/2008/layout/NameandTitleOrganizationalChart"/>
    <dgm:cxn modelId="{53DD0324-72AF-4569-9E55-1D95055AA4C4}" type="presParOf" srcId="{8164CC20-F645-4FE6-B0E4-B9F3D9632E56}" destId="{85868CD2-8170-43A5-A4AD-2D12B63874A6}" srcOrd="1" destOrd="0" presId="urn:microsoft.com/office/officeart/2008/layout/NameandTitleOrganizationalChart"/>
    <dgm:cxn modelId="{1D501BB6-2C12-4223-A38E-2A563514E10B}" type="presParOf" srcId="{8164CC20-F645-4FE6-B0E4-B9F3D9632E56}" destId="{C741CF8C-E5E9-4F81-9DAA-51113816A440}" srcOrd="2" destOrd="0" presId="urn:microsoft.com/office/officeart/2008/layout/NameandTitleOrganizationalChart"/>
    <dgm:cxn modelId="{C42E45CE-34AB-4D98-8D0C-91178D921E3A}" type="presParOf" srcId="{882CEEB7-06E4-461A-9CA5-C47D87B2AFC1}" destId="{5BCEE274-25D5-41D4-8DF0-B5B2C96A6FB6}" srcOrd="2" destOrd="0" presId="urn:microsoft.com/office/officeart/2008/layout/NameandTitleOrganizationalChart"/>
    <dgm:cxn modelId="{6A43F059-A15A-480D-8E70-1BBA4A59E8A1}" type="presParOf" srcId="{882CEEB7-06E4-461A-9CA5-C47D87B2AFC1}" destId="{84415407-B9CF-4980-8BC3-7DC6210027C4}" srcOrd="3" destOrd="0" presId="urn:microsoft.com/office/officeart/2008/layout/NameandTitleOrganizationalChart"/>
    <dgm:cxn modelId="{CBA23DE1-067C-45AC-BAAA-711260516022}" type="presParOf" srcId="{84415407-B9CF-4980-8BC3-7DC6210027C4}" destId="{47796014-2D60-4634-B643-D2AA59043D67}" srcOrd="0" destOrd="0" presId="urn:microsoft.com/office/officeart/2008/layout/NameandTitleOrganizationalChart"/>
    <dgm:cxn modelId="{A0D39438-65F3-4A5F-B3A4-69F2141CF217}" type="presParOf" srcId="{47796014-2D60-4634-B643-D2AA59043D67}" destId="{BCA869B4-7436-4AF0-8FD7-D0F688DA4DD9}" srcOrd="0" destOrd="0" presId="urn:microsoft.com/office/officeart/2008/layout/NameandTitleOrganizationalChart"/>
    <dgm:cxn modelId="{7FAB1A65-71AF-4F8A-AC8B-74E91B9B3FB4}" type="presParOf" srcId="{47796014-2D60-4634-B643-D2AA59043D67}" destId="{C3260FDB-EC15-4C6C-B07C-045F30140956}" srcOrd="1" destOrd="0" presId="urn:microsoft.com/office/officeart/2008/layout/NameandTitleOrganizationalChart"/>
    <dgm:cxn modelId="{1872EA08-431F-491E-8A78-54EF54A0C774}" type="presParOf" srcId="{47796014-2D60-4634-B643-D2AA59043D67}" destId="{763E2F6F-2B54-42B0-9E4D-CB02E3982DCF}" srcOrd="2" destOrd="0" presId="urn:microsoft.com/office/officeart/2008/layout/NameandTitleOrganizationalChart"/>
    <dgm:cxn modelId="{C6F4D6EA-D334-4C91-95C9-3C5403D0A324}" type="presParOf" srcId="{84415407-B9CF-4980-8BC3-7DC6210027C4}" destId="{98FBED5C-3E32-4CBD-95B6-6FED9D13E50B}" srcOrd="1" destOrd="0" presId="urn:microsoft.com/office/officeart/2008/layout/NameandTitleOrganizationalChart"/>
    <dgm:cxn modelId="{73C9DA94-419B-4B04-8B19-F30864EE53C8}" type="presParOf" srcId="{84415407-B9CF-4980-8BC3-7DC6210027C4}" destId="{D4BFD4C1-7016-471E-846B-1D2871FE2823}" srcOrd="2" destOrd="0" presId="urn:microsoft.com/office/officeart/2008/layout/NameandTitleOrganizationalChart"/>
    <dgm:cxn modelId="{2FBD8ED3-9ADD-422D-8EFC-ED841012A627}" type="presParOf" srcId="{882CEEB7-06E4-461A-9CA5-C47D87B2AFC1}" destId="{DF951323-3314-4F4D-AAF5-DEBAF43AD3D2}" srcOrd="4" destOrd="0" presId="urn:microsoft.com/office/officeart/2008/layout/NameandTitleOrganizationalChart"/>
    <dgm:cxn modelId="{3D7F7D09-E5DC-482E-BB20-C58E0FC9946B}" type="presParOf" srcId="{882CEEB7-06E4-461A-9CA5-C47D87B2AFC1}" destId="{19964B1D-7A12-40B0-9749-19167FEBE7BA}" srcOrd="5" destOrd="0" presId="urn:microsoft.com/office/officeart/2008/layout/NameandTitleOrganizationalChart"/>
    <dgm:cxn modelId="{73AE8454-097C-4E07-BC73-1F5314A4BAF3}" type="presParOf" srcId="{19964B1D-7A12-40B0-9749-19167FEBE7BA}" destId="{F22D1CE7-35F3-4B9F-A7D4-89742589A2F6}" srcOrd="0" destOrd="0" presId="urn:microsoft.com/office/officeart/2008/layout/NameandTitleOrganizationalChart"/>
    <dgm:cxn modelId="{C5F3F99A-52B8-4049-817A-A643A14D8FEC}" type="presParOf" srcId="{F22D1CE7-35F3-4B9F-A7D4-89742589A2F6}" destId="{C4F176FF-ADE1-48F8-B288-36B98284DAC0}" srcOrd="0" destOrd="0" presId="urn:microsoft.com/office/officeart/2008/layout/NameandTitleOrganizationalChart"/>
    <dgm:cxn modelId="{101DAAC2-ACBE-4968-BE62-988AE1A2B6C2}" type="presParOf" srcId="{F22D1CE7-35F3-4B9F-A7D4-89742589A2F6}" destId="{D87A2A4D-F9D6-4D94-A627-E98D87446EA8}" srcOrd="1" destOrd="0" presId="urn:microsoft.com/office/officeart/2008/layout/NameandTitleOrganizationalChart"/>
    <dgm:cxn modelId="{3429A639-8B3C-4559-AF97-6ABA5AE7822D}" type="presParOf" srcId="{F22D1CE7-35F3-4B9F-A7D4-89742589A2F6}" destId="{ADD6306E-E77E-4EFC-BD07-07DB6FD90D63}" srcOrd="2" destOrd="0" presId="urn:microsoft.com/office/officeart/2008/layout/NameandTitleOrganizationalChart"/>
    <dgm:cxn modelId="{112A380C-6E7F-47E9-B851-49F3E3400445}" type="presParOf" srcId="{19964B1D-7A12-40B0-9749-19167FEBE7BA}" destId="{454025AE-F5C3-4C51-90CF-38F61D98FD69}" srcOrd="1" destOrd="0" presId="urn:microsoft.com/office/officeart/2008/layout/NameandTitleOrganizationalChart"/>
    <dgm:cxn modelId="{643B6E98-4D52-48CD-B051-E92CBCC79614}" type="presParOf" srcId="{19964B1D-7A12-40B0-9749-19167FEBE7BA}" destId="{4EC1BB3F-2FFE-4D31-AB47-23AD4654712B}" srcOrd="2" destOrd="0" presId="urn:microsoft.com/office/officeart/2008/layout/NameandTitleOrganizationalChart"/>
    <dgm:cxn modelId="{A59807AE-4721-48F6-BBE1-CFAD7B649F09}" type="presParOf" srcId="{41060BF9-6F62-49CE-9613-A2C70E922115}" destId="{73555145-E54A-44C9-8AC5-8D0CD1E11AA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645BEE7-F2F2-4DF5-8634-524C2BFCE21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95805B-A888-4FB9-956C-D82688CAA9D5}">
      <dgm:prSet phldrT="[Текст]"/>
      <dgm:spPr/>
      <dgm:t>
        <a:bodyPr/>
        <a:lstStyle/>
        <a:p>
          <a:r>
            <a:rPr lang="en-US" dirty="0" smtClean="0"/>
            <a:t>MRP-</a:t>
          </a:r>
          <a:r>
            <a:rPr lang="ru-RU" dirty="0" smtClean="0"/>
            <a:t>план</a:t>
          </a:r>
          <a:endParaRPr lang="ru-RU" dirty="0"/>
        </a:p>
      </dgm:t>
    </dgm:pt>
    <dgm:pt modelId="{B6422646-A5E1-4C84-96D5-2C4E7F1D8497}" type="parTrans" cxnId="{945BDFF6-B38F-45F4-AB72-B6DC67BC3E95}">
      <dgm:prSet/>
      <dgm:spPr/>
      <dgm:t>
        <a:bodyPr/>
        <a:lstStyle/>
        <a:p>
          <a:endParaRPr lang="ru-RU"/>
        </a:p>
      </dgm:t>
    </dgm:pt>
    <dgm:pt modelId="{FA4E2936-6B04-4D8D-A8F3-3ECF82137B62}" type="sibTrans" cxnId="{945BDFF6-B38F-45F4-AB72-B6DC67BC3E95}">
      <dgm:prSet/>
      <dgm:spPr/>
      <dgm:t>
        <a:bodyPr/>
        <a:lstStyle/>
        <a:p>
          <a:endParaRPr lang="ru-RU"/>
        </a:p>
      </dgm:t>
    </dgm:pt>
    <dgm:pt modelId="{B9F3D83E-8B6D-4376-9A5B-24E617E1A239}">
      <dgm:prSet phldrT="[Текст]"/>
      <dgm:spPr/>
      <dgm:t>
        <a:bodyPr/>
        <a:lstStyle/>
        <a:p>
          <a:r>
            <a:rPr lang="ru-RU" dirty="0" smtClean="0"/>
            <a:t>Брутто-потребность</a:t>
          </a:r>
          <a:endParaRPr lang="ru-RU" dirty="0"/>
        </a:p>
      </dgm:t>
    </dgm:pt>
    <dgm:pt modelId="{719C6617-7728-493D-8934-A4742BB444A2}" type="parTrans" cxnId="{6D19D8AB-6CBE-47EB-992B-EF765FE4F9F9}">
      <dgm:prSet/>
      <dgm:spPr/>
      <dgm:t>
        <a:bodyPr/>
        <a:lstStyle/>
        <a:p>
          <a:endParaRPr lang="ru-RU"/>
        </a:p>
      </dgm:t>
    </dgm:pt>
    <dgm:pt modelId="{81E733D7-86CB-45AD-AFB7-9922F9261734}" type="sibTrans" cxnId="{6D19D8AB-6CBE-47EB-992B-EF765FE4F9F9}">
      <dgm:prSet/>
      <dgm:spPr/>
      <dgm:t>
        <a:bodyPr/>
        <a:lstStyle/>
        <a:p>
          <a:endParaRPr lang="ru-RU"/>
        </a:p>
      </dgm:t>
    </dgm:pt>
    <dgm:pt modelId="{249CCA19-7EF6-4C7F-B20F-4B4793FD27D5}">
      <dgm:prSet phldrT="[Текст]"/>
      <dgm:spPr/>
      <dgm:t>
        <a:bodyPr/>
        <a:lstStyle/>
        <a:p>
          <a:r>
            <a:rPr lang="ru-RU" dirty="0" smtClean="0"/>
            <a:t>Нетто-потребность</a:t>
          </a:r>
          <a:endParaRPr lang="ru-RU" dirty="0"/>
        </a:p>
      </dgm:t>
    </dgm:pt>
    <dgm:pt modelId="{DFFD141B-9CD8-4EB7-97BD-7D3F200534BB}" type="parTrans" cxnId="{3BD1442D-6A71-4326-9243-D93EA7E0549A}">
      <dgm:prSet/>
      <dgm:spPr/>
      <dgm:t>
        <a:bodyPr/>
        <a:lstStyle/>
        <a:p>
          <a:endParaRPr lang="ru-RU"/>
        </a:p>
      </dgm:t>
    </dgm:pt>
    <dgm:pt modelId="{FF8E9C7A-6875-4925-AF8F-FC68AD275BC5}" type="sibTrans" cxnId="{3BD1442D-6A71-4326-9243-D93EA7E0549A}">
      <dgm:prSet/>
      <dgm:spPr/>
      <dgm:t>
        <a:bodyPr/>
        <a:lstStyle/>
        <a:p>
          <a:endParaRPr lang="ru-RU"/>
        </a:p>
      </dgm:t>
    </dgm:pt>
    <dgm:pt modelId="{E5B2D8F1-4663-4DF1-9A09-07BA0EBAE120}">
      <dgm:prSet phldrT="[Текст]"/>
      <dgm:spPr/>
      <dgm:t>
        <a:bodyPr/>
        <a:lstStyle/>
        <a:p>
          <a:r>
            <a:rPr lang="ru-RU" dirty="0" smtClean="0"/>
            <a:t>План закупок</a:t>
          </a:r>
          <a:endParaRPr lang="ru-RU" dirty="0"/>
        </a:p>
      </dgm:t>
    </dgm:pt>
    <dgm:pt modelId="{610A1B6F-3E19-4616-9EEA-C2097B746914}" type="parTrans" cxnId="{0A89CCCC-9FCC-4F75-BBAD-1535360FE314}">
      <dgm:prSet/>
      <dgm:spPr/>
      <dgm:t>
        <a:bodyPr/>
        <a:lstStyle/>
        <a:p>
          <a:endParaRPr lang="ru-RU"/>
        </a:p>
      </dgm:t>
    </dgm:pt>
    <dgm:pt modelId="{1B4F97BB-1046-49B2-8B38-43032DBE6A47}" type="sibTrans" cxnId="{0A89CCCC-9FCC-4F75-BBAD-1535360FE314}">
      <dgm:prSet/>
      <dgm:spPr/>
      <dgm:t>
        <a:bodyPr/>
        <a:lstStyle/>
        <a:p>
          <a:endParaRPr lang="ru-RU"/>
        </a:p>
      </dgm:t>
    </dgm:pt>
    <dgm:pt modelId="{D9AC6650-D762-4C44-9B53-32F08052605E}">
      <dgm:prSet phldrT="[Текст]"/>
      <dgm:spPr/>
      <dgm:t>
        <a:bodyPr/>
        <a:lstStyle/>
        <a:p>
          <a:r>
            <a:rPr lang="ru-RU" dirty="0" smtClean="0"/>
            <a:t>Производственный план</a:t>
          </a:r>
          <a:endParaRPr lang="ru-RU" dirty="0"/>
        </a:p>
      </dgm:t>
    </dgm:pt>
    <dgm:pt modelId="{C1481C52-9FB2-4FFB-8857-28FFF557CFD4}" type="parTrans" cxnId="{1EFE8E7E-51F5-44A3-B028-1159F108F31E}">
      <dgm:prSet/>
      <dgm:spPr/>
      <dgm:t>
        <a:bodyPr/>
        <a:lstStyle/>
        <a:p>
          <a:endParaRPr lang="ru-RU"/>
        </a:p>
      </dgm:t>
    </dgm:pt>
    <dgm:pt modelId="{8792FB40-910C-4DE9-B4E5-EC6CD60E64FA}" type="sibTrans" cxnId="{1EFE8E7E-51F5-44A3-B028-1159F108F31E}">
      <dgm:prSet/>
      <dgm:spPr/>
      <dgm:t>
        <a:bodyPr/>
        <a:lstStyle/>
        <a:p>
          <a:endParaRPr lang="ru-RU"/>
        </a:p>
      </dgm:t>
    </dgm:pt>
    <dgm:pt modelId="{5B0308AB-74D2-410D-A177-9A7ED6D613D4}" type="pres">
      <dgm:prSet presAssocID="{C645BEE7-F2F2-4DF5-8634-524C2BFCE2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D7602-4BBE-464A-918F-92FAD77F52BC}" type="pres">
      <dgm:prSet presAssocID="{C645BEE7-F2F2-4DF5-8634-524C2BFCE218}" presName="matrix" presStyleCnt="0"/>
      <dgm:spPr/>
    </dgm:pt>
    <dgm:pt modelId="{97F6C4EF-66B2-469E-B0A1-D421E606BEE0}" type="pres">
      <dgm:prSet presAssocID="{C645BEE7-F2F2-4DF5-8634-524C2BFCE218}" presName="tile1" presStyleLbl="node1" presStyleIdx="0" presStyleCnt="4"/>
      <dgm:spPr/>
      <dgm:t>
        <a:bodyPr/>
        <a:lstStyle/>
        <a:p>
          <a:endParaRPr lang="ru-RU"/>
        </a:p>
      </dgm:t>
    </dgm:pt>
    <dgm:pt modelId="{F95D66DC-08F6-4B31-A5B5-95E1DEE508BA}" type="pres">
      <dgm:prSet presAssocID="{C645BEE7-F2F2-4DF5-8634-524C2BFCE2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1E264-CF05-488A-9883-6B440F6C8EFC}" type="pres">
      <dgm:prSet presAssocID="{C645BEE7-F2F2-4DF5-8634-524C2BFCE218}" presName="tile2" presStyleLbl="node1" presStyleIdx="1" presStyleCnt="4"/>
      <dgm:spPr/>
      <dgm:t>
        <a:bodyPr/>
        <a:lstStyle/>
        <a:p>
          <a:endParaRPr lang="ru-RU"/>
        </a:p>
      </dgm:t>
    </dgm:pt>
    <dgm:pt modelId="{31E00BA8-8108-4FCC-AFCF-89B26EB422AF}" type="pres">
      <dgm:prSet presAssocID="{C645BEE7-F2F2-4DF5-8634-524C2BFCE2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DE7FF-894C-4F87-AF2B-4579D4654ECB}" type="pres">
      <dgm:prSet presAssocID="{C645BEE7-F2F2-4DF5-8634-524C2BFCE218}" presName="tile3" presStyleLbl="node1" presStyleIdx="2" presStyleCnt="4"/>
      <dgm:spPr/>
      <dgm:t>
        <a:bodyPr/>
        <a:lstStyle/>
        <a:p>
          <a:endParaRPr lang="ru-RU"/>
        </a:p>
      </dgm:t>
    </dgm:pt>
    <dgm:pt modelId="{89B09DD2-F225-40EF-858C-36F62303A664}" type="pres">
      <dgm:prSet presAssocID="{C645BEE7-F2F2-4DF5-8634-524C2BFCE2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901F5-623A-4F00-991E-78C6EEE3E17E}" type="pres">
      <dgm:prSet presAssocID="{C645BEE7-F2F2-4DF5-8634-524C2BFCE218}" presName="tile4" presStyleLbl="node1" presStyleIdx="3" presStyleCnt="4"/>
      <dgm:spPr/>
      <dgm:t>
        <a:bodyPr/>
        <a:lstStyle/>
        <a:p>
          <a:endParaRPr lang="ru-RU"/>
        </a:p>
      </dgm:t>
    </dgm:pt>
    <dgm:pt modelId="{FA1AD8A3-DF92-4C57-AEC7-5094223E3830}" type="pres">
      <dgm:prSet presAssocID="{C645BEE7-F2F2-4DF5-8634-524C2BFCE2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9D1A9-D47C-4564-9F7A-624F3E8DAC8A}" type="pres">
      <dgm:prSet presAssocID="{C645BEE7-F2F2-4DF5-8634-524C2BFCE21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50F43-8471-49BA-84BA-D889B5FBFE7C}" type="presOf" srcId="{E5B2D8F1-4663-4DF1-9A09-07BA0EBAE120}" destId="{89B09DD2-F225-40EF-858C-36F62303A664}" srcOrd="1" destOrd="0" presId="urn:microsoft.com/office/officeart/2005/8/layout/matrix1"/>
    <dgm:cxn modelId="{C13624F4-EE60-4AA6-8C37-1519699FE949}" type="presOf" srcId="{249CCA19-7EF6-4C7F-B20F-4B4793FD27D5}" destId="{18A1E264-CF05-488A-9883-6B440F6C8EFC}" srcOrd="0" destOrd="0" presId="urn:microsoft.com/office/officeart/2005/8/layout/matrix1"/>
    <dgm:cxn modelId="{8EC46A60-11CA-4B44-A68F-8486131DD2AC}" type="presOf" srcId="{249CCA19-7EF6-4C7F-B20F-4B4793FD27D5}" destId="{31E00BA8-8108-4FCC-AFCF-89B26EB422AF}" srcOrd="1" destOrd="0" presId="urn:microsoft.com/office/officeart/2005/8/layout/matrix1"/>
    <dgm:cxn modelId="{0A89CCCC-9FCC-4F75-BBAD-1535360FE314}" srcId="{E095805B-A888-4FB9-956C-D82688CAA9D5}" destId="{E5B2D8F1-4663-4DF1-9A09-07BA0EBAE120}" srcOrd="2" destOrd="0" parTransId="{610A1B6F-3E19-4616-9EEA-C2097B746914}" sibTransId="{1B4F97BB-1046-49B2-8B38-43032DBE6A47}"/>
    <dgm:cxn modelId="{945BDFF6-B38F-45F4-AB72-B6DC67BC3E95}" srcId="{C645BEE7-F2F2-4DF5-8634-524C2BFCE218}" destId="{E095805B-A888-4FB9-956C-D82688CAA9D5}" srcOrd="0" destOrd="0" parTransId="{B6422646-A5E1-4C84-96D5-2C4E7F1D8497}" sibTransId="{FA4E2936-6B04-4D8D-A8F3-3ECF82137B62}"/>
    <dgm:cxn modelId="{F72F65C5-121D-41C4-90AA-7ED33650B49E}" type="presOf" srcId="{B9F3D83E-8B6D-4376-9A5B-24E617E1A239}" destId="{F95D66DC-08F6-4B31-A5B5-95E1DEE508BA}" srcOrd="1" destOrd="0" presId="urn:microsoft.com/office/officeart/2005/8/layout/matrix1"/>
    <dgm:cxn modelId="{BFD9220B-F6FC-4A01-B910-5E4FE7F6CEB0}" type="presOf" srcId="{E095805B-A888-4FB9-956C-D82688CAA9D5}" destId="{5EA9D1A9-D47C-4564-9F7A-624F3E8DAC8A}" srcOrd="0" destOrd="0" presId="urn:microsoft.com/office/officeart/2005/8/layout/matrix1"/>
    <dgm:cxn modelId="{3BD1442D-6A71-4326-9243-D93EA7E0549A}" srcId="{E095805B-A888-4FB9-956C-D82688CAA9D5}" destId="{249CCA19-7EF6-4C7F-B20F-4B4793FD27D5}" srcOrd="1" destOrd="0" parTransId="{DFFD141B-9CD8-4EB7-97BD-7D3F200534BB}" sibTransId="{FF8E9C7A-6875-4925-AF8F-FC68AD275BC5}"/>
    <dgm:cxn modelId="{1EFE8E7E-51F5-44A3-B028-1159F108F31E}" srcId="{E095805B-A888-4FB9-956C-D82688CAA9D5}" destId="{D9AC6650-D762-4C44-9B53-32F08052605E}" srcOrd="3" destOrd="0" parTransId="{C1481C52-9FB2-4FFB-8857-28FFF557CFD4}" sibTransId="{8792FB40-910C-4DE9-B4E5-EC6CD60E64FA}"/>
    <dgm:cxn modelId="{6DA1AEF8-5B7A-455E-B314-9695EEE5409E}" type="presOf" srcId="{C645BEE7-F2F2-4DF5-8634-524C2BFCE218}" destId="{5B0308AB-74D2-410D-A177-9A7ED6D613D4}" srcOrd="0" destOrd="0" presId="urn:microsoft.com/office/officeart/2005/8/layout/matrix1"/>
    <dgm:cxn modelId="{0523BD26-800A-404A-B585-087A7F93649E}" type="presOf" srcId="{D9AC6650-D762-4C44-9B53-32F08052605E}" destId="{7ED901F5-623A-4F00-991E-78C6EEE3E17E}" srcOrd="0" destOrd="0" presId="urn:microsoft.com/office/officeart/2005/8/layout/matrix1"/>
    <dgm:cxn modelId="{4F26EA9B-F366-4FB1-8F68-C28635D308BF}" type="presOf" srcId="{D9AC6650-D762-4C44-9B53-32F08052605E}" destId="{FA1AD8A3-DF92-4C57-AEC7-5094223E3830}" srcOrd="1" destOrd="0" presId="urn:microsoft.com/office/officeart/2005/8/layout/matrix1"/>
    <dgm:cxn modelId="{BAA00193-88DE-4F22-8659-452DE5452440}" type="presOf" srcId="{B9F3D83E-8B6D-4376-9A5B-24E617E1A239}" destId="{97F6C4EF-66B2-469E-B0A1-D421E606BEE0}" srcOrd="0" destOrd="0" presId="urn:microsoft.com/office/officeart/2005/8/layout/matrix1"/>
    <dgm:cxn modelId="{A3DECBAB-8877-4997-B86E-7CC91C979647}" type="presOf" srcId="{E5B2D8F1-4663-4DF1-9A09-07BA0EBAE120}" destId="{8B6DE7FF-894C-4F87-AF2B-4579D4654ECB}" srcOrd="0" destOrd="0" presId="urn:microsoft.com/office/officeart/2005/8/layout/matrix1"/>
    <dgm:cxn modelId="{6D19D8AB-6CBE-47EB-992B-EF765FE4F9F9}" srcId="{E095805B-A888-4FB9-956C-D82688CAA9D5}" destId="{B9F3D83E-8B6D-4376-9A5B-24E617E1A239}" srcOrd="0" destOrd="0" parTransId="{719C6617-7728-493D-8934-A4742BB444A2}" sibTransId="{81E733D7-86CB-45AD-AFB7-9922F9261734}"/>
    <dgm:cxn modelId="{AE1D81BC-CFE4-49D8-9D79-CAB77C2C0431}" type="presParOf" srcId="{5B0308AB-74D2-410D-A177-9A7ED6D613D4}" destId="{8C8D7602-4BBE-464A-918F-92FAD77F52BC}" srcOrd="0" destOrd="0" presId="urn:microsoft.com/office/officeart/2005/8/layout/matrix1"/>
    <dgm:cxn modelId="{B358A241-BA13-4D09-A064-8A10E5336351}" type="presParOf" srcId="{8C8D7602-4BBE-464A-918F-92FAD77F52BC}" destId="{97F6C4EF-66B2-469E-B0A1-D421E606BEE0}" srcOrd="0" destOrd="0" presId="urn:microsoft.com/office/officeart/2005/8/layout/matrix1"/>
    <dgm:cxn modelId="{11F08CB6-D3F1-480F-AB1C-3EF25962EA84}" type="presParOf" srcId="{8C8D7602-4BBE-464A-918F-92FAD77F52BC}" destId="{F95D66DC-08F6-4B31-A5B5-95E1DEE508BA}" srcOrd="1" destOrd="0" presId="urn:microsoft.com/office/officeart/2005/8/layout/matrix1"/>
    <dgm:cxn modelId="{FBB22CAC-22B6-422D-9045-B7E200BA4EA2}" type="presParOf" srcId="{8C8D7602-4BBE-464A-918F-92FAD77F52BC}" destId="{18A1E264-CF05-488A-9883-6B440F6C8EFC}" srcOrd="2" destOrd="0" presId="urn:microsoft.com/office/officeart/2005/8/layout/matrix1"/>
    <dgm:cxn modelId="{E89C184B-50BF-4C46-80D7-52713D5CDC8D}" type="presParOf" srcId="{8C8D7602-4BBE-464A-918F-92FAD77F52BC}" destId="{31E00BA8-8108-4FCC-AFCF-89B26EB422AF}" srcOrd="3" destOrd="0" presId="urn:microsoft.com/office/officeart/2005/8/layout/matrix1"/>
    <dgm:cxn modelId="{915773AB-AF0F-4D08-9BE8-384A70E6B42A}" type="presParOf" srcId="{8C8D7602-4BBE-464A-918F-92FAD77F52BC}" destId="{8B6DE7FF-894C-4F87-AF2B-4579D4654ECB}" srcOrd="4" destOrd="0" presId="urn:microsoft.com/office/officeart/2005/8/layout/matrix1"/>
    <dgm:cxn modelId="{F4A9D6B0-8665-4A11-A52E-3B2AAFBA3787}" type="presParOf" srcId="{8C8D7602-4BBE-464A-918F-92FAD77F52BC}" destId="{89B09DD2-F225-40EF-858C-36F62303A664}" srcOrd="5" destOrd="0" presId="urn:microsoft.com/office/officeart/2005/8/layout/matrix1"/>
    <dgm:cxn modelId="{AD6B0D3C-AEF2-4EC0-B86A-4750FCB0E522}" type="presParOf" srcId="{8C8D7602-4BBE-464A-918F-92FAD77F52BC}" destId="{7ED901F5-623A-4F00-991E-78C6EEE3E17E}" srcOrd="6" destOrd="0" presId="urn:microsoft.com/office/officeart/2005/8/layout/matrix1"/>
    <dgm:cxn modelId="{E92D2AA7-CC23-4670-9F1C-DBC1E8009A6C}" type="presParOf" srcId="{8C8D7602-4BBE-464A-918F-92FAD77F52BC}" destId="{FA1AD8A3-DF92-4C57-AEC7-5094223E3830}" srcOrd="7" destOrd="0" presId="urn:microsoft.com/office/officeart/2005/8/layout/matrix1"/>
    <dgm:cxn modelId="{7A9C18A6-4179-4F21-BD32-C1E53D3BA233}" type="presParOf" srcId="{5B0308AB-74D2-410D-A177-9A7ED6D613D4}" destId="{5EA9D1A9-D47C-4564-9F7A-624F3E8DAC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80D3CC8-0E03-4773-B416-DE113E891DE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A1CA89-7702-474B-9423-20B8AFF01C3A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FD1546C4-FDB9-4151-B749-1D51D4E8B88D}" type="parTrans" cxnId="{CF4AE938-88A7-41BB-8840-5EEAAAB65FBE}">
      <dgm:prSet/>
      <dgm:spPr/>
      <dgm:t>
        <a:bodyPr/>
        <a:lstStyle/>
        <a:p>
          <a:endParaRPr lang="ru-RU"/>
        </a:p>
      </dgm:t>
    </dgm:pt>
    <dgm:pt modelId="{EBB3CAA0-FD7C-4995-AC61-98AE54D5D095}" type="sibTrans" cxnId="{CF4AE938-88A7-41BB-8840-5EEAAAB65FBE}">
      <dgm:prSet/>
      <dgm:spPr/>
      <dgm:t>
        <a:bodyPr/>
        <a:lstStyle/>
        <a:p>
          <a:endParaRPr lang="ru-RU"/>
        </a:p>
      </dgm:t>
    </dgm:pt>
    <dgm:pt modelId="{A85CA433-D682-4C00-8C6E-54CA3984FEB4}">
      <dgm:prSet phldrT="[Текст]"/>
      <dgm:spPr/>
      <dgm:t>
        <a:bodyPr/>
        <a:lstStyle/>
        <a:p>
          <a:r>
            <a:rPr lang="ru-RU" dirty="0" smtClean="0"/>
            <a:t>2А</a:t>
          </a:r>
          <a:endParaRPr lang="ru-RU" dirty="0"/>
        </a:p>
      </dgm:t>
    </dgm:pt>
    <dgm:pt modelId="{14768EFB-937C-44AE-8697-9DF70BE5D5DB}" type="parTrans" cxnId="{5C212B03-199C-46DA-A03B-9F54888B3256}">
      <dgm:prSet/>
      <dgm:spPr/>
      <dgm:t>
        <a:bodyPr/>
        <a:lstStyle/>
        <a:p>
          <a:endParaRPr lang="ru-RU"/>
        </a:p>
      </dgm:t>
    </dgm:pt>
    <dgm:pt modelId="{985CAF7F-E0C6-4530-A8DE-C96AC3DAB67A}" type="sibTrans" cxnId="{5C212B03-199C-46DA-A03B-9F54888B3256}">
      <dgm:prSet/>
      <dgm:spPr/>
      <dgm:t>
        <a:bodyPr/>
        <a:lstStyle/>
        <a:p>
          <a:endParaRPr lang="ru-RU"/>
        </a:p>
      </dgm:t>
    </dgm:pt>
    <dgm:pt modelId="{8BE4F0C2-BA49-43B0-99FD-1D7938F13569}">
      <dgm:prSet phldrT="[Текст]"/>
      <dgm:spPr/>
      <dgm:t>
        <a:bodyPr/>
        <a:lstStyle/>
        <a:p>
          <a:r>
            <a:rPr lang="ru-RU" dirty="0" smtClean="0"/>
            <a:t>2С</a:t>
          </a:r>
          <a:endParaRPr lang="ru-RU" dirty="0"/>
        </a:p>
      </dgm:t>
    </dgm:pt>
    <dgm:pt modelId="{00C8DDB1-EE08-4162-92FC-B1C0F8CB40A8}" type="parTrans" cxnId="{8788C3C9-ECE4-469B-87E5-EC9EC505FF08}">
      <dgm:prSet/>
      <dgm:spPr/>
      <dgm:t>
        <a:bodyPr/>
        <a:lstStyle/>
        <a:p>
          <a:endParaRPr lang="ru-RU"/>
        </a:p>
      </dgm:t>
    </dgm:pt>
    <dgm:pt modelId="{A30198A1-7748-4B79-8F0D-DA4D0691F66E}" type="sibTrans" cxnId="{8788C3C9-ECE4-469B-87E5-EC9EC505FF08}">
      <dgm:prSet/>
      <dgm:spPr/>
      <dgm:t>
        <a:bodyPr/>
        <a:lstStyle/>
        <a:p>
          <a:endParaRPr lang="ru-RU"/>
        </a:p>
      </dgm:t>
    </dgm:pt>
    <dgm:pt modelId="{1F219B0A-3E9F-4C2F-91F2-C2930AF94D5B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N</a:t>
          </a:r>
          <a:endParaRPr lang="ru-RU" dirty="0"/>
        </a:p>
      </dgm:t>
    </dgm:pt>
    <dgm:pt modelId="{F66FF4F6-2A26-4E23-9B45-521BEAC5A9C0}" type="parTrans" cxnId="{0A0E2113-11A6-4F59-B95D-71F90455883B}">
      <dgm:prSet/>
      <dgm:spPr/>
      <dgm:t>
        <a:bodyPr/>
        <a:lstStyle/>
        <a:p>
          <a:endParaRPr lang="ru-RU"/>
        </a:p>
      </dgm:t>
    </dgm:pt>
    <dgm:pt modelId="{5AA460DB-3D6E-4290-9CFC-2997F7CD333F}" type="sibTrans" cxnId="{0A0E2113-11A6-4F59-B95D-71F90455883B}">
      <dgm:prSet/>
      <dgm:spPr/>
      <dgm:t>
        <a:bodyPr/>
        <a:lstStyle/>
        <a:p>
          <a:endParaRPr lang="ru-RU"/>
        </a:p>
      </dgm:t>
    </dgm:pt>
    <dgm:pt modelId="{99432E29-5CF0-4FDB-A92C-5054B782E43A}">
      <dgm:prSet phldrT="[Текст]"/>
      <dgm:spPr/>
      <dgm:t>
        <a:bodyPr/>
        <a:lstStyle/>
        <a:p>
          <a:r>
            <a:rPr lang="ru-RU" dirty="0" smtClean="0"/>
            <a:t>3В</a:t>
          </a:r>
          <a:endParaRPr lang="ru-RU" dirty="0"/>
        </a:p>
      </dgm:t>
    </dgm:pt>
    <dgm:pt modelId="{8752642E-F897-4FD6-805A-8C91EDF15B76}" type="parTrans" cxnId="{82898F6E-6055-4E44-8D6F-37588E9B91EC}">
      <dgm:prSet/>
      <dgm:spPr/>
      <dgm:t>
        <a:bodyPr/>
        <a:lstStyle/>
        <a:p>
          <a:endParaRPr lang="ru-RU"/>
        </a:p>
      </dgm:t>
    </dgm:pt>
    <dgm:pt modelId="{89EB0BD9-E555-4883-86B7-CC6C0DA3E75B}" type="sibTrans" cxnId="{82898F6E-6055-4E44-8D6F-37588E9B91EC}">
      <dgm:prSet/>
      <dgm:spPr/>
      <dgm:t>
        <a:bodyPr/>
        <a:lstStyle/>
        <a:p>
          <a:endParaRPr lang="ru-RU"/>
        </a:p>
      </dgm:t>
    </dgm:pt>
    <dgm:pt modelId="{69DED35F-8ABE-4908-A7CC-D3318C2CF7D2}">
      <dgm:prSet phldrT="[Текст]"/>
      <dgm:spPr/>
      <dgm:t>
        <a:bodyPr/>
        <a:lstStyle/>
        <a:p>
          <a:r>
            <a:rPr lang="en-US" dirty="0" smtClean="0"/>
            <a:t>2N</a:t>
          </a:r>
          <a:endParaRPr lang="ru-RU" dirty="0"/>
        </a:p>
      </dgm:t>
    </dgm:pt>
    <dgm:pt modelId="{04EFF2E4-9727-4BDD-9C6A-B789DF801365}" type="parTrans" cxnId="{55E18F61-5E50-4B3B-8B34-CC39D64E0E18}">
      <dgm:prSet/>
      <dgm:spPr/>
      <dgm:t>
        <a:bodyPr/>
        <a:lstStyle/>
        <a:p>
          <a:endParaRPr lang="ru-RU"/>
        </a:p>
      </dgm:t>
    </dgm:pt>
    <dgm:pt modelId="{D318B63E-82F8-4F8A-A935-F42B7E9FE8B5}" type="sibTrans" cxnId="{55E18F61-5E50-4B3B-8B34-CC39D64E0E18}">
      <dgm:prSet/>
      <dgm:spPr/>
      <dgm:t>
        <a:bodyPr/>
        <a:lstStyle/>
        <a:p>
          <a:endParaRPr lang="ru-RU"/>
        </a:p>
      </dgm:t>
    </dgm:pt>
    <dgm:pt modelId="{F07E269A-3E74-4D44-9C5F-A852F385F851}">
      <dgm:prSet phldrT="[Текст]"/>
      <dgm:spPr/>
      <dgm:t>
        <a:bodyPr/>
        <a:lstStyle/>
        <a:p>
          <a:r>
            <a:rPr lang="ru-RU" dirty="0" smtClean="0"/>
            <a:t>0</a:t>
          </a:r>
          <a:r>
            <a:rPr lang="en-US" dirty="0" smtClean="0"/>
            <a:t> </a:t>
          </a:r>
          <a:r>
            <a:rPr lang="ru-RU" dirty="0" smtClean="0"/>
            <a:t>уровень</a:t>
          </a:r>
          <a:endParaRPr lang="ru-RU" dirty="0"/>
        </a:p>
      </dgm:t>
    </dgm:pt>
    <dgm:pt modelId="{22914703-66C7-4C40-9640-967CE3C8C3D1}" type="parTrans" cxnId="{6B88A7E8-EFD6-458E-9B80-7A88571AEAF1}">
      <dgm:prSet/>
      <dgm:spPr/>
      <dgm:t>
        <a:bodyPr/>
        <a:lstStyle/>
        <a:p>
          <a:endParaRPr lang="ru-RU"/>
        </a:p>
      </dgm:t>
    </dgm:pt>
    <dgm:pt modelId="{CE6ECE68-20CC-4C75-B1C7-523D6BC12146}" type="sibTrans" cxnId="{6B88A7E8-EFD6-458E-9B80-7A88571AEAF1}">
      <dgm:prSet/>
      <dgm:spPr/>
      <dgm:t>
        <a:bodyPr/>
        <a:lstStyle/>
        <a:p>
          <a:endParaRPr lang="ru-RU"/>
        </a:p>
      </dgm:t>
    </dgm:pt>
    <dgm:pt modelId="{2A4B09AE-884F-4E52-8C75-C37D6B4E80CA}">
      <dgm:prSet phldrT="[Текст]"/>
      <dgm:spPr/>
      <dgm:t>
        <a:bodyPr/>
        <a:lstStyle/>
        <a:p>
          <a:r>
            <a:rPr lang="ru-RU" dirty="0" smtClean="0"/>
            <a:t>1 уровень</a:t>
          </a:r>
          <a:endParaRPr lang="ru-RU" dirty="0"/>
        </a:p>
      </dgm:t>
    </dgm:pt>
    <dgm:pt modelId="{D2F065FE-114A-4BB9-8136-B1AB20E14E97}" type="parTrans" cxnId="{AB042B7A-2283-43F4-B936-E5807CA78526}">
      <dgm:prSet/>
      <dgm:spPr/>
      <dgm:t>
        <a:bodyPr/>
        <a:lstStyle/>
        <a:p>
          <a:endParaRPr lang="ru-RU"/>
        </a:p>
      </dgm:t>
    </dgm:pt>
    <dgm:pt modelId="{C263DC1B-72FF-4A53-8898-BA3C04E2992B}" type="sibTrans" cxnId="{AB042B7A-2283-43F4-B936-E5807CA78526}">
      <dgm:prSet/>
      <dgm:spPr/>
      <dgm:t>
        <a:bodyPr/>
        <a:lstStyle/>
        <a:p>
          <a:endParaRPr lang="ru-RU"/>
        </a:p>
      </dgm:t>
    </dgm:pt>
    <dgm:pt modelId="{C87D4DD8-5141-4460-90D1-41981E0C51A7}">
      <dgm:prSet phldrT="[Текст]"/>
      <dgm:spPr/>
      <dgm:t>
        <a:bodyPr/>
        <a:lstStyle/>
        <a:p>
          <a:r>
            <a:rPr lang="ru-RU" dirty="0" smtClean="0"/>
            <a:t>2 уровень</a:t>
          </a:r>
          <a:endParaRPr lang="ru-RU" dirty="0"/>
        </a:p>
      </dgm:t>
    </dgm:pt>
    <dgm:pt modelId="{E1236BCD-493F-4718-99CB-9A6F423E1713}" type="parTrans" cxnId="{13A4C547-532B-45C7-96F4-37295B4B571F}">
      <dgm:prSet/>
      <dgm:spPr/>
      <dgm:t>
        <a:bodyPr/>
        <a:lstStyle/>
        <a:p>
          <a:endParaRPr lang="ru-RU"/>
        </a:p>
      </dgm:t>
    </dgm:pt>
    <dgm:pt modelId="{0F622391-D33E-4624-BB75-25016D9D8D37}" type="sibTrans" cxnId="{13A4C547-532B-45C7-96F4-37295B4B571F}">
      <dgm:prSet/>
      <dgm:spPr/>
      <dgm:t>
        <a:bodyPr/>
        <a:lstStyle/>
        <a:p>
          <a:endParaRPr lang="ru-RU"/>
        </a:p>
      </dgm:t>
    </dgm:pt>
    <dgm:pt modelId="{502E4612-F58A-4263-8FA5-CE518D99FCF2}" type="pres">
      <dgm:prSet presAssocID="{780D3CC8-0E03-4773-B416-DE113E891D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84356-F0BB-4BF1-BA5B-D21ECB3CA79A}" type="pres">
      <dgm:prSet presAssocID="{780D3CC8-0E03-4773-B416-DE113E891DE4}" presName="hierFlow" presStyleCnt="0"/>
      <dgm:spPr/>
    </dgm:pt>
    <dgm:pt modelId="{6440E443-1CD2-4665-8CAF-24294129C31B}" type="pres">
      <dgm:prSet presAssocID="{780D3CC8-0E03-4773-B416-DE113E891DE4}" presName="firstBuf" presStyleCnt="0"/>
      <dgm:spPr/>
    </dgm:pt>
    <dgm:pt modelId="{020259E8-B8A4-4740-B358-4E7A3FE0BB94}" type="pres">
      <dgm:prSet presAssocID="{780D3CC8-0E03-4773-B416-DE113E891D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506964-773B-4391-9D93-2EF2B6E9BA70}" type="pres">
      <dgm:prSet presAssocID="{3FA1CA89-7702-474B-9423-20B8AFF01C3A}" presName="Name14" presStyleCnt="0"/>
      <dgm:spPr/>
    </dgm:pt>
    <dgm:pt modelId="{18D3FE3B-9F01-45BD-BE29-EB339B3F8DFE}" type="pres">
      <dgm:prSet presAssocID="{3FA1CA89-7702-474B-9423-20B8AFF01C3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7CCC6-8143-4987-AF17-4C44BA7ED643}" type="pres">
      <dgm:prSet presAssocID="{3FA1CA89-7702-474B-9423-20B8AFF01C3A}" presName="hierChild2" presStyleCnt="0"/>
      <dgm:spPr/>
    </dgm:pt>
    <dgm:pt modelId="{8312119E-A900-4F61-BE5C-B5B0AA73EB17}" type="pres">
      <dgm:prSet presAssocID="{14768EFB-937C-44AE-8697-9DF70BE5D5DB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824FCEA-9C0C-40BE-8314-199707002EF7}" type="pres">
      <dgm:prSet presAssocID="{A85CA433-D682-4C00-8C6E-54CA3984FEB4}" presName="Name21" presStyleCnt="0"/>
      <dgm:spPr/>
    </dgm:pt>
    <dgm:pt modelId="{4D2AE633-CCAD-4903-8C8A-DE36BA42ECC3}" type="pres">
      <dgm:prSet presAssocID="{A85CA433-D682-4C00-8C6E-54CA3984FEB4}" presName="level2Shape" presStyleLbl="node2" presStyleIdx="0" presStyleCnt="2"/>
      <dgm:spPr/>
      <dgm:t>
        <a:bodyPr/>
        <a:lstStyle/>
        <a:p>
          <a:endParaRPr lang="ru-RU"/>
        </a:p>
      </dgm:t>
    </dgm:pt>
    <dgm:pt modelId="{A0F5299A-D39C-47DB-956B-92B72CA519EB}" type="pres">
      <dgm:prSet presAssocID="{A85CA433-D682-4C00-8C6E-54CA3984FEB4}" presName="hierChild3" presStyleCnt="0"/>
      <dgm:spPr/>
    </dgm:pt>
    <dgm:pt modelId="{C815FE3C-56C2-4781-8C18-D0B8A0114FAD}" type="pres">
      <dgm:prSet presAssocID="{00C8DDB1-EE08-4162-92FC-B1C0F8CB40A8}" presName="Name19" presStyleLbl="parChTrans1D3" presStyleIdx="0" presStyleCnt="3"/>
      <dgm:spPr/>
      <dgm:t>
        <a:bodyPr/>
        <a:lstStyle/>
        <a:p>
          <a:endParaRPr lang="ru-RU"/>
        </a:p>
      </dgm:t>
    </dgm:pt>
    <dgm:pt modelId="{3F21A25B-AB37-4734-9D53-0BDA3CB44EAB}" type="pres">
      <dgm:prSet presAssocID="{8BE4F0C2-BA49-43B0-99FD-1D7938F13569}" presName="Name21" presStyleCnt="0"/>
      <dgm:spPr/>
    </dgm:pt>
    <dgm:pt modelId="{D062F307-C1C3-4860-9779-651DBC0BDD45}" type="pres">
      <dgm:prSet presAssocID="{8BE4F0C2-BA49-43B0-99FD-1D7938F13569}" presName="level2Shape" presStyleLbl="node3" presStyleIdx="0" presStyleCnt="3"/>
      <dgm:spPr/>
      <dgm:t>
        <a:bodyPr/>
        <a:lstStyle/>
        <a:p>
          <a:endParaRPr lang="ru-RU"/>
        </a:p>
      </dgm:t>
    </dgm:pt>
    <dgm:pt modelId="{7239D38D-E40A-4CF4-8C16-056FB16C1086}" type="pres">
      <dgm:prSet presAssocID="{8BE4F0C2-BA49-43B0-99FD-1D7938F13569}" presName="hierChild3" presStyleCnt="0"/>
      <dgm:spPr/>
    </dgm:pt>
    <dgm:pt modelId="{B9E52FD9-D5EE-4C9D-9F39-DE3ECDE9280B}" type="pres">
      <dgm:prSet presAssocID="{F66FF4F6-2A26-4E23-9B45-521BEAC5A9C0}" presName="Name19" presStyleLbl="parChTrans1D3" presStyleIdx="1" presStyleCnt="3"/>
      <dgm:spPr/>
      <dgm:t>
        <a:bodyPr/>
        <a:lstStyle/>
        <a:p>
          <a:endParaRPr lang="ru-RU"/>
        </a:p>
      </dgm:t>
    </dgm:pt>
    <dgm:pt modelId="{D7EECE02-D11D-4546-BC3B-B9000F95E367}" type="pres">
      <dgm:prSet presAssocID="{1F219B0A-3E9F-4C2F-91F2-C2930AF94D5B}" presName="Name21" presStyleCnt="0"/>
      <dgm:spPr/>
    </dgm:pt>
    <dgm:pt modelId="{66E8B9D7-201E-4ADE-82DD-2014D91EADFE}" type="pres">
      <dgm:prSet presAssocID="{1F219B0A-3E9F-4C2F-91F2-C2930AF94D5B}" presName="level2Shape" presStyleLbl="node3" presStyleIdx="1" presStyleCnt="3"/>
      <dgm:spPr/>
      <dgm:t>
        <a:bodyPr/>
        <a:lstStyle/>
        <a:p>
          <a:endParaRPr lang="ru-RU"/>
        </a:p>
      </dgm:t>
    </dgm:pt>
    <dgm:pt modelId="{56C2259B-6E41-4D2B-B199-A038207A7DDA}" type="pres">
      <dgm:prSet presAssocID="{1F219B0A-3E9F-4C2F-91F2-C2930AF94D5B}" presName="hierChild3" presStyleCnt="0"/>
      <dgm:spPr/>
    </dgm:pt>
    <dgm:pt modelId="{10340CFF-AA42-4118-B2CB-231021CA64DB}" type="pres">
      <dgm:prSet presAssocID="{8752642E-F897-4FD6-805A-8C91EDF15B7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1146FAD-CD7B-4A66-8C43-1C9726CDE3D6}" type="pres">
      <dgm:prSet presAssocID="{99432E29-5CF0-4FDB-A92C-5054B782E43A}" presName="Name21" presStyleCnt="0"/>
      <dgm:spPr/>
    </dgm:pt>
    <dgm:pt modelId="{FBF5CAF7-21B5-455C-B805-20483C78B21E}" type="pres">
      <dgm:prSet presAssocID="{99432E29-5CF0-4FDB-A92C-5054B782E43A}" presName="level2Shape" presStyleLbl="node2" presStyleIdx="1" presStyleCnt="2"/>
      <dgm:spPr/>
      <dgm:t>
        <a:bodyPr/>
        <a:lstStyle/>
        <a:p>
          <a:endParaRPr lang="ru-RU"/>
        </a:p>
      </dgm:t>
    </dgm:pt>
    <dgm:pt modelId="{005C914B-CC1E-41E2-B791-30EA889C1B67}" type="pres">
      <dgm:prSet presAssocID="{99432E29-5CF0-4FDB-A92C-5054B782E43A}" presName="hierChild3" presStyleCnt="0"/>
      <dgm:spPr/>
    </dgm:pt>
    <dgm:pt modelId="{0181F22A-F966-4EFF-B6BB-2E1592F5E23C}" type="pres">
      <dgm:prSet presAssocID="{04EFF2E4-9727-4BDD-9C6A-B789DF801365}" presName="Name19" presStyleLbl="parChTrans1D3" presStyleIdx="2" presStyleCnt="3"/>
      <dgm:spPr/>
      <dgm:t>
        <a:bodyPr/>
        <a:lstStyle/>
        <a:p>
          <a:endParaRPr lang="ru-RU"/>
        </a:p>
      </dgm:t>
    </dgm:pt>
    <dgm:pt modelId="{07D7F173-E576-40FE-B069-620BDEFD838A}" type="pres">
      <dgm:prSet presAssocID="{69DED35F-8ABE-4908-A7CC-D3318C2CF7D2}" presName="Name21" presStyleCnt="0"/>
      <dgm:spPr/>
    </dgm:pt>
    <dgm:pt modelId="{2A35B91B-9A0B-4A00-A143-BC1EAAC70344}" type="pres">
      <dgm:prSet presAssocID="{69DED35F-8ABE-4908-A7CC-D3318C2CF7D2}" presName="level2Shape" presStyleLbl="node3" presStyleIdx="2" presStyleCnt="3"/>
      <dgm:spPr/>
      <dgm:t>
        <a:bodyPr/>
        <a:lstStyle/>
        <a:p>
          <a:endParaRPr lang="ru-RU"/>
        </a:p>
      </dgm:t>
    </dgm:pt>
    <dgm:pt modelId="{F6A32E53-CF4E-4542-9BF3-C536C9A58D3F}" type="pres">
      <dgm:prSet presAssocID="{69DED35F-8ABE-4908-A7CC-D3318C2CF7D2}" presName="hierChild3" presStyleCnt="0"/>
      <dgm:spPr/>
    </dgm:pt>
    <dgm:pt modelId="{B85B5C55-9A06-41B9-A32A-AD1E17D90B09}" type="pres">
      <dgm:prSet presAssocID="{780D3CC8-0E03-4773-B416-DE113E891DE4}" presName="bgShapesFlow" presStyleCnt="0"/>
      <dgm:spPr/>
    </dgm:pt>
    <dgm:pt modelId="{7D0639B1-1EB5-4797-B647-3DE0E0C8C30E}" type="pres">
      <dgm:prSet presAssocID="{F07E269A-3E74-4D44-9C5F-A852F385F851}" presName="rectComp" presStyleCnt="0"/>
      <dgm:spPr/>
    </dgm:pt>
    <dgm:pt modelId="{F2CF454F-60AF-4911-9E44-09BFE88FA33D}" type="pres">
      <dgm:prSet presAssocID="{F07E269A-3E74-4D44-9C5F-A852F385F851}" presName="bgRect" presStyleLbl="bgShp" presStyleIdx="0" presStyleCnt="3"/>
      <dgm:spPr/>
      <dgm:t>
        <a:bodyPr/>
        <a:lstStyle/>
        <a:p>
          <a:endParaRPr lang="ru-RU"/>
        </a:p>
      </dgm:t>
    </dgm:pt>
    <dgm:pt modelId="{69A55786-9430-4B55-839E-C7F2FA944C59}" type="pres">
      <dgm:prSet presAssocID="{F07E269A-3E74-4D44-9C5F-A852F385F85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BA9BC-3291-4FAA-BB66-24E857D86A09}" type="pres">
      <dgm:prSet presAssocID="{F07E269A-3E74-4D44-9C5F-A852F385F851}" presName="spComp" presStyleCnt="0"/>
      <dgm:spPr/>
    </dgm:pt>
    <dgm:pt modelId="{A98B5FED-AFA4-4992-9217-16192E499FB2}" type="pres">
      <dgm:prSet presAssocID="{F07E269A-3E74-4D44-9C5F-A852F385F851}" presName="vSp" presStyleCnt="0"/>
      <dgm:spPr/>
    </dgm:pt>
    <dgm:pt modelId="{7C554E18-247E-4857-BC0C-CC21AFE2D518}" type="pres">
      <dgm:prSet presAssocID="{2A4B09AE-884F-4E52-8C75-C37D6B4E80CA}" presName="rectComp" presStyleCnt="0"/>
      <dgm:spPr/>
    </dgm:pt>
    <dgm:pt modelId="{C93341AB-5FE4-4868-9657-D3B163DAE4E6}" type="pres">
      <dgm:prSet presAssocID="{2A4B09AE-884F-4E52-8C75-C37D6B4E80CA}" presName="bgRect" presStyleLbl="bgShp" presStyleIdx="1" presStyleCnt="3"/>
      <dgm:spPr/>
      <dgm:t>
        <a:bodyPr/>
        <a:lstStyle/>
        <a:p>
          <a:endParaRPr lang="ru-RU"/>
        </a:p>
      </dgm:t>
    </dgm:pt>
    <dgm:pt modelId="{0E04D032-E451-4CED-A1EF-3D5B618B4CDD}" type="pres">
      <dgm:prSet presAssocID="{2A4B09AE-884F-4E52-8C75-C37D6B4E80C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987B-1C14-44F3-A278-8C013B57BF27}" type="pres">
      <dgm:prSet presAssocID="{2A4B09AE-884F-4E52-8C75-C37D6B4E80CA}" presName="spComp" presStyleCnt="0"/>
      <dgm:spPr/>
    </dgm:pt>
    <dgm:pt modelId="{AD39DABB-0D33-4651-A70B-272AA9583D22}" type="pres">
      <dgm:prSet presAssocID="{2A4B09AE-884F-4E52-8C75-C37D6B4E80CA}" presName="vSp" presStyleCnt="0"/>
      <dgm:spPr/>
    </dgm:pt>
    <dgm:pt modelId="{B2E9AA67-83D2-49D9-B39E-6EF9CDAFCBD3}" type="pres">
      <dgm:prSet presAssocID="{C87D4DD8-5141-4460-90D1-41981E0C51A7}" presName="rectComp" presStyleCnt="0"/>
      <dgm:spPr/>
    </dgm:pt>
    <dgm:pt modelId="{7AC9B444-CFA9-4B65-B419-76519A592D37}" type="pres">
      <dgm:prSet presAssocID="{C87D4DD8-5141-4460-90D1-41981E0C51A7}" presName="bgRect" presStyleLbl="bgShp" presStyleIdx="2" presStyleCnt="3" custLinFactNeighborX="714"/>
      <dgm:spPr/>
      <dgm:t>
        <a:bodyPr/>
        <a:lstStyle/>
        <a:p>
          <a:endParaRPr lang="ru-RU"/>
        </a:p>
      </dgm:t>
    </dgm:pt>
    <dgm:pt modelId="{2AEFB9D2-C340-4174-ABEE-7D38D5C971C2}" type="pres">
      <dgm:prSet presAssocID="{C87D4DD8-5141-4460-90D1-41981E0C51A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67C2F-1F99-46D0-A2CD-262A81791966}" type="presOf" srcId="{04EFF2E4-9727-4BDD-9C6A-B789DF801365}" destId="{0181F22A-F966-4EFF-B6BB-2E1592F5E23C}" srcOrd="0" destOrd="0" presId="urn:microsoft.com/office/officeart/2005/8/layout/hierarchy6"/>
    <dgm:cxn modelId="{403D066B-2BD7-477C-A1AF-8F2DA9D42155}" type="presOf" srcId="{F66FF4F6-2A26-4E23-9B45-521BEAC5A9C0}" destId="{B9E52FD9-D5EE-4C9D-9F39-DE3ECDE9280B}" srcOrd="0" destOrd="0" presId="urn:microsoft.com/office/officeart/2005/8/layout/hierarchy6"/>
    <dgm:cxn modelId="{9E7AD41B-11AE-4126-A9E3-957038CB3BF8}" type="presOf" srcId="{99432E29-5CF0-4FDB-A92C-5054B782E43A}" destId="{FBF5CAF7-21B5-455C-B805-20483C78B21E}" srcOrd="0" destOrd="0" presId="urn:microsoft.com/office/officeart/2005/8/layout/hierarchy6"/>
    <dgm:cxn modelId="{0A0E2113-11A6-4F59-B95D-71F90455883B}" srcId="{A85CA433-D682-4C00-8C6E-54CA3984FEB4}" destId="{1F219B0A-3E9F-4C2F-91F2-C2930AF94D5B}" srcOrd="1" destOrd="0" parTransId="{F66FF4F6-2A26-4E23-9B45-521BEAC5A9C0}" sibTransId="{5AA460DB-3D6E-4290-9CFC-2997F7CD333F}"/>
    <dgm:cxn modelId="{42FBA87D-6692-4F99-90CA-E866551AF577}" type="presOf" srcId="{1F219B0A-3E9F-4C2F-91F2-C2930AF94D5B}" destId="{66E8B9D7-201E-4ADE-82DD-2014D91EADFE}" srcOrd="0" destOrd="0" presId="urn:microsoft.com/office/officeart/2005/8/layout/hierarchy6"/>
    <dgm:cxn modelId="{CFEF116D-509D-4397-8324-4C1C67875844}" type="presOf" srcId="{F07E269A-3E74-4D44-9C5F-A852F385F851}" destId="{69A55786-9430-4B55-839E-C7F2FA944C59}" srcOrd="1" destOrd="0" presId="urn:microsoft.com/office/officeart/2005/8/layout/hierarchy6"/>
    <dgm:cxn modelId="{7DB3EB05-AD05-403F-B9EF-E8BFEC59C485}" type="presOf" srcId="{780D3CC8-0E03-4773-B416-DE113E891DE4}" destId="{502E4612-F58A-4263-8FA5-CE518D99FCF2}" srcOrd="0" destOrd="0" presId="urn:microsoft.com/office/officeart/2005/8/layout/hierarchy6"/>
    <dgm:cxn modelId="{6914273E-2CC5-4961-BC3F-0956083B1619}" type="presOf" srcId="{C87D4DD8-5141-4460-90D1-41981E0C51A7}" destId="{7AC9B444-CFA9-4B65-B419-76519A592D37}" srcOrd="0" destOrd="0" presId="urn:microsoft.com/office/officeart/2005/8/layout/hierarchy6"/>
    <dgm:cxn modelId="{CF4AE938-88A7-41BB-8840-5EEAAAB65FBE}" srcId="{780D3CC8-0E03-4773-B416-DE113E891DE4}" destId="{3FA1CA89-7702-474B-9423-20B8AFF01C3A}" srcOrd="0" destOrd="0" parTransId="{FD1546C4-FDB9-4151-B749-1D51D4E8B88D}" sibTransId="{EBB3CAA0-FD7C-4995-AC61-98AE54D5D095}"/>
    <dgm:cxn modelId="{82898F6E-6055-4E44-8D6F-37588E9B91EC}" srcId="{3FA1CA89-7702-474B-9423-20B8AFF01C3A}" destId="{99432E29-5CF0-4FDB-A92C-5054B782E43A}" srcOrd="1" destOrd="0" parTransId="{8752642E-F897-4FD6-805A-8C91EDF15B76}" sibTransId="{89EB0BD9-E555-4883-86B7-CC6C0DA3E75B}"/>
    <dgm:cxn modelId="{8B53E13B-6E6B-452D-BB44-7F14794EAE02}" type="presOf" srcId="{14768EFB-937C-44AE-8697-9DF70BE5D5DB}" destId="{8312119E-A900-4F61-BE5C-B5B0AA73EB17}" srcOrd="0" destOrd="0" presId="urn:microsoft.com/office/officeart/2005/8/layout/hierarchy6"/>
    <dgm:cxn modelId="{C09EB168-FFC9-4DC6-9410-E90C7A0E84E9}" type="presOf" srcId="{8BE4F0C2-BA49-43B0-99FD-1D7938F13569}" destId="{D062F307-C1C3-4860-9779-651DBC0BDD45}" srcOrd="0" destOrd="0" presId="urn:microsoft.com/office/officeart/2005/8/layout/hierarchy6"/>
    <dgm:cxn modelId="{89991A05-AEDC-4739-B626-80D06755951F}" type="presOf" srcId="{2A4B09AE-884F-4E52-8C75-C37D6B4E80CA}" destId="{0E04D032-E451-4CED-A1EF-3D5B618B4CDD}" srcOrd="1" destOrd="0" presId="urn:microsoft.com/office/officeart/2005/8/layout/hierarchy6"/>
    <dgm:cxn modelId="{73C147A8-E32C-4FC4-A4E6-BDF29AD131B9}" type="presOf" srcId="{3FA1CA89-7702-474B-9423-20B8AFF01C3A}" destId="{18D3FE3B-9F01-45BD-BE29-EB339B3F8DFE}" srcOrd="0" destOrd="0" presId="urn:microsoft.com/office/officeart/2005/8/layout/hierarchy6"/>
    <dgm:cxn modelId="{72FD99D8-187C-4BCE-99A2-414742E5E2D3}" type="presOf" srcId="{A85CA433-D682-4C00-8C6E-54CA3984FEB4}" destId="{4D2AE633-CCAD-4903-8C8A-DE36BA42ECC3}" srcOrd="0" destOrd="0" presId="urn:microsoft.com/office/officeart/2005/8/layout/hierarchy6"/>
    <dgm:cxn modelId="{5D0B5457-8C98-4496-92FF-6F68EE82E94F}" type="presOf" srcId="{2A4B09AE-884F-4E52-8C75-C37D6B4E80CA}" destId="{C93341AB-5FE4-4868-9657-D3B163DAE4E6}" srcOrd="0" destOrd="0" presId="urn:microsoft.com/office/officeart/2005/8/layout/hierarchy6"/>
    <dgm:cxn modelId="{6B88A7E8-EFD6-458E-9B80-7A88571AEAF1}" srcId="{780D3CC8-0E03-4773-B416-DE113E891DE4}" destId="{F07E269A-3E74-4D44-9C5F-A852F385F851}" srcOrd="1" destOrd="0" parTransId="{22914703-66C7-4C40-9640-967CE3C8C3D1}" sibTransId="{CE6ECE68-20CC-4C75-B1C7-523D6BC12146}"/>
    <dgm:cxn modelId="{AB042B7A-2283-43F4-B936-E5807CA78526}" srcId="{780D3CC8-0E03-4773-B416-DE113E891DE4}" destId="{2A4B09AE-884F-4E52-8C75-C37D6B4E80CA}" srcOrd="2" destOrd="0" parTransId="{D2F065FE-114A-4BB9-8136-B1AB20E14E97}" sibTransId="{C263DC1B-72FF-4A53-8898-BA3C04E2992B}"/>
    <dgm:cxn modelId="{5C212B03-199C-46DA-A03B-9F54888B3256}" srcId="{3FA1CA89-7702-474B-9423-20B8AFF01C3A}" destId="{A85CA433-D682-4C00-8C6E-54CA3984FEB4}" srcOrd="0" destOrd="0" parTransId="{14768EFB-937C-44AE-8697-9DF70BE5D5DB}" sibTransId="{985CAF7F-E0C6-4530-A8DE-C96AC3DAB67A}"/>
    <dgm:cxn modelId="{55AFFB81-79FB-4E38-8787-87AE1772ADF6}" type="presOf" srcId="{00C8DDB1-EE08-4162-92FC-B1C0F8CB40A8}" destId="{C815FE3C-56C2-4781-8C18-D0B8A0114FAD}" srcOrd="0" destOrd="0" presId="urn:microsoft.com/office/officeart/2005/8/layout/hierarchy6"/>
    <dgm:cxn modelId="{D5D60265-83E9-4D41-8661-14A8CDDAA2F7}" type="presOf" srcId="{8752642E-F897-4FD6-805A-8C91EDF15B76}" destId="{10340CFF-AA42-4118-B2CB-231021CA64DB}" srcOrd="0" destOrd="0" presId="urn:microsoft.com/office/officeart/2005/8/layout/hierarchy6"/>
    <dgm:cxn modelId="{9944CEDE-C82A-4EF8-B3E6-F2B8DCF66CBC}" type="presOf" srcId="{F07E269A-3E74-4D44-9C5F-A852F385F851}" destId="{F2CF454F-60AF-4911-9E44-09BFE88FA33D}" srcOrd="0" destOrd="0" presId="urn:microsoft.com/office/officeart/2005/8/layout/hierarchy6"/>
    <dgm:cxn modelId="{13A4C547-532B-45C7-96F4-37295B4B571F}" srcId="{780D3CC8-0E03-4773-B416-DE113E891DE4}" destId="{C87D4DD8-5141-4460-90D1-41981E0C51A7}" srcOrd="3" destOrd="0" parTransId="{E1236BCD-493F-4718-99CB-9A6F423E1713}" sibTransId="{0F622391-D33E-4624-BB75-25016D9D8D37}"/>
    <dgm:cxn modelId="{CBA72332-977F-4A6F-BD06-31C8A9035352}" type="presOf" srcId="{69DED35F-8ABE-4908-A7CC-D3318C2CF7D2}" destId="{2A35B91B-9A0B-4A00-A143-BC1EAAC70344}" srcOrd="0" destOrd="0" presId="urn:microsoft.com/office/officeart/2005/8/layout/hierarchy6"/>
    <dgm:cxn modelId="{55E18F61-5E50-4B3B-8B34-CC39D64E0E18}" srcId="{99432E29-5CF0-4FDB-A92C-5054B782E43A}" destId="{69DED35F-8ABE-4908-A7CC-D3318C2CF7D2}" srcOrd="0" destOrd="0" parTransId="{04EFF2E4-9727-4BDD-9C6A-B789DF801365}" sibTransId="{D318B63E-82F8-4F8A-A935-F42B7E9FE8B5}"/>
    <dgm:cxn modelId="{54B84843-8C46-4EE1-9AD8-90DF0D5DC266}" type="presOf" srcId="{C87D4DD8-5141-4460-90D1-41981E0C51A7}" destId="{2AEFB9D2-C340-4174-ABEE-7D38D5C971C2}" srcOrd="1" destOrd="0" presId="urn:microsoft.com/office/officeart/2005/8/layout/hierarchy6"/>
    <dgm:cxn modelId="{8788C3C9-ECE4-469B-87E5-EC9EC505FF08}" srcId="{A85CA433-D682-4C00-8C6E-54CA3984FEB4}" destId="{8BE4F0C2-BA49-43B0-99FD-1D7938F13569}" srcOrd="0" destOrd="0" parTransId="{00C8DDB1-EE08-4162-92FC-B1C0F8CB40A8}" sibTransId="{A30198A1-7748-4B79-8F0D-DA4D0691F66E}"/>
    <dgm:cxn modelId="{3A1146C2-93B1-415E-A8BD-6946B4547412}" type="presParOf" srcId="{502E4612-F58A-4263-8FA5-CE518D99FCF2}" destId="{09E84356-F0BB-4BF1-BA5B-D21ECB3CA79A}" srcOrd="0" destOrd="0" presId="urn:microsoft.com/office/officeart/2005/8/layout/hierarchy6"/>
    <dgm:cxn modelId="{DA74D6D3-F768-46A8-B898-6422790D4060}" type="presParOf" srcId="{09E84356-F0BB-4BF1-BA5B-D21ECB3CA79A}" destId="{6440E443-1CD2-4665-8CAF-24294129C31B}" srcOrd="0" destOrd="0" presId="urn:microsoft.com/office/officeart/2005/8/layout/hierarchy6"/>
    <dgm:cxn modelId="{E5B0AE1E-0A9A-47BD-9204-FC84D87350AC}" type="presParOf" srcId="{09E84356-F0BB-4BF1-BA5B-D21ECB3CA79A}" destId="{020259E8-B8A4-4740-B358-4E7A3FE0BB94}" srcOrd="1" destOrd="0" presId="urn:microsoft.com/office/officeart/2005/8/layout/hierarchy6"/>
    <dgm:cxn modelId="{87CF5B1B-45DC-4E3C-8D13-E066A0F801EA}" type="presParOf" srcId="{020259E8-B8A4-4740-B358-4E7A3FE0BB94}" destId="{31506964-773B-4391-9D93-2EF2B6E9BA70}" srcOrd="0" destOrd="0" presId="urn:microsoft.com/office/officeart/2005/8/layout/hierarchy6"/>
    <dgm:cxn modelId="{4FA51621-AC80-4899-BF5A-E0A43551193E}" type="presParOf" srcId="{31506964-773B-4391-9D93-2EF2B6E9BA70}" destId="{18D3FE3B-9F01-45BD-BE29-EB339B3F8DFE}" srcOrd="0" destOrd="0" presId="urn:microsoft.com/office/officeart/2005/8/layout/hierarchy6"/>
    <dgm:cxn modelId="{9F5AFCEE-F386-49A8-AEC6-1BD9F3B6AAC5}" type="presParOf" srcId="{31506964-773B-4391-9D93-2EF2B6E9BA70}" destId="{E187CCC6-8143-4987-AF17-4C44BA7ED643}" srcOrd="1" destOrd="0" presId="urn:microsoft.com/office/officeart/2005/8/layout/hierarchy6"/>
    <dgm:cxn modelId="{B04FC5DA-AB44-493F-B372-6679DAF4AA51}" type="presParOf" srcId="{E187CCC6-8143-4987-AF17-4C44BA7ED643}" destId="{8312119E-A900-4F61-BE5C-B5B0AA73EB17}" srcOrd="0" destOrd="0" presId="urn:microsoft.com/office/officeart/2005/8/layout/hierarchy6"/>
    <dgm:cxn modelId="{2CA04480-14D5-4BDB-B097-AD14004FEDF6}" type="presParOf" srcId="{E187CCC6-8143-4987-AF17-4C44BA7ED643}" destId="{A824FCEA-9C0C-40BE-8314-199707002EF7}" srcOrd="1" destOrd="0" presId="urn:microsoft.com/office/officeart/2005/8/layout/hierarchy6"/>
    <dgm:cxn modelId="{CAC44A43-31A9-484D-803E-D1FDB47EDBE5}" type="presParOf" srcId="{A824FCEA-9C0C-40BE-8314-199707002EF7}" destId="{4D2AE633-CCAD-4903-8C8A-DE36BA42ECC3}" srcOrd="0" destOrd="0" presId="urn:microsoft.com/office/officeart/2005/8/layout/hierarchy6"/>
    <dgm:cxn modelId="{06599A4F-9BAF-4688-AF92-C7E9393A6D9E}" type="presParOf" srcId="{A824FCEA-9C0C-40BE-8314-199707002EF7}" destId="{A0F5299A-D39C-47DB-956B-92B72CA519EB}" srcOrd="1" destOrd="0" presId="urn:microsoft.com/office/officeart/2005/8/layout/hierarchy6"/>
    <dgm:cxn modelId="{36D8190B-C6FB-46DF-9B39-726A1C308113}" type="presParOf" srcId="{A0F5299A-D39C-47DB-956B-92B72CA519EB}" destId="{C815FE3C-56C2-4781-8C18-D0B8A0114FAD}" srcOrd="0" destOrd="0" presId="urn:microsoft.com/office/officeart/2005/8/layout/hierarchy6"/>
    <dgm:cxn modelId="{F04FDF5F-9132-40A6-ACDB-03190493B3BD}" type="presParOf" srcId="{A0F5299A-D39C-47DB-956B-92B72CA519EB}" destId="{3F21A25B-AB37-4734-9D53-0BDA3CB44EAB}" srcOrd="1" destOrd="0" presId="urn:microsoft.com/office/officeart/2005/8/layout/hierarchy6"/>
    <dgm:cxn modelId="{C0420ECA-1A92-437A-A136-04DA7AC7BB02}" type="presParOf" srcId="{3F21A25B-AB37-4734-9D53-0BDA3CB44EAB}" destId="{D062F307-C1C3-4860-9779-651DBC0BDD45}" srcOrd="0" destOrd="0" presId="urn:microsoft.com/office/officeart/2005/8/layout/hierarchy6"/>
    <dgm:cxn modelId="{2D59E16B-8FF9-4CD2-AD78-587EF3202512}" type="presParOf" srcId="{3F21A25B-AB37-4734-9D53-0BDA3CB44EAB}" destId="{7239D38D-E40A-4CF4-8C16-056FB16C1086}" srcOrd="1" destOrd="0" presId="urn:microsoft.com/office/officeart/2005/8/layout/hierarchy6"/>
    <dgm:cxn modelId="{516729C5-BEE1-4DD5-A32C-F09BF1ABB738}" type="presParOf" srcId="{A0F5299A-D39C-47DB-956B-92B72CA519EB}" destId="{B9E52FD9-D5EE-4C9D-9F39-DE3ECDE9280B}" srcOrd="2" destOrd="0" presId="urn:microsoft.com/office/officeart/2005/8/layout/hierarchy6"/>
    <dgm:cxn modelId="{BF9FE1F9-C4F6-498E-B673-B79A1C70CD96}" type="presParOf" srcId="{A0F5299A-D39C-47DB-956B-92B72CA519EB}" destId="{D7EECE02-D11D-4546-BC3B-B9000F95E367}" srcOrd="3" destOrd="0" presId="urn:microsoft.com/office/officeart/2005/8/layout/hierarchy6"/>
    <dgm:cxn modelId="{D222E785-60CA-4C8D-854D-5B84D55948A3}" type="presParOf" srcId="{D7EECE02-D11D-4546-BC3B-B9000F95E367}" destId="{66E8B9D7-201E-4ADE-82DD-2014D91EADFE}" srcOrd="0" destOrd="0" presId="urn:microsoft.com/office/officeart/2005/8/layout/hierarchy6"/>
    <dgm:cxn modelId="{3A6B447E-0B49-485D-97D7-38E5A9664B80}" type="presParOf" srcId="{D7EECE02-D11D-4546-BC3B-B9000F95E367}" destId="{56C2259B-6E41-4D2B-B199-A038207A7DDA}" srcOrd="1" destOrd="0" presId="urn:microsoft.com/office/officeart/2005/8/layout/hierarchy6"/>
    <dgm:cxn modelId="{9690A8E6-552A-4344-8ECB-5C028D4FAD52}" type="presParOf" srcId="{E187CCC6-8143-4987-AF17-4C44BA7ED643}" destId="{10340CFF-AA42-4118-B2CB-231021CA64DB}" srcOrd="2" destOrd="0" presId="urn:microsoft.com/office/officeart/2005/8/layout/hierarchy6"/>
    <dgm:cxn modelId="{186252C7-5D70-42CB-98AB-1FC0B9D16491}" type="presParOf" srcId="{E187CCC6-8143-4987-AF17-4C44BA7ED643}" destId="{D1146FAD-CD7B-4A66-8C43-1C9726CDE3D6}" srcOrd="3" destOrd="0" presId="urn:microsoft.com/office/officeart/2005/8/layout/hierarchy6"/>
    <dgm:cxn modelId="{86D42D45-0185-4E21-A330-2A0C2FB4CBBD}" type="presParOf" srcId="{D1146FAD-CD7B-4A66-8C43-1C9726CDE3D6}" destId="{FBF5CAF7-21B5-455C-B805-20483C78B21E}" srcOrd="0" destOrd="0" presId="urn:microsoft.com/office/officeart/2005/8/layout/hierarchy6"/>
    <dgm:cxn modelId="{D028B92F-EF05-488C-BF06-A45FA382283C}" type="presParOf" srcId="{D1146FAD-CD7B-4A66-8C43-1C9726CDE3D6}" destId="{005C914B-CC1E-41E2-B791-30EA889C1B67}" srcOrd="1" destOrd="0" presId="urn:microsoft.com/office/officeart/2005/8/layout/hierarchy6"/>
    <dgm:cxn modelId="{5EDB697F-A4E6-4DD1-9F09-382980DE97C9}" type="presParOf" srcId="{005C914B-CC1E-41E2-B791-30EA889C1B67}" destId="{0181F22A-F966-4EFF-B6BB-2E1592F5E23C}" srcOrd="0" destOrd="0" presId="urn:microsoft.com/office/officeart/2005/8/layout/hierarchy6"/>
    <dgm:cxn modelId="{A04081BC-A62B-4868-AB77-AF42BF164DB7}" type="presParOf" srcId="{005C914B-CC1E-41E2-B791-30EA889C1B67}" destId="{07D7F173-E576-40FE-B069-620BDEFD838A}" srcOrd="1" destOrd="0" presId="urn:microsoft.com/office/officeart/2005/8/layout/hierarchy6"/>
    <dgm:cxn modelId="{E1C9BA5A-65D2-49F1-A637-479C2B43E046}" type="presParOf" srcId="{07D7F173-E576-40FE-B069-620BDEFD838A}" destId="{2A35B91B-9A0B-4A00-A143-BC1EAAC70344}" srcOrd="0" destOrd="0" presId="urn:microsoft.com/office/officeart/2005/8/layout/hierarchy6"/>
    <dgm:cxn modelId="{F121A9B0-5CE1-4143-A97B-B1F30DC7819D}" type="presParOf" srcId="{07D7F173-E576-40FE-B069-620BDEFD838A}" destId="{F6A32E53-CF4E-4542-9BF3-C536C9A58D3F}" srcOrd="1" destOrd="0" presId="urn:microsoft.com/office/officeart/2005/8/layout/hierarchy6"/>
    <dgm:cxn modelId="{3720B41A-536E-4111-91C7-3E28857E9786}" type="presParOf" srcId="{502E4612-F58A-4263-8FA5-CE518D99FCF2}" destId="{B85B5C55-9A06-41B9-A32A-AD1E17D90B09}" srcOrd="1" destOrd="0" presId="urn:microsoft.com/office/officeart/2005/8/layout/hierarchy6"/>
    <dgm:cxn modelId="{EA1591F1-F4A7-491C-B1B1-1D7BBFB20542}" type="presParOf" srcId="{B85B5C55-9A06-41B9-A32A-AD1E17D90B09}" destId="{7D0639B1-1EB5-4797-B647-3DE0E0C8C30E}" srcOrd="0" destOrd="0" presId="urn:microsoft.com/office/officeart/2005/8/layout/hierarchy6"/>
    <dgm:cxn modelId="{7F7ABAA5-4456-44A1-85E9-434F1F9DA2E4}" type="presParOf" srcId="{7D0639B1-1EB5-4797-B647-3DE0E0C8C30E}" destId="{F2CF454F-60AF-4911-9E44-09BFE88FA33D}" srcOrd="0" destOrd="0" presId="urn:microsoft.com/office/officeart/2005/8/layout/hierarchy6"/>
    <dgm:cxn modelId="{033F86C9-EF8B-4AF0-A73E-9508C859EDD6}" type="presParOf" srcId="{7D0639B1-1EB5-4797-B647-3DE0E0C8C30E}" destId="{69A55786-9430-4B55-839E-C7F2FA944C59}" srcOrd="1" destOrd="0" presId="urn:microsoft.com/office/officeart/2005/8/layout/hierarchy6"/>
    <dgm:cxn modelId="{18043D30-C6A2-4CA2-A178-8AECFFB788E6}" type="presParOf" srcId="{B85B5C55-9A06-41B9-A32A-AD1E17D90B09}" destId="{7CABA9BC-3291-4FAA-BB66-24E857D86A09}" srcOrd="1" destOrd="0" presId="urn:microsoft.com/office/officeart/2005/8/layout/hierarchy6"/>
    <dgm:cxn modelId="{ADBAB2C3-D5DA-4B5A-8DA1-E09EB5B93C2E}" type="presParOf" srcId="{7CABA9BC-3291-4FAA-BB66-24E857D86A09}" destId="{A98B5FED-AFA4-4992-9217-16192E499FB2}" srcOrd="0" destOrd="0" presId="urn:microsoft.com/office/officeart/2005/8/layout/hierarchy6"/>
    <dgm:cxn modelId="{9DFF3D38-0E9E-44D9-912E-9B6E9DB6719C}" type="presParOf" srcId="{B85B5C55-9A06-41B9-A32A-AD1E17D90B09}" destId="{7C554E18-247E-4857-BC0C-CC21AFE2D518}" srcOrd="2" destOrd="0" presId="urn:microsoft.com/office/officeart/2005/8/layout/hierarchy6"/>
    <dgm:cxn modelId="{3A65EC12-9150-4C5E-A7D0-8FD5887B7AC8}" type="presParOf" srcId="{7C554E18-247E-4857-BC0C-CC21AFE2D518}" destId="{C93341AB-5FE4-4868-9657-D3B163DAE4E6}" srcOrd="0" destOrd="0" presId="urn:microsoft.com/office/officeart/2005/8/layout/hierarchy6"/>
    <dgm:cxn modelId="{ABC346DE-E2D1-4939-857F-17FB09CA9C55}" type="presParOf" srcId="{7C554E18-247E-4857-BC0C-CC21AFE2D518}" destId="{0E04D032-E451-4CED-A1EF-3D5B618B4CDD}" srcOrd="1" destOrd="0" presId="urn:microsoft.com/office/officeart/2005/8/layout/hierarchy6"/>
    <dgm:cxn modelId="{B7D8AA9E-2D02-4D73-9A7A-83BDB57E81A7}" type="presParOf" srcId="{B85B5C55-9A06-41B9-A32A-AD1E17D90B09}" destId="{6A7A987B-1C14-44F3-A278-8C013B57BF27}" srcOrd="3" destOrd="0" presId="urn:microsoft.com/office/officeart/2005/8/layout/hierarchy6"/>
    <dgm:cxn modelId="{F123D868-0233-40D3-8535-F10A7E063EC0}" type="presParOf" srcId="{6A7A987B-1C14-44F3-A278-8C013B57BF27}" destId="{AD39DABB-0D33-4651-A70B-272AA9583D22}" srcOrd="0" destOrd="0" presId="urn:microsoft.com/office/officeart/2005/8/layout/hierarchy6"/>
    <dgm:cxn modelId="{B477C28A-0735-4246-8BB2-3465F81AB499}" type="presParOf" srcId="{B85B5C55-9A06-41B9-A32A-AD1E17D90B09}" destId="{B2E9AA67-83D2-49D9-B39E-6EF9CDAFCBD3}" srcOrd="4" destOrd="0" presId="urn:microsoft.com/office/officeart/2005/8/layout/hierarchy6"/>
    <dgm:cxn modelId="{21A20BAE-1C01-41C0-9696-FEB8FF279885}" type="presParOf" srcId="{B2E9AA67-83D2-49D9-B39E-6EF9CDAFCBD3}" destId="{7AC9B444-CFA9-4B65-B419-76519A592D37}" srcOrd="0" destOrd="0" presId="urn:microsoft.com/office/officeart/2005/8/layout/hierarchy6"/>
    <dgm:cxn modelId="{2294F850-2818-4975-80D3-44C028C47C77}" type="presParOf" srcId="{B2E9AA67-83D2-49D9-B39E-6EF9CDAFCBD3}" destId="{2AEFB9D2-C340-4174-ABEE-7D38D5C971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5F17D99-0570-4893-9B2A-9995A37901B8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19318-BD00-4432-8CC3-3E6593FD6D19}">
      <dgm:prSet phldrT="[Текст]"/>
      <dgm:spPr/>
      <dgm:t>
        <a:bodyPr/>
        <a:lstStyle/>
        <a:p>
          <a:r>
            <a:rPr lang="ru-RU" dirty="0" smtClean="0"/>
            <a:t>4 дня</a:t>
          </a:r>
          <a:endParaRPr lang="ru-RU" dirty="0"/>
        </a:p>
      </dgm:t>
    </dgm:pt>
    <dgm:pt modelId="{5A19E643-8904-4D75-99EE-3501DE6EEA86}" type="parTrans" cxnId="{CF6F63A2-2495-4946-8649-B084CDEBC6FE}">
      <dgm:prSet/>
      <dgm:spPr/>
      <dgm:t>
        <a:bodyPr/>
        <a:lstStyle/>
        <a:p>
          <a:endParaRPr lang="ru-RU"/>
        </a:p>
      </dgm:t>
    </dgm:pt>
    <dgm:pt modelId="{A19C0131-1FD2-4BB6-A041-EA9E232D3BA7}" type="sibTrans" cxnId="{CF6F63A2-2495-4946-8649-B084CDEBC6FE}">
      <dgm:prSet/>
      <dgm:spPr/>
      <dgm:t>
        <a:bodyPr/>
        <a:lstStyle/>
        <a:p>
          <a:endParaRPr lang="ru-RU"/>
        </a:p>
      </dgm:t>
    </dgm:pt>
    <dgm:pt modelId="{D97FE74A-25DC-4E89-94E5-95313A4F072D}">
      <dgm:prSet phldrT="[Текст]"/>
      <dgm:spPr/>
      <dgm:t>
        <a:bodyPr/>
        <a:lstStyle/>
        <a:p>
          <a:r>
            <a:rPr lang="ru-RU" dirty="0" smtClean="0"/>
            <a:t>2С</a:t>
          </a:r>
          <a:endParaRPr lang="ru-RU" dirty="0"/>
        </a:p>
      </dgm:t>
    </dgm:pt>
    <dgm:pt modelId="{73B3E73C-B770-4A04-AF9B-19EF4DA40995}" type="parTrans" cxnId="{156DACDA-CBF1-4226-A224-68284E33A5BE}">
      <dgm:prSet/>
      <dgm:spPr/>
      <dgm:t>
        <a:bodyPr/>
        <a:lstStyle/>
        <a:p>
          <a:endParaRPr lang="ru-RU"/>
        </a:p>
      </dgm:t>
    </dgm:pt>
    <dgm:pt modelId="{ED1E5974-1EDD-445A-8E4D-76A88CAA7DB3}" type="sibTrans" cxnId="{156DACDA-CBF1-4226-A224-68284E33A5BE}">
      <dgm:prSet/>
      <dgm:spPr/>
      <dgm:t>
        <a:bodyPr/>
        <a:lstStyle/>
        <a:p>
          <a:endParaRPr lang="ru-RU"/>
        </a:p>
      </dgm:t>
    </dgm:pt>
    <dgm:pt modelId="{4BE3D7AC-2EE2-4260-82C0-1AA1429E115E}">
      <dgm:prSet phldrT="[Текст]"/>
      <dgm:spPr/>
      <dgm:t>
        <a:bodyPr/>
        <a:lstStyle/>
        <a:p>
          <a:r>
            <a:rPr lang="en-US" dirty="0" smtClean="0"/>
            <a:t>3N</a:t>
          </a:r>
          <a:endParaRPr lang="ru-RU" dirty="0"/>
        </a:p>
      </dgm:t>
    </dgm:pt>
    <dgm:pt modelId="{5627D9CF-8F78-4276-8CB8-B6FE99A78ADB}" type="parTrans" cxnId="{81066708-B8BA-4F82-ADE7-18EF6999A007}">
      <dgm:prSet/>
      <dgm:spPr/>
      <dgm:t>
        <a:bodyPr/>
        <a:lstStyle/>
        <a:p>
          <a:endParaRPr lang="ru-RU"/>
        </a:p>
      </dgm:t>
    </dgm:pt>
    <dgm:pt modelId="{C7B7469F-9036-419F-93F7-4AEDE5DD7F1D}" type="sibTrans" cxnId="{81066708-B8BA-4F82-ADE7-18EF6999A007}">
      <dgm:prSet/>
      <dgm:spPr/>
      <dgm:t>
        <a:bodyPr/>
        <a:lstStyle/>
        <a:p>
          <a:endParaRPr lang="ru-RU"/>
        </a:p>
      </dgm:t>
    </dgm:pt>
    <dgm:pt modelId="{38ED21B3-D509-4905-9C47-BBF4C5C8875E}">
      <dgm:prSet phldrT="[Текст]"/>
      <dgm:spPr/>
      <dgm:t>
        <a:bodyPr/>
        <a:lstStyle/>
        <a:p>
          <a:r>
            <a:rPr lang="en-US" dirty="0" smtClean="0"/>
            <a:t>2N</a:t>
          </a:r>
          <a:endParaRPr lang="ru-RU" dirty="0"/>
        </a:p>
      </dgm:t>
    </dgm:pt>
    <dgm:pt modelId="{D2AF9F2D-B9B2-4DC5-AF1D-070071CFD113}" type="parTrans" cxnId="{506EAD45-1EA4-477A-AED3-A47BEE438390}">
      <dgm:prSet/>
      <dgm:spPr/>
      <dgm:t>
        <a:bodyPr/>
        <a:lstStyle/>
        <a:p>
          <a:endParaRPr lang="ru-RU"/>
        </a:p>
      </dgm:t>
    </dgm:pt>
    <dgm:pt modelId="{3700C9C2-A4BD-45D3-BF38-CBF5A2B25D01}" type="sibTrans" cxnId="{506EAD45-1EA4-477A-AED3-A47BEE438390}">
      <dgm:prSet/>
      <dgm:spPr/>
      <dgm:t>
        <a:bodyPr/>
        <a:lstStyle/>
        <a:p>
          <a:endParaRPr lang="ru-RU"/>
        </a:p>
      </dgm:t>
    </dgm:pt>
    <dgm:pt modelId="{83E0A3DF-FE76-4A36-8609-5E03DC284FD5}">
      <dgm:prSet phldrT="[Текст]"/>
      <dgm:spPr/>
      <dgm:t>
        <a:bodyPr/>
        <a:lstStyle/>
        <a:p>
          <a:r>
            <a:rPr lang="ru-RU" dirty="0" smtClean="0"/>
            <a:t>3 дня</a:t>
          </a:r>
          <a:endParaRPr lang="ru-RU" dirty="0"/>
        </a:p>
      </dgm:t>
    </dgm:pt>
    <dgm:pt modelId="{4A790EAD-270E-4F25-8BD3-5A0902A80BDF}" type="parTrans" cxnId="{D5523B67-BEB3-458C-A781-C8FA91548B97}">
      <dgm:prSet/>
      <dgm:spPr/>
      <dgm:t>
        <a:bodyPr/>
        <a:lstStyle/>
        <a:p>
          <a:endParaRPr lang="ru-RU"/>
        </a:p>
      </dgm:t>
    </dgm:pt>
    <dgm:pt modelId="{518FAB04-0BC3-485E-A7D3-D44044B0AED8}" type="sibTrans" cxnId="{D5523B67-BEB3-458C-A781-C8FA91548B97}">
      <dgm:prSet/>
      <dgm:spPr/>
      <dgm:t>
        <a:bodyPr/>
        <a:lstStyle/>
        <a:p>
          <a:endParaRPr lang="ru-RU"/>
        </a:p>
      </dgm:t>
    </dgm:pt>
    <dgm:pt modelId="{136C30D3-7BD7-43CE-B784-748F4241FB52}">
      <dgm:prSet phldrT="[Текст]"/>
      <dgm:spPr/>
      <dgm:t>
        <a:bodyPr/>
        <a:lstStyle/>
        <a:p>
          <a:r>
            <a:rPr lang="ru-RU" dirty="0" smtClean="0"/>
            <a:t>2А</a:t>
          </a:r>
          <a:endParaRPr lang="ru-RU" dirty="0"/>
        </a:p>
      </dgm:t>
    </dgm:pt>
    <dgm:pt modelId="{436D9F5B-CBFE-4090-A579-2403C5EA0AEF}" type="parTrans" cxnId="{84537CB4-D8E4-44BB-8F1F-0E15A553CADD}">
      <dgm:prSet/>
      <dgm:spPr/>
      <dgm:t>
        <a:bodyPr/>
        <a:lstStyle/>
        <a:p>
          <a:endParaRPr lang="ru-RU"/>
        </a:p>
      </dgm:t>
    </dgm:pt>
    <dgm:pt modelId="{388F59AE-0F61-4CD9-9F31-13E10714457B}" type="sibTrans" cxnId="{84537CB4-D8E4-44BB-8F1F-0E15A553CADD}">
      <dgm:prSet/>
      <dgm:spPr/>
      <dgm:t>
        <a:bodyPr/>
        <a:lstStyle/>
        <a:p>
          <a:endParaRPr lang="ru-RU"/>
        </a:p>
      </dgm:t>
    </dgm:pt>
    <dgm:pt modelId="{7E171A6C-76AB-443A-81BB-AEC978BD2B14}">
      <dgm:prSet phldrT="[Текст]"/>
      <dgm:spPr/>
      <dgm:t>
        <a:bodyPr/>
        <a:lstStyle/>
        <a:p>
          <a:r>
            <a:rPr lang="ru-RU" dirty="0" smtClean="0"/>
            <a:t>3В</a:t>
          </a:r>
          <a:endParaRPr lang="ru-RU" dirty="0"/>
        </a:p>
      </dgm:t>
    </dgm:pt>
    <dgm:pt modelId="{035185F0-2417-4549-A644-46B5E20080B7}" type="parTrans" cxnId="{8142F4DB-B88A-4E48-A284-28DAB1442E1C}">
      <dgm:prSet/>
      <dgm:spPr/>
      <dgm:t>
        <a:bodyPr/>
        <a:lstStyle/>
        <a:p>
          <a:endParaRPr lang="ru-RU"/>
        </a:p>
      </dgm:t>
    </dgm:pt>
    <dgm:pt modelId="{2533E0FA-2DE8-403A-855D-A6EEC2E57DA4}" type="sibTrans" cxnId="{8142F4DB-B88A-4E48-A284-28DAB1442E1C}">
      <dgm:prSet/>
      <dgm:spPr/>
      <dgm:t>
        <a:bodyPr/>
        <a:lstStyle/>
        <a:p>
          <a:endParaRPr lang="ru-RU"/>
        </a:p>
      </dgm:t>
    </dgm:pt>
    <dgm:pt modelId="{AA7B7C9C-A194-4492-B1A9-16D453A53BE7}">
      <dgm:prSet phldrT="[Текст]"/>
      <dgm:spPr/>
      <dgm:t>
        <a:bodyPr/>
        <a:lstStyle/>
        <a:p>
          <a:r>
            <a:rPr lang="ru-RU" dirty="0" smtClean="0"/>
            <a:t>2 дня</a:t>
          </a:r>
          <a:endParaRPr lang="ru-RU" dirty="0"/>
        </a:p>
      </dgm:t>
    </dgm:pt>
    <dgm:pt modelId="{31B6385B-1340-4041-8186-43D8AED975A0}" type="parTrans" cxnId="{AF24BEE2-960D-4B07-BED3-02F80A64A9A8}">
      <dgm:prSet/>
      <dgm:spPr/>
      <dgm:t>
        <a:bodyPr/>
        <a:lstStyle/>
        <a:p>
          <a:endParaRPr lang="ru-RU"/>
        </a:p>
      </dgm:t>
    </dgm:pt>
    <dgm:pt modelId="{F639C350-2F69-4CC7-9DF3-9BF66BE04242}" type="sibTrans" cxnId="{AF24BEE2-960D-4B07-BED3-02F80A64A9A8}">
      <dgm:prSet/>
      <dgm:spPr/>
      <dgm:t>
        <a:bodyPr/>
        <a:lstStyle/>
        <a:p>
          <a:endParaRPr lang="ru-RU"/>
        </a:p>
      </dgm:t>
    </dgm:pt>
    <dgm:pt modelId="{B43FF894-5FC3-4EA1-B42A-A669660603CF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61110664-4C3D-4F6D-B01C-70FB882EE8C3}" type="parTrans" cxnId="{403F554D-431F-4441-BBAC-3701423B1930}">
      <dgm:prSet/>
      <dgm:spPr/>
      <dgm:t>
        <a:bodyPr/>
        <a:lstStyle/>
        <a:p>
          <a:endParaRPr lang="ru-RU"/>
        </a:p>
      </dgm:t>
    </dgm:pt>
    <dgm:pt modelId="{124F32A5-B117-4174-A5C2-CCC314A74612}" type="sibTrans" cxnId="{403F554D-431F-4441-BBAC-3701423B1930}">
      <dgm:prSet/>
      <dgm:spPr/>
      <dgm:t>
        <a:bodyPr/>
        <a:lstStyle/>
        <a:p>
          <a:endParaRPr lang="ru-RU"/>
        </a:p>
      </dgm:t>
    </dgm:pt>
    <dgm:pt modelId="{A41E888B-BE4C-4574-A1F0-71D905DF9C99}" type="pres">
      <dgm:prSet presAssocID="{35F17D99-0570-4893-9B2A-9995A37901B8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3C2B25-DA1F-4758-B832-8F816BFA870D}" type="pres">
      <dgm:prSet presAssocID="{35F17D99-0570-4893-9B2A-9995A37901B8}" presName="arc1" presStyleLbl="node1" presStyleIdx="0" presStyleCnt="4"/>
      <dgm:spPr/>
    </dgm:pt>
    <dgm:pt modelId="{0B09C7E6-A789-4DBB-80B0-9EFB6494095D}" type="pres">
      <dgm:prSet presAssocID="{35F17D99-0570-4893-9B2A-9995A37901B8}" presName="arc3" presStyleLbl="node1" presStyleIdx="1" presStyleCnt="4"/>
      <dgm:spPr/>
    </dgm:pt>
    <dgm:pt modelId="{D35FC276-B199-4F03-9454-1FFF22606A1B}" type="pres">
      <dgm:prSet presAssocID="{35F17D99-0570-4893-9B2A-9995A37901B8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955A7-506D-4FEE-BD8A-1E964BB20DBA}" type="pres">
      <dgm:prSet presAssocID="{35F17D99-0570-4893-9B2A-9995A37901B8}" presName="arc2" presStyleLbl="node1" presStyleIdx="2" presStyleCnt="4"/>
      <dgm:spPr/>
    </dgm:pt>
    <dgm:pt modelId="{38743866-AE93-4FF0-8A63-3A9F1DE78664}" type="pres">
      <dgm:prSet presAssocID="{35F17D99-0570-4893-9B2A-9995A37901B8}" presName="arc4" presStyleLbl="node1" presStyleIdx="3" presStyleCnt="4"/>
      <dgm:spPr/>
    </dgm:pt>
    <dgm:pt modelId="{2F70E1A4-D9F7-4EBA-B747-5E7EFA96D6E6}" type="pres">
      <dgm:prSet presAssocID="{35F17D99-0570-4893-9B2A-9995A37901B8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8F5FF-565A-461E-B64A-1C0C5FAEA5B5}" type="pres">
      <dgm:prSet presAssocID="{35F17D99-0570-4893-9B2A-9995A37901B8}" presName="middleComposite" presStyleCnt="0"/>
      <dgm:spPr/>
    </dgm:pt>
    <dgm:pt modelId="{135A4848-EA5B-437E-8E20-185D2FED363D}" type="pres">
      <dgm:prSet presAssocID="{136C30D3-7BD7-43CE-B784-748F4241FB52}" presName="circ1" presStyleLbl="vennNode1" presStyleIdx="0" presStyleCnt="8"/>
      <dgm:spPr/>
      <dgm:t>
        <a:bodyPr/>
        <a:lstStyle/>
        <a:p>
          <a:endParaRPr lang="ru-RU"/>
        </a:p>
      </dgm:t>
    </dgm:pt>
    <dgm:pt modelId="{B6A6919B-C918-4DAC-9748-6530DFA85B3C}" type="pres">
      <dgm:prSet presAssocID="{136C30D3-7BD7-43CE-B784-748F4241FB52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5E4C32D-FFAE-4B73-8068-B27AB535A78B}" type="pres">
      <dgm:prSet presAssocID="{7E171A6C-76AB-443A-81BB-AEC978BD2B14}" presName="circ2" presStyleLbl="vennNode1" presStyleIdx="1" presStyleCnt="8"/>
      <dgm:spPr/>
      <dgm:t>
        <a:bodyPr/>
        <a:lstStyle/>
        <a:p>
          <a:endParaRPr lang="ru-RU"/>
        </a:p>
      </dgm:t>
    </dgm:pt>
    <dgm:pt modelId="{590DEC58-D274-45FA-8A3F-F08FE8027CB9}" type="pres">
      <dgm:prSet presAssocID="{7E171A6C-76AB-443A-81BB-AEC978BD2B14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CEFC408-2F96-4F27-9451-BE8E934622F1}" type="pres">
      <dgm:prSet presAssocID="{35F17D99-0570-4893-9B2A-9995A37901B8}" presName="leftComposite" presStyleCnt="0"/>
      <dgm:spPr/>
    </dgm:pt>
    <dgm:pt modelId="{13A68076-FE66-42A0-9E9C-5ECDAF10E224}" type="pres">
      <dgm:prSet presAssocID="{D97FE74A-25DC-4E89-94E5-95313A4F072D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2712337-635A-40BF-8B63-7C3C4965C1AF}" type="pres">
      <dgm:prSet presAssocID="{D97FE74A-25DC-4E89-94E5-95313A4F072D}" presName="ellipse1" presStyleLbl="vennNode1" presStyleIdx="3" presStyleCnt="8"/>
      <dgm:spPr/>
    </dgm:pt>
    <dgm:pt modelId="{E1397BEC-7E81-4B30-8E46-27C24388D4C1}" type="pres">
      <dgm:prSet presAssocID="{D97FE74A-25DC-4E89-94E5-95313A4F072D}" presName="ellipse2" presStyleLbl="vennNode1" presStyleIdx="4" presStyleCnt="8"/>
      <dgm:spPr/>
    </dgm:pt>
    <dgm:pt modelId="{BBF4EAC8-D6F7-4284-9EA5-DC5FBB1F04EC}" type="pres">
      <dgm:prSet presAssocID="{4BE3D7AC-2EE2-4260-82C0-1AA1429E115E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27DB39E-9B1C-475C-96A7-ACF3A23627E7}" type="pres">
      <dgm:prSet presAssocID="{4BE3D7AC-2EE2-4260-82C0-1AA1429E115E}" presName="ellipse3" presStyleLbl="vennNode1" presStyleIdx="6" presStyleCnt="8"/>
      <dgm:spPr/>
    </dgm:pt>
    <dgm:pt modelId="{AC4BBED4-0376-4344-B0D7-AE5257551691}" type="pres">
      <dgm:prSet presAssocID="{38ED21B3-D509-4905-9C47-BBF4C5C8875E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FFC65F9-9718-4245-AB85-8A9E010BBCF0}" type="pres">
      <dgm:prSet presAssocID="{35F17D99-0570-4893-9B2A-9995A37901B8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F54B100-13E0-48E9-8ECA-49886432494C}" type="pres">
      <dgm:prSet presAssocID="{35F17D99-0570-4893-9B2A-9995A37901B8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2E455-E7E5-4568-A681-B9B305F85B80}" type="presOf" srcId="{136C30D3-7BD7-43CE-B784-748F4241FB52}" destId="{B6A6919B-C918-4DAC-9748-6530DFA85B3C}" srcOrd="1" destOrd="0" presId="urn:microsoft.com/office/officeart/2009/3/layout/PhasedProcess"/>
    <dgm:cxn modelId="{734E866B-D4E7-402C-AB9F-4135C79A6914}" type="presOf" srcId="{35F17D99-0570-4893-9B2A-9995A37901B8}" destId="{A41E888B-BE4C-4574-A1F0-71D905DF9C99}" srcOrd="0" destOrd="0" presId="urn:microsoft.com/office/officeart/2009/3/layout/PhasedProcess"/>
    <dgm:cxn modelId="{AF24BEE2-960D-4B07-BED3-02F80A64A9A8}" srcId="{35F17D99-0570-4893-9B2A-9995A37901B8}" destId="{AA7B7C9C-A194-4492-B1A9-16D453A53BE7}" srcOrd="2" destOrd="0" parTransId="{31B6385B-1340-4041-8186-43D8AED975A0}" sibTransId="{F639C350-2F69-4CC7-9DF3-9BF66BE04242}"/>
    <dgm:cxn modelId="{156DACDA-CBF1-4226-A224-68284E33A5BE}" srcId="{FB119318-BD00-4432-8CC3-3E6593FD6D19}" destId="{D97FE74A-25DC-4E89-94E5-95313A4F072D}" srcOrd="0" destOrd="0" parTransId="{73B3E73C-B770-4A04-AF9B-19EF4DA40995}" sibTransId="{ED1E5974-1EDD-445A-8E4D-76A88CAA7DB3}"/>
    <dgm:cxn modelId="{905B9294-4BCC-4237-B070-A6227602F834}" type="presOf" srcId="{38ED21B3-D509-4905-9C47-BBF4C5C8875E}" destId="{AC4BBED4-0376-4344-B0D7-AE5257551691}" srcOrd="0" destOrd="0" presId="urn:microsoft.com/office/officeart/2009/3/layout/PhasedProcess"/>
    <dgm:cxn modelId="{B47D9104-FFBD-4149-AE43-801548AA9936}" type="presOf" srcId="{FB119318-BD00-4432-8CC3-3E6593FD6D19}" destId="{2F54B100-13E0-48E9-8ECA-49886432494C}" srcOrd="0" destOrd="0" presId="urn:microsoft.com/office/officeart/2009/3/layout/PhasedProcess"/>
    <dgm:cxn modelId="{C51D2D42-510C-4812-BB76-48FCEFD6E6CB}" type="presOf" srcId="{7E171A6C-76AB-443A-81BB-AEC978BD2B14}" destId="{590DEC58-D274-45FA-8A3F-F08FE8027CB9}" srcOrd="1" destOrd="0" presId="urn:microsoft.com/office/officeart/2009/3/layout/PhasedProcess"/>
    <dgm:cxn modelId="{6FFA432E-CB09-4176-AFF5-9169AF79F02B}" type="presOf" srcId="{83E0A3DF-FE76-4A36-8609-5E03DC284FD5}" destId="{D35FC276-B199-4F03-9454-1FFF22606A1B}" srcOrd="0" destOrd="0" presId="urn:microsoft.com/office/officeart/2009/3/layout/PhasedProcess"/>
    <dgm:cxn modelId="{84537CB4-D8E4-44BB-8F1F-0E15A553CADD}" srcId="{83E0A3DF-FE76-4A36-8609-5E03DC284FD5}" destId="{136C30D3-7BD7-43CE-B784-748F4241FB52}" srcOrd="0" destOrd="0" parTransId="{436D9F5B-CBFE-4090-A579-2403C5EA0AEF}" sibTransId="{388F59AE-0F61-4CD9-9F31-13E10714457B}"/>
    <dgm:cxn modelId="{D5523B67-BEB3-458C-A781-C8FA91548B97}" srcId="{35F17D99-0570-4893-9B2A-9995A37901B8}" destId="{83E0A3DF-FE76-4A36-8609-5E03DC284FD5}" srcOrd="1" destOrd="0" parTransId="{4A790EAD-270E-4F25-8BD3-5A0902A80BDF}" sibTransId="{518FAB04-0BC3-485E-A7D3-D44044B0AED8}"/>
    <dgm:cxn modelId="{A132EE2F-28D6-4F49-8682-AA9B7BAE790E}" type="presOf" srcId="{AA7B7C9C-A194-4492-B1A9-16D453A53BE7}" destId="{2F70E1A4-D9F7-4EBA-B747-5E7EFA96D6E6}" srcOrd="0" destOrd="0" presId="urn:microsoft.com/office/officeart/2009/3/layout/PhasedProcess"/>
    <dgm:cxn modelId="{79AFDFBD-72C6-4776-BFE0-6BE45F6A013A}" type="presOf" srcId="{D97FE74A-25DC-4E89-94E5-95313A4F072D}" destId="{13A68076-FE66-42A0-9E9C-5ECDAF10E224}" srcOrd="0" destOrd="0" presId="urn:microsoft.com/office/officeart/2009/3/layout/PhasedProcess"/>
    <dgm:cxn modelId="{403F554D-431F-4441-BBAC-3701423B1930}" srcId="{AA7B7C9C-A194-4492-B1A9-16D453A53BE7}" destId="{B43FF894-5FC3-4EA1-B42A-A669660603CF}" srcOrd="0" destOrd="0" parTransId="{61110664-4C3D-4F6D-B01C-70FB882EE8C3}" sibTransId="{124F32A5-B117-4174-A5C2-CCC314A74612}"/>
    <dgm:cxn modelId="{AD52FBDB-5E3D-405F-A16D-00662685B75F}" type="presOf" srcId="{4BE3D7AC-2EE2-4260-82C0-1AA1429E115E}" destId="{BBF4EAC8-D6F7-4284-9EA5-DC5FBB1F04EC}" srcOrd="0" destOrd="0" presId="urn:microsoft.com/office/officeart/2009/3/layout/PhasedProcess"/>
    <dgm:cxn modelId="{DD7E12B1-F13D-410E-BB72-BD26E6E5C6F4}" type="presOf" srcId="{136C30D3-7BD7-43CE-B784-748F4241FB52}" destId="{135A4848-EA5B-437E-8E20-185D2FED363D}" srcOrd="0" destOrd="0" presId="urn:microsoft.com/office/officeart/2009/3/layout/PhasedProcess"/>
    <dgm:cxn modelId="{8142F4DB-B88A-4E48-A284-28DAB1442E1C}" srcId="{83E0A3DF-FE76-4A36-8609-5E03DC284FD5}" destId="{7E171A6C-76AB-443A-81BB-AEC978BD2B14}" srcOrd="1" destOrd="0" parTransId="{035185F0-2417-4549-A644-46B5E20080B7}" sibTransId="{2533E0FA-2DE8-403A-855D-A6EEC2E57DA4}"/>
    <dgm:cxn modelId="{930ABBD8-4C40-4442-A491-99BAD93F2D0F}" type="presOf" srcId="{7E171A6C-76AB-443A-81BB-AEC978BD2B14}" destId="{A5E4C32D-FFAE-4B73-8068-B27AB535A78B}" srcOrd="0" destOrd="0" presId="urn:microsoft.com/office/officeart/2009/3/layout/PhasedProcess"/>
    <dgm:cxn modelId="{506EAD45-1EA4-477A-AED3-A47BEE438390}" srcId="{FB119318-BD00-4432-8CC3-3E6593FD6D19}" destId="{38ED21B3-D509-4905-9C47-BBF4C5C8875E}" srcOrd="2" destOrd="0" parTransId="{D2AF9F2D-B9B2-4DC5-AF1D-070071CFD113}" sibTransId="{3700C9C2-A4BD-45D3-BF38-CBF5A2B25D01}"/>
    <dgm:cxn modelId="{80831AF7-FCD2-4314-888E-FB718A1AFA16}" type="presOf" srcId="{B43FF894-5FC3-4EA1-B42A-A669660603CF}" destId="{6FFC65F9-9718-4245-AB85-8A9E010BBCF0}" srcOrd="0" destOrd="0" presId="urn:microsoft.com/office/officeart/2009/3/layout/PhasedProcess"/>
    <dgm:cxn modelId="{81066708-B8BA-4F82-ADE7-18EF6999A007}" srcId="{FB119318-BD00-4432-8CC3-3E6593FD6D19}" destId="{4BE3D7AC-2EE2-4260-82C0-1AA1429E115E}" srcOrd="1" destOrd="0" parTransId="{5627D9CF-8F78-4276-8CB8-B6FE99A78ADB}" sibTransId="{C7B7469F-9036-419F-93F7-4AEDE5DD7F1D}"/>
    <dgm:cxn modelId="{CF6F63A2-2495-4946-8649-B084CDEBC6FE}" srcId="{35F17D99-0570-4893-9B2A-9995A37901B8}" destId="{FB119318-BD00-4432-8CC3-3E6593FD6D19}" srcOrd="0" destOrd="0" parTransId="{5A19E643-8904-4D75-99EE-3501DE6EEA86}" sibTransId="{A19C0131-1FD2-4BB6-A041-EA9E232D3BA7}"/>
    <dgm:cxn modelId="{ADF7D992-4ACC-46D5-A346-D8B443E0A2D5}" type="presParOf" srcId="{A41E888B-BE4C-4574-A1F0-71D905DF9C99}" destId="{D93C2B25-DA1F-4758-B832-8F816BFA870D}" srcOrd="0" destOrd="0" presId="urn:microsoft.com/office/officeart/2009/3/layout/PhasedProcess"/>
    <dgm:cxn modelId="{FB009DBF-414B-4CB3-8DDB-F181A1A05DDE}" type="presParOf" srcId="{A41E888B-BE4C-4574-A1F0-71D905DF9C99}" destId="{0B09C7E6-A789-4DBB-80B0-9EFB6494095D}" srcOrd="1" destOrd="0" presId="urn:microsoft.com/office/officeart/2009/3/layout/PhasedProcess"/>
    <dgm:cxn modelId="{531E7BFD-F827-4555-803A-E772F3667892}" type="presParOf" srcId="{A41E888B-BE4C-4574-A1F0-71D905DF9C99}" destId="{D35FC276-B199-4F03-9454-1FFF22606A1B}" srcOrd="2" destOrd="0" presId="urn:microsoft.com/office/officeart/2009/3/layout/PhasedProcess"/>
    <dgm:cxn modelId="{003CEFDB-9AD6-47E7-8C14-E7D79EDB45F8}" type="presParOf" srcId="{A41E888B-BE4C-4574-A1F0-71D905DF9C99}" destId="{169955A7-506D-4FEE-BD8A-1E964BB20DBA}" srcOrd="3" destOrd="0" presId="urn:microsoft.com/office/officeart/2009/3/layout/PhasedProcess"/>
    <dgm:cxn modelId="{79FBA586-6B54-4BAC-8478-95ECCAB5D213}" type="presParOf" srcId="{A41E888B-BE4C-4574-A1F0-71D905DF9C99}" destId="{38743866-AE93-4FF0-8A63-3A9F1DE78664}" srcOrd="4" destOrd="0" presId="urn:microsoft.com/office/officeart/2009/3/layout/PhasedProcess"/>
    <dgm:cxn modelId="{091469AC-94CA-4CB8-8A38-DC04DE41396C}" type="presParOf" srcId="{A41E888B-BE4C-4574-A1F0-71D905DF9C99}" destId="{2F70E1A4-D9F7-4EBA-B747-5E7EFA96D6E6}" srcOrd="5" destOrd="0" presId="urn:microsoft.com/office/officeart/2009/3/layout/PhasedProcess"/>
    <dgm:cxn modelId="{34444282-0B6E-4074-9BDE-1FF5A219D664}" type="presParOf" srcId="{A41E888B-BE4C-4574-A1F0-71D905DF9C99}" destId="{3E68F5FF-565A-461E-B64A-1C0C5FAEA5B5}" srcOrd="6" destOrd="0" presId="urn:microsoft.com/office/officeart/2009/3/layout/PhasedProcess"/>
    <dgm:cxn modelId="{7B3EA12E-7444-4CCC-87D7-51818E1882E0}" type="presParOf" srcId="{3E68F5FF-565A-461E-B64A-1C0C5FAEA5B5}" destId="{135A4848-EA5B-437E-8E20-185D2FED363D}" srcOrd="0" destOrd="0" presId="urn:microsoft.com/office/officeart/2009/3/layout/PhasedProcess"/>
    <dgm:cxn modelId="{29CA27A2-6142-4FF2-9909-37615728DA9F}" type="presParOf" srcId="{3E68F5FF-565A-461E-B64A-1C0C5FAEA5B5}" destId="{B6A6919B-C918-4DAC-9748-6530DFA85B3C}" srcOrd="1" destOrd="0" presId="urn:microsoft.com/office/officeart/2009/3/layout/PhasedProcess"/>
    <dgm:cxn modelId="{26D03FB2-0991-4814-944C-7065B5834BFA}" type="presParOf" srcId="{3E68F5FF-565A-461E-B64A-1C0C5FAEA5B5}" destId="{A5E4C32D-FFAE-4B73-8068-B27AB535A78B}" srcOrd="2" destOrd="0" presId="urn:microsoft.com/office/officeart/2009/3/layout/PhasedProcess"/>
    <dgm:cxn modelId="{F59FB895-1CAF-4B7F-8676-0955A2F07B89}" type="presParOf" srcId="{3E68F5FF-565A-461E-B64A-1C0C5FAEA5B5}" destId="{590DEC58-D274-45FA-8A3F-F08FE8027CB9}" srcOrd="3" destOrd="0" presId="urn:microsoft.com/office/officeart/2009/3/layout/PhasedProcess"/>
    <dgm:cxn modelId="{232A40F3-8571-45A0-BC47-17FA572927E0}" type="presParOf" srcId="{A41E888B-BE4C-4574-A1F0-71D905DF9C99}" destId="{5CEFC408-2F96-4F27-9451-BE8E934622F1}" srcOrd="7" destOrd="0" presId="urn:microsoft.com/office/officeart/2009/3/layout/PhasedProcess"/>
    <dgm:cxn modelId="{146919B7-8883-4EEB-8CD1-8504D30F611B}" type="presParOf" srcId="{5CEFC408-2F96-4F27-9451-BE8E934622F1}" destId="{13A68076-FE66-42A0-9E9C-5ECDAF10E224}" srcOrd="0" destOrd="0" presId="urn:microsoft.com/office/officeart/2009/3/layout/PhasedProcess"/>
    <dgm:cxn modelId="{0DCDBA69-EBCC-49B9-B1F0-8B92BC9A7A2E}" type="presParOf" srcId="{5CEFC408-2F96-4F27-9451-BE8E934622F1}" destId="{52712337-635A-40BF-8B63-7C3C4965C1AF}" srcOrd="1" destOrd="0" presId="urn:microsoft.com/office/officeart/2009/3/layout/PhasedProcess"/>
    <dgm:cxn modelId="{B09A331D-3BCC-4170-A7BC-3E8736902471}" type="presParOf" srcId="{5CEFC408-2F96-4F27-9451-BE8E934622F1}" destId="{E1397BEC-7E81-4B30-8E46-27C24388D4C1}" srcOrd="2" destOrd="0" presId="urn:microsoft.com/office/officeart/2009/3/layout/PhasedProcess"/>
    <dgm:cxn modelId="{97F55733-4157-4D50-A2F0-0FFF7E13852F}" type="presParOf" srcId="{5CEFC408-2F96-4F27-9451-BE8E934622F1}" destId="{BBF4EAC8-D6F7-4284-9EA5-DC5FBB1F04EC}" srcOrd="3" destOrd="0" presId="urn:microsoft.com/office/officeart/2009/3/layout/PhasedProcess"/>
    <dgm:cxn modelId="{CADDA2D0-09CC-405F-95BC-BD9835085B29}" type="presParOf" srcId="{5CEFC408-2F96-4F27-9451-BE8E934622F1}" destId="{B27DB39E-9B1C-475C-96A7-ACF3A23627E7}" srcOrd="4" destOrd="0" presId="urn:microsoft.com/office/officeart/2009/3/layout/PhasedProcess"/>
    <dgm:cxn modelId="{E95B6769-3EE7-494F-AE51-AA558DC57479}" type="presParOf" srcId="{5CEFC408-2F96-4F27-9451-BE8E934622F1}" destId="{AC4BBED4-0376-4344-B0D7-AE5257551691}" srcOrd="5" destOrd="0" presId="urn:microsoft.com/office/officeart/2009/3/layout/PhasedProcess"/>
    <dgm:cxn modelId="{1110BEF9-836A-4262-8585-88DD9F634E68}" type="presParOf" srcId="{A41E888B-BE4C-4574-A1F0-71D905DF9C99}" destId="{6FFC65F9-9718-4245-AB85-8A9E010BBCF0}" srcOrd="8" destOrd="0" presId="urn:microsoft.com/office/officeart/2009/3/layout/PhasedProcess"/>
    <dgm:cxn modelId="{C1B6F671-EEFE-435B-BF66-EFFD83CE0C43}" type="presParOf" srcId="{A41E888B-BE4C-4574-A1F0-71D905DF9C99}" destId="{2F54B100-13E0-48E9-8ECA-49886432494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906829F-B992-47E0-9FC0-2AB966766A1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AAAC27-BBDB-486E-A511-0C72D2E74347}">
      <dgm:prSet phldrT="[Текст]"/>
      <dgm:spPr/>
      <dgm:t>
        <a:bodyPr/>
        <a:lstStyle/>
        <a:p>
          <a:r>
            <a:rPr lang="ru-RU" dirty="0" smtClean="0"/>
            <a:t>План </a:t>
          </a:r>
          <a:r>
            <a:rPr lang="en-US" dirty="0" smtClean="0"/>
            <a:t>MRP I</a:t>
          </a:r>
          <a:endParaRPr lang="ru-RU" dirty="0"/>
        </a:p>
      </dgm:t>
    </dgm:pt>
    <dgm:pt modelId="{703441DB-090B-4D9B-8FFC-7837F4CA5884}" type="parTrans" cxnId="{D6CFA0DF-6D16-4C7F-9FFA-90A1088BB532}">
      <dgm:prSet/>
      <dgm:spPr/>
      <dgm:t>
        <a:bodyPr/>
        <a:lstStyle/>
        <a:p>
          <a:endParaRPr lang="ru-RU"/>
        </a:p>
      </dgm:t>
    </dgm:pt>
    <dgm:pt modelId="{13FA0EFF-859C-432F-ACBF-A6E79009B090}" type="sibTrans" cxnId="{D6CFA0DF-6D16-4C7F-9FFA-90A1088BB532}">
      <dgm:prSet/>
      <dgm:spPr/>
      <dgm:t>
        <a:bodyPr/>
        <a:lstStyle/>
        <a:p>
          <a:endParaRPr lang="ru-RU"/>
        </a:p>
      </dgm:t>
    </dgm:pt>
    <dgm:pt modelId="{E745A55A-8410-4F64-A8AF-07D69DA42492}">
      <dgm:prSet phldrT="[Текст]"/>
      <dgm:spPr/>
      <dgm:t>
        <a:bodyPr/>
        <a:lstStyle/>
        <a:p>
          <a:r>
            <a:rPr lang="ru-RU" dirty="0" smtClean="0"/>
            <a:t>Спрос</a:t>
          </a:r>
          <a:endParaRPr lang="ru-RU" dirty="0"/>
        </a:p>
      </dgm:t>
    </dgm:pt>
    <dgm:pt modelId="{CFB65592-3BAF-4929-8ECF-2040AEF1B647}" type="parTrans" cxnId="{90221630-AF01-4CFA-9CE2-E678BF534315}">
      <dgm:prSet/>
      <dgm:spPr/>
      <dgm:t>
        <a:bodyPr/>
        <a:lstStyle/>
        <a:p>
          <a:endParaRPr lang="ru-RU"/>
        </a:p>
      </dgm:t>
    </dgm:pt>
    <dgm:pt modelId="{475EE0CB-D4CE-4790-AF18-D72025120AB7}" type="sibTrans" cxnId="{90221630-AF01-4CFA-9CE2-E678BF534315}">
      <dgm:prSet/>
      <dgm:spPr/>
      <dgm:t>
        <a:bodyPr/>
        <a:lstStyle/>
        <a:p>
          <a:endParaRPr lang="ru-RU"/>
        </a:p>
      </dgm:t>
    </dgm:pt>
    <dgm:pt modelId="{13AEFCCC-7DA5-4957-BFC9-BCAD941CA8DB}">
      <dgm:prSet phldrT="[Текст]"/>
      <dgm:spPr/>
      <dgm:t>
        <a:bodyPr/>
        <a:lstStyle/>
        <a:p>
          <a:r>
            <a:rPr lang="ru-RU" dirty="0" smtClean="0"/>
            <a:t>Запасы</a:t>
          </a:r>
          <a:endParaRPr lang="ru-RU" dirty="0"/>
        </a:p>
      </dgm:t>
    </dgm:pt>
    <dgm:pt modelId="{143C8EBF-5C22-446B-96D8-255A8C9A666E}" type="parTrans" cxnId="{C5EE610A-E1E6-413E-9350-B27330F1826C}">
      <dgm:prSet/>
      <dgm:spPr/>
      <dgm:t>
        <a:bodyPr/>
        <a:lstStyle/>
        <a:p>
          <a:endParaRPr lang="ru-RU"/>
        </a:p>
      </dgm:t>
    </dgm:pt>
    <dgm:pt modelId="{19131E75-A3E8-48AB-9B71-4C72CBEC3BC9}" type="sibTrans" cxnId="{C5EE610A-E1E6-413E-9350-B27330F1826C}">
      <dgm:prSet/>
      <dgm:spPr/>
      <dgm:t>
        <a:bodyPr/>
        <a:lstStyle/>
        <a:p>
          <a:endParaRPr lang="ru-RU"/>
        </a:p>
      </dgm:t>
    </dgm:pt>
    <dgm:pt modelId="{8B8B7055-C797-49D2-847A-87E58E828B09}">
      <dgm:prSet phldrT="[Текст]"/>
      <dgm:spPr/>
      <dgm:t>
        <a:bodyPr/>
        <a:lstStyle/>
        <a:p>
          <a:r>
            <a:rPr lang="ru-RU" dirty="0" smtClean="0"/>
            <a:t>Спецификация</a:t>
          </a:r>
          <a:endParaRPr lang="ru-RU" dirty="0"/>
        </a:p>
      </dgm:t>
    </dgm:pt>
    <dgm:pt modelId="{895634A5-9C1A-4084-B263-0D7F16A55612}" type="parTrans" cxnId="{CCC33230-0749-40AE-A7E9-23EEC6C7BF2A}">
      <dgm:prSet/>
      <dgm:spPr/>
      <dgm:t>
        <a:bodyPr/>
        <a:lstStyle/>
        <a:p>
          <a:endParaRPr lang="ru-RU"/>
        </a:p>
      </dgm:t>
    </dgm:pt>
    <dgm:pt modelId="{9692A09D-9A40-428B-B418-8A4AD6329566}" type="sibTrans" cxnId="{CCC33230-0749-40AE-A7E9-23EEC6C7BF2A}">
      <dgm:prSet/>
      <dgm:spPr/>
      <dgm:t>
        <a:bodyPr/>
        <a:lstStyle/>
        <a:p>
          <a:endParaRPr lang="ru-RU"/>
        </a:p>
      </dgm:t>
    </dgm:pt>
    <dgm:pt modelId="{89771239-2609-4DA7-AB46-74577ACFA322}" type="pres">
      <dgm:prSet presAssocID="{F906829F-B992-47E0-9FC0-2AB966766A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65048-7417-45AE-B3FD-901DB55DF334}" type="pres">
      <dgm:prSet presAssocID="{C0AAAC27-BBDB-486E-A511-0C72D2E74347}" presName="centerShape" presStyleLbl="node0" presStyleIdx="0" presStyleCnt="1"/>
      <dgm:spPr/>
      <dgm:t>
        <a:bodyPr/>
        <a:lstStyle/>
        <a:p>
          <a:endParaRPr lang="ru-RU"/>
        </a:p>
      </dgm:t>
    </dgm:pt>
    <dgm:pt modelId="{56847C28-8898-479E-815A-589B7CD6243B}" type="pres">
      <dgm:prSet presAssocID="{CFB65592-3BAF-4929-8ECF-2040AEF1B6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7A59CCE-5694-4D88-A0D1-3E3C69BC416C}" type="pres">
      <dgm:prSet presAssocID="{E745A55A-8410-4F64-A8AF-07D69DA424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5059-DE24-4BE2-9225-EDAB6AB38776}" type="pres">
      <dgm:prSet presAssocID="{143C8EBF-5C22-446B-96D8-255A8C9A666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D9528CE-6CAB-4BDF-9E40-7B8F8AA051C5}" type="pres">
      <dgm:prSet presAssocID="{13AEFCCC-7DA5-4957-BFC9-BCAD941CA8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69823-E1E3-4B11-BBC8-B5DAA6205775}" type="pres">
      <dgm:prSet presAssocID="{895634A5-9C1A-4084-B263-0D7F16A5561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C198D7A-C061-49BB-BD7C-E1BCA44CB584}" type="pres">
      <dgm:prSet presAssocID="{8B8B7055-C797-49D2-847A-87E58E828B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6C432-4F7A-436C-BA9F-47DC19E8838B}" type="presOf" srcId="{895634A5-9C1A-4084-B263-0D7F16A55612}" destId="{5BB69823-E1E3-4B11-BBC8-B5DAA6205775}" srcOrd="0" destOrd="0" presId="urn:microsoft.com/office/officeart/2005/8/layout/radial4"/>
    <dgm:cxn modelId="{40B287F7-7645-4E0C-BF4E-1F568882C3BD}" type="presOf" srcId="{CFB65592-3BAF-4929-8ECF-2040AEF1B647}" destId="{56847C28-8898-479E-815A-589B7CD6243B}" srcOrd="0" destOrd="0" presId="urn:microsoft.com/office/officeart/2005/8/layout/radial4"/>
    <dgm:cxn modelId="{2F6AED83-86E4-47E3-A55E-2ADA7DE1B1B1}" type="presOf" srcId="{8B8B7055-C797-49D2-847A-87E58E828B09}" destId="{5C198D7A-C061-49BB-BD7C-E1BCA44CB584}" srcOrd="0" destOrd="0" presId="urn:microsoft.com/office/officeart/2005/8/layout/radial4"/>
    <dgm:cxn modelId="{025527EA-5BA9-4645-B4EE-95A2A663FBA8}" type="presOf" srcId="{13AEFCCC-7DA5-4957-BFC9-BCAD941CA8DB}" destId="{2D9528CE-6CAB-4BDF-9E40-7B8F8AA051C5}" srcOrd="0" destOrd="0" presId="urn:microsoft.com/office/officeart/2005/8/layout/radial4"/>
    <dgm:cxn modelId="{80BD5A45-C5B2-4279-8273-515155D9F0E6}" type="presOf" srcId="{F906829F-B992-47E0-9FC0-2AB966766A14}" destId="{89771239-2609-4DA7-AB46-74577ACFA322}" srcOrd="0" destOrd="0" presId="urn:microsoft.com/office/officeart/2005/8/layout/radial4"/>
    <dgm:cxn modelId="{D6CFA0DF-6D16-4C7F-9FFA-90A1088BB532}" srcId="{F906829F-B992-47E0-9FC0-2AB966766A14}" destId="{C0AAAC27-BBDB-486E-A511-0C72D2E74347}" srcOrd="0" destOrd="0" parTransId="{703441DB-090B-4D9B-8FFC-7837F4CA5884}" sibTransId="{13FA0EFF-859C-432F-ACBF-A6E79009B090}"/>
    <dgm:cxn modelId="{C5EE610A-E1E6-413E-9350-B27330F1826C}" srcId="{C0AAAC27-BBDB-486E-A511-0C72D2E74347}" destId="{13AEFCCC-7DA5-4957-BFC9-BCAD941CA8DB}" srcOrd="1" destOrd="0" parTransId="{143C8EBF-5C22-446B-96D8-255A8C9A666E}" sibTransId="{19131E75-A3E8-48AB-9B71-4C72CBEC3BC9}"/>
    <dgm:cxn modelId="{90221630-AF01-4CFA-9CE2-E678BF534315}" srcId="{C0AAAC27-BBDB-486E-A511-0C72D2E74347}" destId="{E745A55A-8410-4F64-A8AF-07D69DA42492}" srcOrd="0" destOrd="0" parTransId="{CFB65592-3BAF-4929-8ECF-2040AEF1B647}" sibTransId="{475EE0CB-D4CE-4790-AF18-D72025120AB7}"/>
    <dgm:cxn modelId="{E475A4CC-702A-4DAF-B661-97629258C77F}" type="presOf" srcId="{143C8EBF-5C22-446B-96D8-255A8C9A666E}" destId="{D5A25059-DE24-4BE2-9225-EDAB6AB38776}" srcOrd="0" destOrd="0" presId="urn:microsoft.com/office/officeart/2005/8/layout/radial4"/>
    <dgm:cxn modelId="{161DECAE-B954-40F2-BCBF-303256855B7A}" type="presOf" srcId="{C0AAAC27-BBDB-486E-A511-0C72D2E74347}" destId="{BF465048-7417-45AE-B3FD-901DB55DF334}" srcOrd="0" destOrd="0" presId="urn:microsoft.com/office/officeart/2005/8/layout/radial4"/>
    <dgm:cxn modelId="{B390B557-B85B-4658-9334-E84DB1075815}" type="presOf" srcId="{E745A55A-8410-4F64-A8AF-07D69DA42492}" destId="{27A59CCE-5694-4D88-A0D1-3E3C69BC416C}" srcOrd="0" destOrd="0" presId="urn:microsoft.com/office/officeart/2005/8/layout/radial4"/>
    <dgm:cxn modelId="{CCC33230-0749-40AE-A7E9-23EEC6C7BF2A}" srcId="{C0AAAC27-BBDB-486E-A511-0C72D2E74347}" destId="{8B8B7055-C797-49D2-847A-87E58E828B09}" srcOrd="2" destOrd="0" parTransId="{895634A5-9C1A-4084-B263-0D7F16A55612}" sibTransId="{9692A09D-9A40-428B-B418-8A4AD6329566}"/>
    <dgm:cxn modelId="{3651BFD6-D8E8-4A9D-819E-2C172B3D96FC}" type="presParOf" srcId="{89771239-2609-4DA7-AB46-74577ACFA322}" destId="{BF465048-7417-45AE-B3FD-901DB55DF334}" srcOrd="0" destOrd="0" presId="urn:microsoft.com/office/officeart/2005/8/layout/radial4"/>
    <dgm:cxn modelId="{DF223E5F-04A3-4E26-8BCA-30D0A3D8FF21}" type="presParOf" srcId="{89771239-2609-4DA7-AB46-74577ACFA322}" destId="{56847C28-8898-479E-815A-589B7CD6243B}" srcOrd="1" destOrd="0" presId="urn:microsoft.com/office/officeart/2005/8/layout/radial4"/>
    <dgm:cxn modelId="{FB2C56BD-E8B5-4892-A58C-0B04417FF1F1}" type="presParOf" srcId="{89771239-2609-4DA7-AB46-74577ACFA322}" destId="{27A59CCE-5694-4D88-A0D1-3E3C69BC416C}" srcOrd="2" destOrd="0" presId="urn:microsoft.com/office/officeart/2005/8/layout/radial4"/>
    <dgm:cxn modelId="{CDE705D9-4E62-494F-A2FF-D4DE638DF9E3}" type="presParOf" srcId="{89771239-2609-4DA7-AB46-74577ACFA322}" destId="{D5A25059-DE24-4BE2-9225-EDAB6AB38776}" srcOrd="3" destOrd="0" presId="urn:microsoft.com/office/officeart/2005/8/layout/radial4"/>
    <dgm:cxn modelId="{18E681D0-B850-4CB8-9C92-87761263A6E4}" type="presParOf" srcId="{89771239-2609-4DA7-AB46-74577ACFA322}" destId="{2D9528CE-6CAB-4BDF-9E40-7B8F8AA051C5}" srcOrd="4" destOrd="0" presId="urn:microsoft.com/office/officeart/2005/8/layout/radial4"/>
    <dgm:cxn modelId="{0EC06C45-54DC-42C5-A0B1-AC01F5B5C3BB}" type="presParOf" srcId="{89771239-2609-4DA7-AB46-74577ACFA322}" destId="{5BB69823-E1E3-4B11-BBC8-B5DAA6205775}" srcOrd="5" destOrd="0" presId="urn:microsoft.com/office/officeart/2005/8/layout/radial4"/>
    <dgm:cxn modelId="{B397E7D1-61F9-46E8-AA52-6402C3EFBF5F}" type="presParOf" srcId="{89771239-2609-4DA7-AB46-74577ACFA322}" destId="{5C198D7A-C061-49BB-BD7C-E1BCA44CB58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C5B2F88-6B14-4579-B607-F1E7CB1B0F5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8E190-01A0-4667-966C-3CC6724A1113}">
      <dgm:prSet phldrT="[Текст]"/>
      <dgm:spPr/>
      <dgm:t>
        <a:bodyPr/>
        <a:lstStyle/>
        <a:p>
          <a:r>
            <a:rPr lang="en-US" dirty="0" smtClean="0"/>
            <a:t>MRP I</a:t>
          </a:r>
          <a:endParaRPr lang="ru-RU" dirty="0"/>
        </a:p>
      </dgm:t>
    </dgm:pt>
    <dgm:pt modelId="{C10B9C0D-D735-4F07-958B-7AF09E0F4017}" type="parTrans" cxnId="{FF4A4968-9A4E-4733-8267-D77F15B0B7DE}">
      <dgm:prSet/>
      <dgm:spPr/>
      <dgm:t>
        <a:bodyPr/>
        <a:lstStyle/>
        <a:p>
          <a:endParaRPr lang="ru-RU"/>
        </a:p>
      </dgm:t>
    </dgm:pt>
    <dgm:pt modelId="{925244D5-F0A5-4566-8BDE-872E974E603D}" type="sibTrans" cxnId="{FF4A4968-9A4E-4733-8267-D77F15B0B7DE}">
      <dgm:prSet/>
      <dgm:spPr/>
      <dgm:t>
        <a:bodyPr/>
        <a:lstStyle/>
        <a:p>
          <a:endParaRPr lang="ru-RU"/>
        </a:p>
      </dgm:t>
    </dgm:pt>
    <dgm:pt modelId="{78248132-C603-46AB-8252-9E8E281C653F}">
      <dgm:prSet phldrT="[Текст]"/>
      <dgm:spPr/>
      <dgm:t>
        <a:bodyPr/>
        <a:lstStyle/>
        <a:p>
          <a:r>
            <a:rPr lang="en-US" dirty="0" smtClean="0"/>
            <a:t>CRP</a:t>
          </a:r>
          <a:endParaRPr lang="ru-RU" dirty="0"/>
        </a:p>
      </dgm:t>
    </dgm:pt>
    <dgm:pt modelId="{49E4C809-9A17-4312-A349-1600886B3616}" type="parTrans" cxnId="{E044A5A2-78C5-4B27-8F53-9C196166720F}">
      <dgm:prSet/>
      <dgm:spPr/>
      <dgm:t>
        <a:bodyPr/>
        <a:lstStyle/>
        <a:p>
          <a:endParaRPr lang="ru-RU"/>
        </a:p>
      </dgm:t>
    </dgm:pt>
    <dgm:pt modelId="{90FC8EB8-A8E4-4734-94C7-1FC57FA54FD7}" type="sibTrans" cxnId="{E044A5A2-78C5-4B27-8F53-9C196166720F}">
      <dgm:prSet/>
      <dgm:spPr/>
      <dgm:t>
        <a:bodyPr/>
        <a:lstStyle/>
        <a:p>
          <a:endParaRPr lang="ru-RU"/>
        </a:p>
      </dgm:t>
    </dgm:pt>
    <dgm:pt modelId="{CB771E81-9C2B-4D3E-9089-BC5ABD0028D7}">
      <dgm:prSet phldrT="[Текст]"/>
      <dgm:spPr/>
      <dgm:t>
        <a:bodyPr/>
        <a:lstStyle/>
        <a:p>
          <a:r>
            <a:rPr lang="en-US" dirty="0" smtClean="0"/>
            <a:t>MRP II</a:t>
          </a:r>
          <a:endParaRPr lang="ru-RU" dirty="0"/>
        </a:p>
      </dgm:t>
    </dgm:pt>
    <dgm:pt modelId="{1EB67E14-1077-4A21-8F90-53882D6E0518}" type="parTrans" cxnId="{FD53FC22-B671-4B97-83D7-4ACD99C23D4D}">
      <dgm:prSet/>
      <dgm:spPr/>
      <dgm:t>
        <a:bodyPr/>
        <a:lstStyle/>
        <a:p>
          <a:endParaRPr lang="ru-RU"/>
        </a:p>
      </dgm:t>
    </dgm:pt>
    <dgm:pt modelId="{849680EB-86B1-43AA-BD53-D286BD4B0E32}" type="sibTrans" cxnId="{FD53FC22-B671-4B97-83D7-4ACD99C23D4D}">
      <dgm:prSet/>
      <dgm:spPr/>
      <dgm:t>
        <a:bodyPr/>
        <a:lstStyle/>
        <a:p>
          <a:endParaRPr lang="ru-RU"/>
        </a:p>
      </dgm:t>
    </dgm:pt>
    <dgm:pt modelId="{90EBE5DC-8D75-4BAB-A752-3352EA6629B9}" type="pres">
      <dgm:prSet presAssocID="{6C5B2F88-6B14-4579-B607-F1E7CB1B0F5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581A20-00DE-4FEC-B406-B7C976546E65}" type="pres">
      <dgm:prSet presAssocID="{0798E190-01A0-4667-966C-3CC6724A1113}" presName="composite" presStyleCnt="0"/>
      <dgm:spPr/>
    </dgm:pt>
    <dgm:pt modelId="{D7307552-A8FF-4E0A-A325-C78F2ABA0DBC}" type="pres">
      <dgm:prSet presAssocID="{0798E190-01A0-4667-966C-3CC6724A1113}" presName="LShape" presStyleLbl="alignNode1" presStyleIdx="0" presStyleCnt="5"/>
      <dgm:spPr/>
    </dgm:pt>
    <dgm:pt modelId="{EC5CD3FF-C40C-4D2E-95F6-81F3CAFB9CF1}" type="pres">
      <dgm:prSet presAssocID="{0798E190-01A0-4667-966C-3CC6724A111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EE1C9-B78B-48E5-A226-2FF03202E620}" type="pres">
      <dgm:prSet presAssocID="{0798E190-01A0-4667-966C-3CC6724A1113}" presName="Triangle" presStyleLbl="alignNode1" presStyleIdx="1" presStyleCnt="5"/>
      <dgm:spPr/>
    </dgm:pt>
    <dgm:pt modelId="{7D7AAE41-2B58-4CF8-B721-3D99461A6DA1}" type="pres">
      <dgm:prSet presAssocID="{925244D5-F0A5-4566-8BDE-872E974E603D}" presName="sibTrans" presStyleCnt="0"/>
      <dgm:spPr/>
    </dgm:pt>
    <dgm:pt modelId="{1459A639-480A-4C6F-8A31-5FBE286ED35C}" type="pres">
      <dgm:prSet presAssocID="{925244D5-F0A5-4566-8BDE-872E974E603D}" presName="space" presStyleCnt="0"/>
      <dgm:spPr/>
    </dgm:pt>
    <dgm:pt modelId="{4CE6AB4A-974E-4793-90AA-134CA2113B65}" type="pres">
      <dgm:prSet presAssocID="{78248132-C603-46AB-8252-9E8E281C653F}" presName="composite" presStyleCnt="0"/>
      <dgm:spPr/>
    </dgm:pt>
    <dgm:pt modelId="{4D121C65-83C1-47CC-B79B-15E6BB47CE19}" type="pres">
      <dgm:prSet presAssocID="{78248132-C603-46AB-8252-9E8E281C653F}" presName="LShape" presStyleLbl="alignNode1" presStyleIdx="2" presStyleCnt="5"/>
      <dgm:spPr/>
    </dgm:pt>
    <dgm:pt modelId="{66A0D078-1AA3-4C61-92CC-0EA20C155D99}" type="pres">
      <dgm:prSet presAssocID="{78248132-C603-46AB-8252-9E8E281C653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83DD6-2876-4D9F-9120-6CCC873F12F0}" type="pres">
      <dgm:prSet presAssocID="{78248132-C603-46AB-8252-9E8E281C653F}" presName="Triangle" presStyleLbl="alignNode1" presStyleIdx="3" presStyleCnt="5"/>
      <dgm:spPr/>
    </dgm:pt>
    <dgm:pt modelId="{FA186D29-3BF4-4A70-92A7-6C53D3BF438D}" type="pres">
      <dgm:prSet presAssocID="{90FC8EB8-A8E4-4734-94C7-1FC57FA54FD7}" presName="sibTrans" presStyleCnt="0"/>
      <dgm:spPr/>
    </dgm:pt>
    <dgm:pt modelId="{55DA4A36-AEB8-4675-B6DF-A18753B4483D}" type="pres">
      <dgm:prSet presAssocID="{90FC8EB8-A8E4-4734-94C7-1FC57FA54FD7}" presName="space" presStyleCnt="0"/>
      <dgm:spPr/>
    </dgm:pt>
    <dgm:pt modelId="{94B12522-FC11-4E52-8BB3-F317920F42A3}" type="pres">
      <dgm:prSet presAssocID="{CB771E81-9C2B-4D3E-9089-BC5ABD0028D7}" presName="composite" presStyleCnt="0"/>
      <dgm:spPr/>
    </dgm:pt>
    <dgm:pt modelId="{E1AC2938-6EC4-4427-A785-AF3DEE2EE186}" type="pres">
      <dgm:prSet presAssocID="{CB771E81-9C2B-4D3E-9089-BC5ABD0028D7}" presName="LShape" presStyleLbl="alignNode1" presStyleIdx="4" presStyleCnt="5"/>
      <dgm:spPr/>
    </dgm:pt>
    <dgm:pt modelId="{39CD7AF1-3DDF-4A9A-B7A4-AAF51A196EB9}" type="pres">
      <dgm:prSet presAssocID="{CB771E81-9C2B-4D3E-9089-BC5ABD0028D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3B23B-ED3D-46A5-B328-2AEEBD4738E5}" type="presOf" srcId="{CB771E81-9C2B-4D3E-9089-BC5ABD0028D7}" destId="{39CD7AF1-3DDF-4A9A-B7A4-AAF51A196EB9}" srcOrd="0" destOrd="0" presId="urn:microsoft.com/office/officeart/2009/3/layout/StepUpProcess"/>
    <dgm:cxn modelId="{1D283D70-AE09-4B0C-9444-F46996279B90}" type="presOf" srcId="{0798E190-01A0-4667-966C-3CC6724A1113}" destId="{EC5CD3FF-C40C-4D2E-95F6-81F3CAFB9CF1}" srcOrd="0" destOrd="0" presId="urn:microsoft.com/office/officeart/2009/3/layout/StepUpProcess"/>
    <dgm:cxn modelId="{FF4A4968-9A4E-4733-8267-D77F15B0B7DE}" srcId="{6C5B2F88-6B14-4579-B607-F1E7CB1B0F5B}" destId="{0798E190-01A0-4667-966C-3CC6724A1113}" srcOrd="0" destOrd="0" parTransId="{C10B9C0D-D735-4F07-958B-7AF09E0F4017}" sibTransId="{925244D5-F0A5-4566-8BDE-872E974E603D}"/>
    <dgm:cxn modelId="{FD53FC22-B671-4B97-83D7-4ACD99C23D4D}" srcId="{6C5B2F88-6B14-4579-B607-F1E7CB1B0F5B}" destId="{CB771E81-9C2B-4D3E-9089-BC5ABD0028D7}" srcOrd="2" destOrd="0" parTransId="{1EB67E14-1077-4A21-8F90-53882D6E0518}" sibTransId="{849680EB-86B1-43AA-BD53-D286BD4B0E32}"/>
    <dgm:cxn modelId="{E044A5A2-78C5-4B27-8F53-9C196166720F}" srcId="{6C5B2F88-6B14-4579-B607-F1E7CB1B0F5B}" destId="{78248132-C603-46AB-8252-9E8E281C653F}" srcOrd="1" destOrd="0" parTransId="{49E4C809-9A17-4312-A349-1600886B3616}" sibTransId="{90FC8EB8-A8E4-4734-94C7-1FC57FA54FD7}"/>
    <dgm:cxn modelId="{8E0C8AC4-2999-4FE0-823F-D3499D07BF03}" type="presOf" srcId="{6C5B2F88-6B14-4579-B607-F1E7CB1B0F5B}" destId="{90EBE5DC-8D75-4BAB-A752-3352EA6629B9}" srcOrd="0" destOrd="0" presId="urn:microsoft.com/office/officeart/2009/3/layout/StepUpProcess"/>
    <dgm:cxn modelId="{4232B2F9-A0E0-4871-A15F-08DEA3EC5E1C}" type="presOf" srcId="{78248132-C603-46AB-8252-9E8E281C653F}" destId="{66A0D078-1AA3-4C61-92CC-0EA20C155D99}" srcOrd="0" destOrd="0" presId="urn:microsoft.com/office/officeart/2009/3/layout/StepUpProcess"/>
    <dgm:cxn modelId="{98C90CD7-F268-40CE-BC80-BC4FDCA3A6A6}" type="presParOf" srcId="{90EBE5DC-8D75-4BAB-A752-3352EA6629B9}" destId="{05581A20-00DE-4FEC-B406-B7C976546E65}" srcOrd="0" destOrd="0" presId="urn:microsoft.com/office/officeart/2009/3/layout/StepUpProcess"/>
    <dgm:cxn modelId="{0C2978A5-F8E2-4F2E-A3C5-346BF7EB3ACF}" type="presParOf" srcId="{05581A20-00DE-4FEC-B406-B7C976546E65}" destId="{D7307552-A8FF-4E0A-A325-C78F2ABA0DBC}" srcOrd="0" destOrd="0" presId="urn:microsoft.com/office/officeart/2009/3/layout/StepUpProcess"/>
    <dgm:cxn modelId="{41CD94B8-8299-496D-80EF-80CA69F2579D}" type="presParOf" srcId="{05581A20-00DE-4FEC-B406-B7C976546E65}" destId="{EC5CD3FF-C40C-4D2E-95F6-81F3CAFB9CF1}" srcOrd="1" destOrd="0" presId="urn:microsoft.com/office/officeart/2009/3/layout/StepUpProcess"/>
    <dgm:cxn modelId="{3D1F2633-75E0-466E-A9BA-CBE344432B3D}" type="presParOf" srcId="{05581A20-00DE-4FEC-B406-B7C976546E65}" destId="{870EE1C9-B78B-48E5-A226-2FF03202E620}" srcOrd="2" destOrd="0" presId="urn:microsoft.com/office/officeart/2009/3/layout/StepUpProcess"/>
    <dgm:cxn modelId="{7AE89407-C251-4CC0-B1B4-DB3B5946F76E}" type="presParOf" srcId="{90EBE5DC-8D75-4BAB-A752-3352EA6629B9}" destId="{7D7AAE41-2B58-4CF8-B721-3D99461A6DA1}" srcOrd="1" destOrd="0" presId="urn:microsoft.com/office/officeart/2009/3/layout/StepUpProcess"/>
    <dgm:cxn modelId="{6E299A73-C409-4E21-84BB-D07AC0EDB5BA}" type="presParOf" srcId="{7D7AAE41-2B58-4CF8-B721-3D99461A6DA1}" destId="{1459A639-480A-4C6F-8A31-5FBE286ED35C}" srcOrd="0" destOrd="0" presId="urn:microsoft.com/office/officeart/2009/3/layout/StepUpProcess"/>
    <dgm:cxn modelId="{878C5E1B-F8CF-458C-9D29-8A4B5E599C03}" type="presParOf" srcId="{90EBE5DC-8D75-4BAB-A752-3352EA6629B9}" destId="{4CE6AB4A-974E-4793-90AA-134CA2113B65}" srcOrd="2" destOrd="0" presId="urn:microsoft.com/office/officeart/2009/3/layout/StepUpProcess"/>
    <dgm:cxn modelId="{85404E42-B89F-499B-8D18-488E731AE89F}" type="presParOf" srcId="{4CE6AB4A-974E-4793-90AA-134CA2113B65}" destId="{4D121C65-83C1-47CC-B79B-15E6BB47CE19}" srcOrd="0" destOrd="0" presId="urn:microsoft.com/office/officeart/2009/3/layout/StepUpProcess"/>
    <dgm:cxn modelId="{C0295F88-3199-4A1E-B0A3-5FBDE0347060}" type="presParOf" srcId="{4CE6AB4A-974E-4793-90AA-134CA2113B65}" destId="{66A0D078-1AA3-4C61-92CC-0EA20C155D99}" srcOrd="1" destOrd="0" presId="urn:microsoft.com/office/officeart/2009/3/layout/StepUpProcess"/>
    <dgm:cxn modelId="{F022A4C2-91A1-49C6-88D8-26F2901B7FFA}" type="presParOf" srcId="{4CE6AB4A-974E-4793-90AA-134CA2113B65}" destId="{96A83DD6-2876-4D9F-9120-6CCC873F12F0}" srcOrd="2" destOrd="0" presId="urn:microsoft.com/office/officeart/2009/3/layout/StepUpProcess"/>
    <dgm:cxn modelId="{2BCDCD1C-850F-49C9-8B83-0315B918E155}" type="presParOf" srcId="{90EBE5DC-8D75-4BAB-A752-3352EA6629B9}" destId="{FA186D29-3BF4-4A70-92A7-6C53D3BF438D}" srcOrd="3" destOrd="0" presId="urn:microsoft.com/office/officeart/2009/3/layout/StepUpProcess"/>
    <dgm:cxn modelId="{69162F98-EB46-423F-A0CF-E3DB3B1E5825}" type="presParOf" srcId="{FA186D29-3BF4-4A70-92A7-6C53D3BF438D}" destId="{55DA4A36-AEB8-4675-B6DF-A18753B4483D}" srcOrd="0" destOrd="0" presId="urn:microsoft.com/office/officeart/2009/3/layout/StepUpProcess"/>
    <dgm:cxn modelId="{7E72C0A4-AB52-4441-8930-A50886F763BB}" type="presParOf" srcId="{90EBE5DC-8D75-4BAB-A752-3352EA6629B9}" destId="{94B12522-FC11-4E52-8BB3-F317920F42A3}" srcOrd="4" destOrd="0" presId="urn:microsoft.com/office/officeart/2009/3/layout/StepUpProcess"/>
    <dgm:cxn modelId="{69A83636-6661-4C43-A362-C23806759D28}" type="presParOf" srcId="{94B12522-FC11-4E52-8BB3-F317920F42A3}" destId="{E1AC2938-6EC4-4427-A785-AF3DEE2EE186}" srcOrd="0" destOrd="0" presId="urn:microsoft.com/office/officeart/2009/3/layout/StepUpProcess"/>
    <dgm:cxn modelId="{C8913392-08C7-4DCD-A31F-701C6FB6E71A}" type="presParOf" srcId="{94B12522-FC11-4E52-8BB3-F317920F42A3}" destId="{39CD7AF1-3DDF-4A9A-B7A4-AAF51A196E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1A5E1E-50F7-4B54-8856-D1EDA3C5AF4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72923-2F88-46E0-B408-3134C944CD0C}">
      <dgm:prSet phldrT="[Текст]"/>
      <dgm:spPr/>
      <dgm:t>
        <a:bodyPr/>
        <a:lstStyle/>
        <a:p>
          <a:r>
            <a:rPr lang="ru-RU" dirty="0" smtClean="0"/>
            <a:t>Планирование продаж и операций </a:t>
          </a:r>
          <a:endParaRPr lang="ru-RU" dirty="0"/>
        </a:p>
      </dgm:t>
    </dgm:pt>
    <dgm:pt modelId="{EC0E8110-F50D-434C-89DC-C28DA952717C}" type="parTrans" cxnId="{8CE18492-8DFD-4A0E-86A9-5D99CF1F54AA}">
      <dgm:prSet/>
      <dgm:spPr/>
      <dgm:t>
        <a:bodyPr/>
        <a:lstStyle/>
        <a:p>
          <a:endParaRPr lang="ru-RU"/>
        </a:p>
      </dgm:t>
    </dgm:pt>
    <dgm:pt modelId="{77A8988B-EBCD-47B4-AE1E-C59704E4FB08}" type="sibTrans" cxnId="{8CE18492-8DFD-4A0E-86A9-5D99CF1F54AA}">
      <dgm:prSet/>
      <dgm:spPr/>
      <dgm:t>
        <a:bodyPr/>
        <a:lstStyle/>
        <a:p>
          <a:endParaRPr lang="ru-RU"/>
        </a:p>
      </dgm:t>
    </dgm:pt>
    <dgm:pt modelId="{64E63C96-DE58-49F1-92EC-039101208BEA}">
      <dgm:prSet phldrT="[Текст]"/>
      <dgm:spPr/>
      <dgm:t>
        <a:bodyPr/>
        <a:lstStyle/>
        <a:p>
          <a:r>
            <a:rPr lang="ru-RU" dirty="0" smtClean="0"/>
            <a:t>Управление спросом </a:t>
          </a:r>
          <a:endParaRPr lang="ru-RU" dirty="0"/>
        </a:p>
      </dgm:t>
    </dgm:pt>
    <dgm:pt modelId="{11E95AF6-AB72-4BED-9CC6-C3074447B06F}" type="parTrans" cxnId="{40E5D207-0816-44F6-8EC4-1743947D42A1}">
      <dgm:prSet/>
      <dgm:spPr/>
      <dgm:t>
        <a:bodyPr/>
        <a:lstStyle/>
        <a:p>
          <a:endParaRPr lang="ru-RU"/>
        </a:p>
      </dgm:t>
    </dgm:pt>
    <dgm:pt modelId="{DE262E6C-E214-41D5-B5E0-A26E014468FC}" type="sibTrans" cxnId="{40E5D207-0816-44F6-8EC4-1743947D42A1}">
      <dgm:prSet/>
      <dgm:spPr/>
      <dgm:t>
        <a:bodyPr/>
        <a:lstStyle/>
        <a:p>
          <a:endParaRPr lang="ru-RU"/>
        </a:p>
      </dgm:t>
    </dgm:pt>
    <dgm:pt modelId="{45CD7F9B-6ED7-48F0-BED3-4AE7510CF045}">
      <dgm:prSet phldrT="[Текст]"/>
      <dgm:spPr/>
      <dgm:t>
        <a:bodyPr/>
        <a:lstStyle/>
        <a:p>
          <a:r>
            <a:rPr lang="ru-RU" dirty="0" smtClean="0"/>
            <a:t>Главный   календарный   план   производства </a:t>
          </a:r>
          <a:endParaRPr lang="ru-RU" dirty="0"/>
        </a:p>
      </dgm:t>
    </dgm:pt>
    <dgm:pt modelId="{FB769BEF-51F9-4375-A6E2-0DFE611ECC81}" type="parTrans" cxnId="{11A0DCE8-ED13-4861-9AE8-DC7ADEF70A58}">
      <dgm:prSet/>
      <dgm:spPr/>
      <dgm:t>
        <a:bodyPr/>
        <a:lstStyle/>
        <a:p>
          <a:endParaRPr lang="ru-RU"/>
        </a:p>
      </dgm:t>
    </dgm:pt>
    <dgm:pt modelId="{FAABECA9-04A7-4612-AC1E-1DA41086E7C5}" type="sibTrans" cxnId="{11A0DCE8-ED13-4861-9AE8-DC7ADEF70A58}">
      <dgm:prSet/>
      <dgm:spPr/>
      <dgm:t>
        <a:bodyPr/>
        <a:lstStyle/>
        <a:p>
          <a:endParaRPr lang="ru-RU"/>
        </a:p>
      </dgm:t>
    </dgm:pt>
    <dgm:pt modelId="{7D36948B-95ED-4080-8504-C88957949E03}">
      <dgm:prSet phldrT="[Текст]"/>
      <dgm:spPr/>
      <dgm:t>
        <a:bodyPr/>
        <a:lstStyle/>
        <a:p>
          <a:r>
            <a:rPr lang="ru-RU" dirty="0" smtClean="0"/>
            <a:t>Планирование  потребности   в  материалах </a:t>
          </a:r>
          <a:endParaRPr lang="ru-RU" dirty="0"/>
        </a:p>
      </dgm:t>
    </dgm:pt>
    <dgm:pt modelId="{E651890F-A623-4DFD-9CBC-B5C5D94AB956}" type="parTrans" cxnId="{64B1D0B5-ECA1-4BA9-B0D8-844744AD2315}">
      <dgm:prSet/>
      <dgm:spPr/>
      <dgm:t>
        <a:bodyPr/>
        <a:lstStyle/>
        <a:p>
          <a:endParaRPr lang="ru-RU"/>
        </a:p>
      </dgm:t>
    </dgm:pt>
    <dgm:pt modelId="{7172980D-CEAA-4700-99D0-890A6CB8772A}" type="sibTrans" cxnId="{64B1D0B5-ECA1-4BA9-B0D8-844744AD2315}">
      <dgm:prSet/>
      <dgm:spPr/>
      <dgm:t>
        <a:bodyPr/>
        <a:lstStyle/>
        <a:p>
          <a:endParaRPr lang="ru-RU"/>
        </a:p>
      </dgm:t>
    </dgm:pt>
    <dgm:pt modelId="{E00A89A5-C691-4BFF-9DEB-F4BBCD98A3E8}">
      <dgm:prSet phldrT="[Текст]"/>
      <dgm:spPr/>
      <dgm:t>
        <a:bodyPr/>
        <a:lstStyle/>
        <a:p>
          <a:r>
            <a:rPr lang="ru-RU" dirty="0" smtClean="0"/>
            <a:t>Подсистема спецификаций </a:t>
          </a:r>
          <a:endParaRPr lang="ru-RU" dirty="0"/>
        </a:p>
      </dgm:t>
    </dgm:pt>
    <dgm:pt modelId="{CE615842-06BD-49F1-ABBC-1CA5AFF04B58}" type="parTrans" cxnId="{344D0A5E-4ABC-4047-B81C-F92CDA671A52}">
      <dgm:prSet/>
      <dgm:spPr/>
      <dgm:t>
        <a:bodyPr/>
        <a:lstStyle/>
        <a:p>
          <a:endParaRPr lang="ru-RU"/>
        </a:p>
      </dgm:t>
    </dgm:pt>
    <dgm:pt modelId="{C8BD4456-47C6-424F-8C71-7D79739DF53E}" type="sibTrans" cxnId="{344D0A5E-4ABC-4047-B81C-F92CDA671A52}">
      <dgm:prSet/>
      <dgm:spPr/>
      <dgm:t>
        <a:bodyPr/>
        <a:lstStyle/>
        <a:p>
          <a:endParaRPr lang="ru-RU"/>
        </a:p>
      </dgm:t>
    </dgm:pt>
    <dgm:pt modelId="{61D12E53-5E38-4E1B-B197-DAFB18B0925F}">
      <dgm:prSet phldrT="[Текст]"/>
      <dgm:spPr/>
      <dgm:t>
        <a:bodyPr/>
        <a:lstStyle/>
        <a:p>
          <a:r>
            <a:rPr lang="ru-RU" dirty="0" smtClean="0"/>
            <a:t>Подсистема операций с запасами </a:t>
          </a:r>
          <a:endParaRPr lang="ru-RU" dirty="0"/>
        </a:p>
      </dgm:t>
    </dgm:pt>
    <dgm:pt modelId="{AF6D85D8-E572-4A03-8306-BE1563E24C0C}" type="parTrans" cxnId="{111ADF01-B797-4335-9B3D-B6498F2BE737}">
      <dgm:prSet/>
      <dgm:spPr/>
      <dgm:t>
        <a:bodyPr/>
        <a:lstStyle/>
        <a:p>
          <a:endParaRPr lang="ru-RU"/>
        </a:p>
      </dgm:t>
    </dgm:pt>
    <dgm:pt modelId="{EBD11302-C7D8-46CC-8637-FBBDB184471C}" type="sibTrans" cxnId="{111ADF01-B797-4335-9B3D-B6498F2BE737}">
      <dgm:prSet/>
      <dgm:spPr/>
      <dgm:t>
        <a:bodyPr/>
        <a:lstStyle/>
        <a:p>
          <a:endParaRPr lang="ru-RU"/>
        </a:p>
      </dgm:t>
    </dgm:pt>
    <dgm:pt modelId="{15F292A2-4987-4440-8A8D-B5B23574D315}">
      <dgm:prSet phldrT="[Текст]"/>
      <dgm:spPr/>
      <dgm:t>
        <a:bodyPr/>
        <a:lstStyle/>
        <a:p>
          <a:r>
            <a:rPr lang="ru-RU" dirty="0" smtClean="0"/>
            <a:t>Подсистема запланированных поступлений по открытым заказам</a:t>
          </a:r>
          <a:endParaRPr lang="ru-RU" dirty="0"/>
        </a:p>
      </dgm:t>
    </dgm:pt>
    <dgm:pt modelId="{04123516-F721-4A55-8D36-D21D8063C079}" type="parTrans" cxnId="{52F3564B-D4A3-4072-9028-0BEC119B355A}">
      <dgm:prSet/>
      <dgm:spPr/>
      <dgm:t>
        <a:bodyPr/>
        <a:lstStyle/>
        <a:p>
          <a:endParaRPr lang="ru-RU"/>
        </a:p>
      </dgm:t>
    </dgm:pt>
    <dgm:pt modelId="{8D4E113C-6247-458C-9977-F417CF34D6B8}" type="sibTrans" cxnId="{52F3564B-D4A3-4072-9028-0BEC119B355A}">
      <dgm:prSet/>
      <dgm:spPr/>
      <dgm:t>
        <a:bodyPr/>
        <a:lstStyle/>
        <a:p>
          <a:endParaRPr lang="ru-RU"/>
        </a:p>
      </dgm:t>
    </dgm:pt>
    <dgm:pt modelId="{AE89386C-9488-486D-8C6F-FFFBAE718AD9}">
      <dgm:prSet phldrT="[Текст]"/>
      <dgm:spPr/>
      <dgm:t>
        <a:bodyPr/>
        <a:lstStyle/>
        <a:p>
          <a:r>
            <a:rPr lang="ru-RU" dirty="0" smtClean="0"/>
            <a:t>Оперативное управление производством </a:t>
          </a:r>
          <a:endParaRPr lang="ru-RU" dirty="0"/>
        </a:p>
      </dgm:t>
    </dgm:pt>
    <dgm:pt modelId="{3043469B-0A4C-4AA6-9FF0-76009BFF7E79}" type="parTrans" cxnId="{C8F95A63-E443-4D5A-8827-79C919A4DCC9}">
      <dgm:prSet/>
      <dgm:spPr/>
      <dgm:t>
        <a:bodyPr/>
        <a:lstStyle/>
        <a:p>
          <a:endParaRPr lang="ru-RU"/>
        </a:p>
      </dgm:t>
    </dgm:pt>
    <dgm:pt modelId="{A577ABE6-FE60-46D0-98F5-6C7AFE93C46A}" type="sibTrans" cxnId="{C8F95A63-E443-4D5A-8827-79C919A4DCC9}">
      <dgm:prSet/>
      <dgm:spPr/>
      <dgm:t>
        <a:bodyPr/>
        <a:lstStyle/>
        <a:p>
          <a:endParaRPr lang="ru-RU"/>
        </a:p>
      </dgm:t>
    </dgm:pt>
    <dgm:pt modelId="{41BE7BE4-68E0-4500-82A9-440419689506}" type="pres">
      <dgm:prSet presAssocID="{CD1A5E1E-50F7-4B54-8856-D1EDA3C5AF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04FBC43-9C0D-4765-96B4-3B2F4E6562A1}" type="pres">
      <dgm:prSet presAssocID="{3F272923-2F88-46E0-B408-3134C944CD0C}" presName="compNode" presStyleCnt="0"/>
      <dgm:spPr/>
    </dgm:pt>
    <dgm:pt modelId="{A4F0EC64-5701-4853-8203-41D66357CEFE}" type="pres">
      <dgm:prSet presAssocID="{3F272923-2F88-46E0-B408-3134C944CD0C}" presName="dummyConnPt" presStyleCnt="0"/>
      <dgm:spPr/>
    </dgm:pt>
    <dgm:pt modelId="{CFED8528-EF7E-42B1-B0DD-5617C770EFC4}" type="pres">
      <dgm:prSet presAssocID="{3F272923-2F88-46E0-B408-3134C944CD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E91AB-9EDB-448B-ABEE-69E74C61F80F}" type="pres">
      <dgm:prSet presAssocID="{77A8988B-EBCD-47B4-AE1E-C59704E4FB08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FBED49B4-335F-4003-9AA7-D0EE9E845D2E}" type="pres">
      <dgm:prSet presAssocID="{64E63C96-DE58-49F1-92EC-039101208BEA}" presName="compNode" presStyleCnt="0"/>
      <dgm:spPr/>
    </dgm:pt>
    <dgm:pt modelId="{F05DA53E-B8CF-4E76-AE64-3CA551BE5F8E}" type="pres">
      <dgm:prSet presAssocID="{64E63C96-DE58-49F1-92EC-039101208BEA}" presName="dummyConnPt" presStyleCnt="0"/>
      <dgm:spPr/>
    </dgm:pt>
    <dgm:pt modelId="{E1B4DFCD-E01A-4D98-8296-D9F50065B888}" type="pres">
      <dgm:prSet presAssocID="{64E63C96-DE58-49F1-92EC-039101208BE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BBB1-25DE-410D-B0A2-B2DB2DA052F2}" type="pres">
      <dgm:prSet presAssocID="{DE262E6C-E214-41D5-B5E0-A26E014468FC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82C67019-FC43-428F-AB80-15B56A9BF4F1}" type="pres">
      <dgm:prSet presAssocID="{45CD7F9B-6ED7-48F0-BED3-4AE7510CF045}" presName="compNode" presStyleCnt="0"/>
      <dgm:spPr/>
    </dgm:pt>
    <dgm:pt modelId="{9A0FE059-FBE5-44F8-A961-5DEB600C3698}" type="pres">
      <dgm:prSet presAssocID="{45CD7F9B-6ED7-48F0-BED3-4AE7510CF045}" presName="dummyConnPt" presStyleCnt="0"/>
      <dgm:spPr/>
    </dgm:pt>
    <dgm:pt modelId="{E6397852-FA43-4FDE-94C3-93403A05078E}" type="pres">
      <dgm:prSet presAssocID="{45CD7F9B-6ED7-48F0-BED3-4AE7510CF04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1F650-F062-4F04-9405-D5DCEFBEC2FC}" type="pres">
      <dgm:prSet presAssocID="{FAABECA9-04A7-4612-AC1E-1DA41086E7C5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D233369D-583C-46BD-B154-1A83F8F951B9}" type="pres">
      <dgm:prSet presAssocID="{7D36948B-95ED-4080-8504-C88957949E03}" presName="compNode" presStyleCnt="0"/>
      <dgm:spPr/>
    </dgm:pt>
    <dgm:pt modelId="{4440A158-88D6-42C1-BD81-707F185FA85B}" type="pres">
      <dgm:prSet presAssocID="{7D36948B-95ED-4080-8504-C88957949E03}" presName="dummyConnPt" presStyleCnt="0"/>
      <dgm:spPr/>
    </dgm:pt>
    <dgm:pt modelId="{6BAA0C21-B261-4BAD-B8DE-8B6C678C2050}" type="pres">
      <dgm:prSet presAssocID="{7D36948B-95ED-4080-8504-C88957949E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8545F-DF03-4575-A04B-E9552EF122D1}" type="pres">
      <dgm:prSet presAssocID="{7172980D-CEAA-4700-99D0-890A6CB8772A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7B6FA4A0-5329-46CE-9244-4345033D87D9}" type="pres">
      <dgm:prSet presAssocID="{E00A89A5-C691-4BFF-9DEB-F4BBCD98A3E8}" presName="compNode" presStyleCnt="0"/>
      <dgm:spPr/>
    </dgm:pt>
    <dgm:pt modelId="{BEF27320-FFE1-4FFA-A250-83BFEA132CA4}" type="pres">
      <dgm:prSet presAssocID="{E00A89A5-C691-4BFF-9DEB-F4BBCD98A3E8}" presName="dummyConnPt" presStyleCnt="0"/>
      <dgm:spPr/>
    </dgm:pt>
    <dgm:pt modelId="{62BF1C2D-4410-439C-BA85-EFDBC85CF4AD}" type="pres">
      <dgm:prSet presAssocID="{E00A89A5-C691-4BFF-9DEB-F4BBCD98A3E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3548-6557-4903-BDCC-5D59560DDD89}" type="pres">
      <dgm:prSet presAssocID="{C8BD4456-47C6-424F-8C71-7D79739DF53E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7D8167DA-217A-48B2-8234-287E660C4D60}" type="pres">
      <dgm:prSet presAssocID="{61D12E53-5E38-4E1B-B197-DAFB18B0925F}" presName="compNode" presStyleCnt="0"/>
      <dgm:spPr/>
    </dgm:pt>
    <dgm:pt modelId="{D50C49AC-030D-4580-890B-FDF824417395}" type="pres">
      <dgm:prSet presAssocID="{61D12E53-5E38-4E1B-B197-DAFB18B0925F}" presName="dummyConnPt" presStyleCnt="0"/>
      <dgm:spPr/>
    </dgm:pt>
    <dgm:pt modelId="{A65CA43C-75BE-49A5-A89A-0BA61FBDE61C}" type="pres">
      <dgm:prSet presAssocID="{61D12E53-5E38-4E1B-B197-DAFB18B092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36499-B164-4578-9630-66B5929F63C4}" type="pres">
      <dgm:prSet presAssocID="{EBD11302-C7D8-46CC-8637-FBBDB184471C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0F91A2D2-AF00-4135-9783-091D35F7F82B}" type="pres">
      <dgm:prSet presAssocID="{15F292A2-4987-4440-8A8D-B5B23574D315}" presName="compNode" presStyleCnt="0"/>
      <dgm:spPr/>
    </dgm:pt>
    <dgm:pt modelId="{E8531220-89C7-4C0E-9234-F1292408082D}" type="pres">
      <dgm:prSet presAssocID="{15F292A2-4987-4440-8A8D-B5B23574D315}" presName="dummyConnPt" presStyleCnt="0"/>
      <dgm:spPr/>
    </dgm:pt>
    <dgm:pt modelId="{2DC43B3C-90EC-41E9-AA62-E8A7F349C6DA}" type="pres">
      <dgm:prSet presAssocID="{15F292A2-4987-4440-8A8D-B5B23574D31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A390C-4964-417A-A13B-9213D6C08433}" type="pres">
      <dgm:prSet presAssocID="{8D4E113C-6247-458C-9977-F417CF34D6B8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92E48AC6-4D40-49C0-8F9C-69CF0E910187}" type="pres">
      <dgm:prSet presAssocID="{AE89386C-9488-486D-8C6F-FFFBAE718AD9}" presName="compNode" presStyleCnt="0"/>
      <dgm:spPr/>
    </dgm:pt>
    <dgm:pt modelId="{A79544C6-B97B-4FA8-B904-4897A3DB8F04}" type="pres">
      <dgm:prSet presAssocID="{AE89386C-9488-486D-8C6F-FFFBAE718AD9}" presName="dummyConnPt" presStyleCnt="0"/>
      <dgm:spPr/>
    </dgm:pt>
    <dgm:pt modelId="{884FA85C-1D44-4211-8F85-4B4E65521D2C}" type="pres">
      <dgm:prSet presAssocID="{AE89386C-9488-486D-8C6F-FFFBAE718AD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ED4C6-C79C-4E64-9C48-FDB335E19ECC}" type="presOf" srcId="{77A8988B-EBCD-47B4-AE1E-C59704E4FB08}" destId="{969E91AB-9EDB-448B-ABEE-69E74C61F80F}" srcOrd="0" destOrd="0" presId="urn:microsoft.com/office/officeart/2005/8/layout/bProcess4"/>
    <dgm:cxn modelId="{D3E1D065-B7DA-4D0A-AF64-003BBD74A1A5}" type="presOf" srcId="{CD1A5E1E-50F7-4B54-8856-D1EDA3C5AF4F}" destId="{41BE7BE4-68E0-4500-82A9-440419689506}" srcOrd="0" destOrd="0" presId="urn:microsoft.com/office/officeart/2005/8/layout/bProcess4"/>
    <dgm:cxn modelId="{26FD8E35-854A-4DE4-B0F1-41C1FE0A8AEC}" type="presOf" srcId="{AE89386C-9488-486D-8C6F-FFFBAE718AD9}" destId="{884FA85C-1D44-4211-8F85-4B4E65521D2C}" srcOrd="0" destOrd="0" presId="urn:microsoft.com/office/officeart/2005/8/layout/bProcess4"/>
    <dgm:cxn modelId="{1EE56FBF-3EEB-4797-9B51-C4A017898EA3}" type="presOf" srcId="{64E63C96-DE58-49F1-92EC-039101208BEA}" destId="{E1B4DFCD-E01A-4D98-8296-D9F50065B888}" srcOrd="0" destOrd="0" presId="urn:microsoft.com/office/officeart/2005/8/layout/bProcess4"/>
    <dgm:cxn modelId="{344D0A5E-4ABC-4047-B81C-F92CDA671A52}" srcId="{CD1A5E1E-50F7-4B54-8856-D1EDA3C5AF4F}" destId="{E00A89A5-C691-4BFF-9DEB-F4BBCD98A3E8}" srcOrd="4" destOrd="0" parTransId="{CE615842-06BD-49F1-ABBC-1CA5AFF04B58}" sibTransId="{C8BD4456-47C6-424F-8C71-7D79739DF53E}"/>
    <dgm:cxn modelId="{C8F95A63-E443-4D5A-8827-79C919A4DCC9}" srcId="{CD1A5E1E-50F7-4B54-8856-D1EDA3C5AF4F}" destId="{AE89386C-9488-486D-8C6F-FFFBAE718AD9}" srcOrd="7" destOrd="0" parTransId="{3043469B-0A4C-4AA6-9FF0-76009BFF7E79}" sibTransId="{A577ABE6-FE60-46D0-98F5-6C7AFE93C46A}"/>
    <dgm:cxn modelId="{306EE241-B58A-4E48-B6DF-97ED896CF662}" type="presOf" srcId="{EBD11302-C7D8-46CC-8637-FBBDB184471C}" destId="{59236499-B164-4578-9630-66B5929F63C4}" srcOrd="0" destOrd="0" presId="urn:microsoft.com/office/officeart/2005/8/layout/bProcess4"/>
    <dgm:cxn modelId="{FF445080-2EF6-40BB-B288-668C3EB19CC9}" type="presOf" srcId="{FAABECA9-04A7-4612-AC1E-1DA41086E7C5}" destId="{8751F650-F062-4F04-9405-D5DCEFBEC2FC}" srcOrd="0" destOrd="0" presId="urn:microsoft.com/office/officeart/2005/8/layout/bProcess4"/>
    <dgm:cxn modelId="{B932EC9A-3C00-4C90-BB7F-083246EA0E8E}" type="presOf" srcId="{7172980D-CEAA-4700-99D0-890A6CB8772A}" destId="{2DA8545F-DF03-4575-A04B-E9552EF122D1}" srcOrd="0" destOrd="0" presId="urn:microsoft.com/office/officeart/2005/8/layout/bProcess4"/>
    <dgm:cxn modelId="{64B1D0B5-ECA1-4BA9-B0D8-844744AD2315}" srcId="{CD1A5E1E-50F7-4B54-8856-D1EDA3C5AF4F}" destId="{7D36948B-95ED-4080-8504-C88957949E03}" srcOrd="3" destOrd="0" parTransId="{E651890F-A623-4DFD-9CBC-B5C5D94AB956}" sibTransId="{7172980D-CEAA-4700-99D0-890A6CB8772A}"/>
    <dgm:cxn modelId="{111ADF01-B797-4335-9B3D-B6498F2BE737}" srcId="{CD1A5E1E-50F7-4B54-8856-D1EDA3C5AF4F}" destId="{61D12E53-5E38-4E1B-B197-DAFB18B0925F}" srcOrd="5" destOrd="0" parTransId="{AF6D85D8-E572-4A03-8306-BE1563E24C0C}" sibTransId="{EBD11302-C7D8-46CC-8637-FBBDB184471C}"/>
    <dgm:cxn modelId="{52F3564B-D4A3-4072-9028-0BEC119B355A}" srcId="{CD1A5E1E-50F7-4B54-8856-D1EDA3C5AF4F}" destId="{15F292A2-4987-4440-8A8D-B5B23574D315}" srcOrd="6" destOrd="0" parTransId="{04123516-F721-4A55-8D36-D21D8063C079}" sibTransId="{8D4E113C-6247-458C-9977-F417CF34D6B8}"/>
    <dgm:cxn modelId="{16B0365D-B77C-4C8D-BDF0-69CE07282509}" type="presOf" srcId="{8D4E113C-6247-458C-9977-F417CF34D6B8}" destId="{395A390C-4964-417A-A13B-9213D6C08433}" srcOrd="0" destOrd="0" presId="urn:microsoft.com/office/officeart/2005/8/layout/bProcess4"/>
    <dgm:cxn modelId="{CEE5BA47-6DC0-46EF-97E8-E8AD9B6735B5}" type="presOf" srcId="{3F272923-2F88-46E0-B408-3134C944CD0C}" destId="{CFED8528-EF7E-42B1-B0DD-5617C770EFC4}" srcOrd="0" destOrd="0" presId="urn:microsoft.com/office/officeart/2005/8/layout/bProcess4"/>
    <dgm:cxn modelId="{3A63CDAA-BB19-43A4-9FB6-B00387774643}" type="presOf" srcId="{DE262E6C-E214-41D5-B5E0-A26E014468FC}" destId="{29B3BBB1-25DE-410D-B0A2-B2DB2DA052F2}" srcOrd="0" destOrd="0" presId="urn:microsoft.com/office/officeart/2005/8/layout/bProcess4"/>
    <dgm:cxn modelId="{52EC17FC-C00E-441C-8C91-4E34DC5E99C7}" type="presOf" srcId="{7D36948B-95ED-4080-8504-C88957949E03}" destId="{6BAA0C21-B261-4BAD-B8DE-8B6C678C2050}" srcOrd="0" destOrd="0" presId="urn:microsoft.com/office/officeart/2005/8/layout/bProcess4"/>
    <dgm:cxn modelId="{A3A082A9-DA59-4D10-9AC0-9CCB131CFCBF}" type="presOf" srcId="{45CD7F9B-6ED7-48F0-BED3-4AE7510CF045}" destId="{E6397852-FA43-4FDE-94C3-93403A05078E}" srcOrd="0" destOrd="0" presId="urn:microsoft.com/office/officeart/2005/8/layout/bProcess4"/>
    <dgm:cxn modelId="{261F71CB-E15A-4FC8-AF70-FE05650E9BC8}" type="presOf" srcId="{61D12E53-5E38-4E1B-B197-DAFB18B0925F}" destId="{A65CA43C-75BE-49A5-A89A-0BA61FBDE61C}" srcOrd="0" destOrd="0" presId="urn:microsoft.com/office/officeart/2005/8/layout/bProcess4"/>
    <dgm:cxn modelId="{40E5D207-0816-44F6-8EC4-1743947D42A1}" srcId="{CD1A5E1E-50F7-4B54-8856-D1EDA3C5AF4F}" destId="{64E63C96-DE58-49F1-92EC-039101208BEA}" srcOrd="1" destOrd="0" parTransId="{11E95AF6-AB72-4BED-9CC6-C3074447B06F}" sibTransId="{DE262E6C-E214-41D5-B5E0-A26E014468FC}"/>
    <dgm:cxn modelId="{9FE4CFB4-6B78-42CF-B624-37E70276F00F}" type="presOf" srcId="{15F292A2-4987-4440-8A8D-B5B23574D315}" destId="{2DC43B3C-90EC-41E9-AA62-E8A7F349C6DA}" srcOrd="0" destOrd="0" presId="urn:microsoft.com/office/officeart/2005/8/layout/bProcess4"/>
    <dgm:cxn modelId="{32B22345-71C9-4A66-8517-00AF4D880132}" type="presOf" srcId="{E00A89A5-C691-4BFF-9DEB-F4BBCD98A3E8}" destId="{62BF1C2D-4410-439C-BA85-EFDBC85CF4AD}" srcOrd="0" destOrd="0" presId="urn:microsoft.com/office/officeart/2005/8/layout/bProcess4"/>
    <dgm:cxn modelId="{843B918F-D960-48BE-A47C-14EB0DB9A784}" type="presOf" srcId="{C8BD4456-47C6-424F-8C71-7D79739DF53E}" destId="{BA393548-6557-4903-BDCC-5D59560DDD89}" srcOrd="0" destOrd="0" presId="urn:microsoft.com/office/officeart/2005/8/layout/bProcess4"/>
    <dgm:cxn modelId="{8CE18492-8DFD-4A0E-86A9-5D99CF1F54AA}" srcId="{CD1A5E1E-50F7-4B54-8856-D1EDA3C5AF4F}" destId="{3F272923-2F88-46E0-B408-3134C944CD0C}" srcOrd="0" destOrd="0" parTransId="{EC0E8110-F50D-434C-89DC-C28DA952717C}" sibTransId="{77A8988B-EBCD-47B4-AE1E-C59704E4FB08}"/>
    <dgm:cxn modelId="{11A0DCE8-ED13-4861-9AE8-DC7ADEF70A58}" srcId="{CD1A5E1E-50F7-4B54-8856-D1EDA3C5AF4F}" destId="{45CD7F9B-6ED7-48F0-BED3-4AE7510CF045}" srcOrd="2" destOrd="0" parTransId="{FB769BEF-51F9-4375-A6E2-0DFE611ECC81}" sibTransId="{FAABECA9-04A7-4612-AC1E-1DA41086E7C5}"/>
    <dgm:cxn modelId="{1C727621-1E6F-4B40-B5BC-0B2472446A23}" type="presParOf" srcId="{41BE7BE4-68E0-4500-82A9-440419689506}" destId="{C04FBC43-9C0D-4765-96B4-3B2F4E6562A1}" srcOrd="0" destOrd="0" presId="urn:microsoft.com/office/officeart/2005/8/layout/bProcess4"/>
    <dgm:cxn modelId="{D21DEDC8-AAA8-4142-9E4C-7304AFE6ABDB}" type="presParOf" srcId="{C04FBC43-9C0D-4765-96B4-3B2F4E6562A1}" destId="{A4F0EC64-5701-4853-8203-41D66357CEFE}" srcOrd="0" destOrd="0" presId="urn:microsoft.com/office/officeart/2005/8/layout/bProcess4"/>
    <dgm:cxn modelId="{D79C2DF4-B6E2-40BE-AB98-7240488497C4}" type="presParOf" srcId="{C04FBC43-9C0D-4765-96B4-3B2F4E6562A1}" destId="{CFED8528-EF7E-42B1-B0DD-5617C770EFC4}" srcOrd="1" destOrd="0" presId="urn:microsoft.com/office/officeart/2005/8/layout/bProcess4"/>
    <dgm:cxn modelId="{2928C0E4-138B-4C9E-95E2-92F6A10E0184}" type="presParOf" srcId="{41BE7BE4-68E0-4500-82A9-440419689506}" destId="{969E91AB-9EDB-448B-ABEE-69E74C61F80F}" srcOrd="1" destOrd="0" presId="urn:microsoft.com/office/officeart/2005/8/layout/bProcess4"/>
    <dgm:cxn modelId="{6CF9097B-C8D8-4F6F-B3EE-878B814C2BB5}" type="presParOf" srcId="{41BE7BE4-68E0-4500-82A9-440419689506}" destId="{FBED49B4-335F-4003-9AA7-D0EE9E845D2E}" srcOrd="2" destOrd="0" presId="urn:microsoft.com/office/officeart/2005/8/layout/bProcess4"/>
    <dgm:cxn modelId="{C0639337-CFAB-425D-B124-BC063D55BDDD}" type="presParOf" srcId="{FBED49B4-335F-4003-9AA7-D0EE9E845D2E}" destId="{F05DA53E-B8CF-4E76-AE64-3CA551BE5F8E}" srcOrd="0" destOrd="0" presId="urn:microsoft.com/office/officeart/2005/8/layout/bProcess4"/>
    <dgm:cxn modelId="{66B66400-FFD9-4102-8E80-7F3C5434DD62}" type="presParOf" srcId="{FBED49B4-335F-4003-9AA7-D0EE9E845D2E}" destId="{E1B4DFCD-E01A-4D98-8296-D9F50065B888}" srcOrd="1" destOrd="0" presId="urn:microsoft.com/office/officeart/2005/8/layout/bProcess4"/>
    <dgm:cxn modelId="{F2E2D473-AD34-4EB7-B388-D47B2E5BE3BF}" type="presParOf" srcId="{41BE7BE4-68E0-4500-82A9-440419689506}" destId="{29B3BBB1-25DE-410D-B0A2-B2DB2DA052F2}" srcOrd="3" destOrd="0" presId="urn:microsoft.com/office/officeart/2005/8/layout/bProcess4"/>
    <dgm:cxn modelId="{362BF490-837A-4401-A14E-F7218EF66E32}" type="presParOf" srcId="{41BE7BE4-68E0-4500-82A9-440419689506}" destId="{82C67019-FC43-428F-AB80-15B56A9BF4F1}" srcOrd="4" destOrd="0" presId="urn:microsoft.com/office/officeart/2005/8/layout/bProcess4"/>
    <dgm:cxn modelId="{A194809D-DD96-491D-A509-AA6B0DCBC41E}" type="presParOf" srcId="{82C67019-FC43-428F-AB80-15B56A9BF4F1}" destId="{9A0FE059-FBE5-44F8-A961-5DEB600C3698}" srcOrd="0" destOrd="0" presId="urn:microsoft.com/office/officeart/2005/8/layout/bProcess4"/>
    <dgm:cxn modelId="{0896864A-6D61-425D-B73D-4D570D32D057}" type="presParOf" srcId="{82C67019-FC43-428F-AB80-15B56A9BF4F1}" destId="{E6397852-FA43-4FDE-94C3-93403A05078E}" srcOrd="1" destOrd="0" presId="urn:microsoft.com/office/officeart/2005/8/layout/bProcess4"/>
    <dgm:cxn modelId="{506456D7-A7F7-4227-9D78-A858A63F8AF2}" type="presParOf" srcId="{41BE7BE4-68E0-4500-82A9-440419689506}" destId="{8751F650-F062-4F04-9405-D5DCEFBEC2FC}" srcOrd="5" destOrd="0" presId="urn:microsoft.com/office/officeart/2005/8/layout/bProcess4"/>
    <dgm:cxn modelId="{5B56BF87-183C-4A4A-BA94-60987173B6D5}" type="presParOf" srcId="{41BE7BE4-68E0-4500-82A9-440419689506}" destId="{D233369D-583C-46BD-B154-1A83F8F951B9}" srcOrd="6" destOrd="0" presId="urn:microsoft.com/office/officeart/2005/8/layout/bProcess4"/>
    <dgm:cxn modelId="{72377772-17CF-4F40-BD92-CD81E84B83FF}" type="presParOf" srcId="{D233369D-583C-46BD-B154-1A83F8F951B9}" destId="{4440A158-88D6-42C1-BD81-707F185FA85B}" srcOrd="0" destOrd="0" presId="urn:microsoft.com/office/officeart/2005/8/layout/bProcess4"/>
    <dgm:cxn modelId="{9DF8199E-F341-4139-B068-C262F00DA03A}" type="presParOf" srcId="{D233369D-583C-46BD-B154-1A83F8F951B9}" destId="{6BAA0C21-B261-4BAD-B8DE-8B6C678C2050}" srcOrd="1" destOrd="0" presId="urn:microsoft.com/office/officeart/2005/8/layout/bProcess4"/>
    <dgm:cxn modelId="{CC911ED3-0294-4E92-9745-028CDFC52FA4}" type="presParOf" srcId="{41BE7BE4-68E0-4500-82A9-440419689506}" destId="{2DA8545F-DF03-4575-A04B-E9552EF122D1}" srcOrd="7" destOrd="0" presId="urn:microsoft.com/office/officeart/2005/8/layout/bProcess4"/>
    <dgm:cxn modelId="{1A59D65E-5E7D-40E7-A3F2-1A3546C8FB9B}" type="presParOf" srcId="{41BE7BE4-68E0-4500-82A9-440419689506}" destId="{7B6FA4A0-5329-46CE-9244-4345033D87D9}" srcOrd="8" destOrd="0" presId="urn:microsoft.com/office/officeart/2005/8/layout/bProcess4"/>
    <dgm:cxn modelId="{03626714-A833-4C26-BA96-AEAF172BE5D7}" type="presParOf" srcId="{7B6FA4A0-5329-46CE-9244-4345033D87D9}" destId="{BEF27320-FFE1-4FFA-A250-83BFEA132CA4}" srcOrd="0" destOrd="0" presId="urn:microsoft.com/office/officeart/2005/8/layout/bProcess4"/>
    <dgm:cxn modelId="{51ED75E8-FB17-4297-8958-41AFC37F47FD}" type="presParOf" srcId="{7B6FA4A0-5329-46CE-9244-4345033D87D9}" destId="{62BF1C2D-4410-439C-BA85-EFDBC85CF4AD}" srcOrd="1" destOrd="0" presId="urn:microsoft.com/office/officeart/2005/8/layout/bProcess4"/>
    <dgm:cxn modelId="{29AB9617-F114-4D7E-A7B7-B101CB3DE85F}" type="presParOf" srcId="{41BE7BE4-68E0-4500-82A9-440419689506}" destId="{BA393548-6557-4903-BDCC-5D59560DDD89}" srcOrd="9" destOrd="0" presId="urn:microsoft.com/office/officeart/2005/8/layout/bProcess4"/>
    <dgm:cxn modelId="{818679CB-E8F0-4DFE-945F-2B93369AD06D}" type="presParOf" srcId="{41BE7BE4-68E0-4500-82A9-440419689506}" destId="{7D8167DA-217A-48B2-8234-287E660C4D60}" srcOrd="10" destOrd="0" presId="urn:microsoft.com/office/officeart/2005/8/layout/bProcess4"/>
    <dgm:cxn modelId="{FA325D42-7E71-4731-895F-F239904D3257}" type="presParOf" srcId="{7D8167DA-217A-48B2-8234-287E660C4D60}" destId="{D50C49AC-030D-4580-890B-FDF824417395}" srcOrd="0" destOrd="0" presId="urn:microsoft.com/office/officeart/2005/8/layout/bProcess4"/>
    <dgm:cxn modelId="{F62787CD-AC26-4C7C-AD09-C05F87D101D5}" type="presParOf" srcId="{7D8167DA-217A-48B2-8234-287E660C4D60}" destId="{A65CA43C-75BE-49A5-A89A-0BA61FBDE61C}" srcOrd="1" destOrd="0" presId="urn:microsoft.com/office/officeart/2005/8/layout/bProcess4"/>
    <dgm:cxn modelId="{B18C7B82-74FB-4382-8C9B-C836F7BC857D}" type="presParOf" srcId="{41BE7BE4-68E0-4500-82A9-440419689506}" destId="{59236499-B164-4578-9630-66B5929F63C4}" srcOrd="11" destOrd="0" presId="urn:microsoft.com/office/officeart/2005/8/layout/bProcess4"/>
    <dgm:cxn modelId="{E662BB11-0303-4CC5-A206-A93FDD64D241}" type="presParOf" srcId="{41BE7BE4-68E0-4500-82A9-440419689506}" destId="{0F91A2D2-AF00-4135-9783-091D35F7F82B}" srcOrd="12" destOrd="0" presId="urn:microsoft.com/office/officeart/2005/8/layout/bProcess4"/>
    <dgm:cxn modelId="{0BB29302-D330-4308-9B46-304161748069}" type="presParOf" srcId="{0F91A2D2-AF00-4135-9783-091D35F7F82B}" destId="{E8531220-89C7-4C0E-9234-F1292408082D}" srcOrd="0" destOrd="0" presId="urn:microsoft.com/office/officeart/2005/8/layout/bProcess4"/>
    <dgm:cxn modelId="{FAF90CD8-A48E-4089-963A-A8B4EC44B981}" type="presParOf" srcId="{0F91A2D2-AF00-4135-9783-091D35F7F82B}" destId="{2DC43B3C-90EC-41E9-AA62-E8A7F349C6DA}" srcOrd="1" destOrd="0" presId="urn:microsoft.com/office/officeart/2005/8/layout/bProcess4"/>
    <dgm:cxn modelId="{72618FAF-6237-4BF0-89AB-400E07D69867}" type="presParOf" srcId="{41BE7BE4-68E0-4500-82A9-440419689506}" destId="{395A390C-4964-417A-A13B-9213D6C08433}" srcOrd="13" destOrd="0" presId="urn:microsoft.com/office/officeart/2005/8/layout/bProcess4"/>
    <dgm:cxn modelId="{698A6680-3A8F-40C9-8E8E-9F434D9D80D1}" type="presParOf" srcId="{41BE7BE4-68E0-4500-82A9-440419689506}" destId="{92E48AC6-4D40-49C0-8F9C-69CF0E910187}" srcOrd="14" destOrd="0" presId="urn:microsoft.com/office/officeart/2005/8/layout/bProcess4"/>
    <dgm:cxn modelId="{F1F84FB7-0295-4E33-A545-1B7F6BD46F90}" type="presParOf" srcId="{92E48AC6-4D40-49C0-8F9C-69CF0E910187}" destId="{A79544C6-B97B-4FA8-B904-4897A3DB8F04}" srcOrd="0" destOrd="0" presId="urn:microsoft.com/office/officeart/2005/8/layout/bProcess4"/>
    <dgm:cxn modelId="{2DF49890-C78F-41D7-B6FE-1EFE9797897D}" type="presParOf" srcId="{92E48AC6-4D40-49C0-8F9C-69CF0E910187}" destId="{884FA85C-1D44-4211-8F85-4B4E65521D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D1A5E1E-50F7-4B54-8856-D1EDA3C5AF4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72923-2F88-46E0-B408-3134C944CD0C}">
      <dgm:prSet phldrT="[Текст]"/>
      <dgm:spPr/>
      <dgm:t>
        <a:bodyPr/>
        <a:lstStyle/>
        <a:p>
          <a:r>
            <a:rPr lang="ru-RU" dirty="0" smtClean="0"/>
            <a:t>Планирование  потребности   в  мощностях </a:t>
          </a:r>
          <a:endParaRPr lang="ru-RU" dirty="0"/>
        </a:p>
      </dgm:t>
    </dgm:pt>
    <dgm:pt modelId="{EC0E8110-F50D-434C-89DC-C28DA952717C}" type="parTrans" cxnId="{8CE18492-8DFD-4A0E-86A9-5D99CF1F54AA}">
      <dgm:prSet/>
      <dgm:spPr/>
      <dgm:t>
        <a:bodyPr/>
        <a:lstStyle/>
        <a:p>
          <a:endParaRPr lang="ru-RU"/>
        </a:p>
      </dgm:t>
    </dgm:pt>
    <dgm:pt modelId="{77A8988B-EBCD-47B4-AE1E-C59704E4FB08}" type="sibTrans" cxnId="{8CE18492-8DFD-4A0E-86A9-5D99CF1F54AA}">
      <dgm:prSet/>
      <dgm:spPr/>
      <dgm:t>
        <a:bodyPr/>
        <a:lstStyle/>
        <a:p>
          <a:endParaRPr lang="ru-RU"/>
        </a:p>
      </dgm:t>
    </dgm:pt>
    <dgm:pt modelId="{64E63C96-DE58-49F1-92EC-039101208BEA}">
      <dgm:prSet phldrT="[Текст]"/>
      <dgm:spPr/>
      <dgm:t>
        <a:bodyPr/>
        <a:lstStyle/>
        <a:p>
          <a:r>
            <a:rPr lang="ru-RU" dirty="0" smtClean="0"/>
            <a:t>Управление входным/выходным материальным потоком</a:t>
          </a:r>
          <a:endParaRPr lang="ru-RU" dirty="0"/>
        </a:p>
      </dgm:t>
    </dgm:pt>
    <dgm:pt modelId="{11E95AF6-AB72-4BED-9CC6-C3074447B06F}" type="parTrans" cxnId="{40E5D207-0816-44F6-8EC4-1743947D42A1}">
      <dgm:prSet/>
      <dgm:spPr/>
      <dgm:t>
        <a:bodyPr/>
        <a:lstStyle/>
        <a:p>
          <a:endParaRPr lang="ru-RU"/>
        </a:p>
      </dgm:t>
    </dgm:pt>
    <dgm:pt modelId="{DE262E6C-E214-41D5-B5E0-A26E014468FC}" type="sibTrans" cxnId="{40E5D207-0816-44F6-8EC4-1743947D42A1}">
      <dgm:prSet/>
      <dgm:spPr/>
      <dgm:t>
        <a:bodyPr/>
        <a:lstStyle/>
        <a:p>
          <a:endParaRPr lang="ru-RU"/>
        </a:p>
      </dgm:t>
    </dgm:pt>
    <dgm:pt modelId="{45CD7F9B-6ED7-48F0-BED3-4AE7510CF045}">
      <dgm:prSet phldrT="[Текст]"/>
      <dgm:spPr/>
      <dgm:t>
        <a:bodyPr/>
        <a:lstStyle/>
        <a:p>
          <a:r>
            <a:rPr lang="ru-RU" dirty="0" smtClean="0"/>
            <a:t>Управление снабжением </a:t>
          </a:r>
          <a:endParaRPr lang="ru-RU" dirty="0"/>
        </a:p>
      </dgm:t>
    </dgm:pt>
    <dgm:pt modelId="{FB769BEF-51F9-4375-A6E2-0DFE611ECC81}" type="parTrans" cxnId="{11A0DCE8-ED13-4861-9AE8-DC7ADEF70A58}">
      <dgm:prSet/>
      <dgm:spPr/>
      <dgm:t>
        <a:bodyPr/>
        <a:lstStyle/>
        <a:p>
          <a:endParaRPr lang="ru-RU"/>
        </a:p>
      </dgm:t>
    </dgm:pt>
    <dgm:pt modelId="{FAABECA9-04A7-4612-AC1E-1DA41086E7C5}" type="sibTrans" cxnId="{11A0DCE8-ED13-4861-9AE8-DC7ADEF70A58}">
      <dgm:prSet/>
      <dgm:spPr/>
      <dgm:t>
        <a:bodyPr/>
        <a:lstStyle/>
        <a:p>
          <a:endParaRPr lang="ru-RU"/>
        </a:p>
      </dgm:t>
    </dgm:pt>
    <dgm:pt modelId="{7D36948B-95ED-4080-8504-C88957949E03}">
      <dgm:prSet phldrT="[Текст]"/>
      <dgm:spPr/>
      <dgm:t>
        <a:bodyPr/>
        <a:lstStyle/>
        <a:p>
          <a:r>
            <a:rPr lang="ru-RU" dirty="0" smtClean="0"/>
            <a:t>Планирование ресурсов  распределения </a:t>
          </a:r>
          <a:endParaRPr lang="ru-RU" dirty="0"/>
        </a:p>
      </dgm:t>
    </dgm:pt>
    <dgm:pt modelId="{E651890F-A623-4DFD-9CBC-B5C5D94AB956}" type="parTrans" cxnId="{64B1D0B5-ECA1-4BA9-B0D8-844744AD2315}">
      <dgm:prSet/>
      <dgm:spPr/>
      <dgm:t>
        <a:bodyPr/>
        <a:lstStyle/>
        <a:p>
          <a:endParaRPr lang="ru-RU"/>
        </a:p>
      </dgm:t>
    </dgm:pt>
    <dgm:pt modelId="{7172980D-CEAA-4700-99D0-890A6CB8772A}" type="sibTrans" cxnId="{64B1D0B5-ECA1-4BA9-B0D8-844744AD2315}">
      <dgm:prSet/>
      <dgm:spPr/>
      <dgm:t>
        <a:bodyPr/>
        <a:lstStyle/>
        <a:p>
          <a:endParaRPr lang="ru-RU"/>
        </a:p>
      </dgm:t>
    </dgm:pt>
    <dgm:pt modelId="{E00A89A5-C691-4BFF-9DEB-F4BBCD98A3E8}">
      <dgm:prSet phldrT="[Текст]"/>
      <dgm:spPr/>
      <dgm:t>
        <a:bodyPr/>
        <a:lstStyle/>
        <a:p>
          <a:r>
            <a:rPr lang="ru-RU" dirty="0" smtClean="0"/>
            <a:t>Инструментальное обеспечение </a:t>
          </a:r>
          <a:endParaRPr lang="ru-RU" dirty="0"/>
        </a:p>
      </dgm:t>
    </dgm:pt>
    <dgm:pt modelId="{CE615842-06BD-49F1-ABBC-1CA5AFF04B58}" type="parTrans" cxnId="{344D0A5E-4ABC-4047-B81C-F92CDA671A52}">
      <dgm:prSet/>
      <dgm:spPr/>
      <dgm:t>
        <a:bodyPr/>
        <a:lstStyle/>
        <a:p>
          <a:endParaRPr lang="ru-RU"/>
        </a:p>
      </dgm:t>
    </dgm:pt>
    <dgm:pt modelId="{C8BD4456-47C6-424F-8C71-7D79739DF53E}" type="sibTrans" cxnId="{344D0A5E-4ABC-4047-B81C-F92CDA671A52}">
      <dgm:prSet/>
      <dgm:spPr/>
      <dgm:t>
        <a:bodyPr/>
        <a:lstStyle/>
        <a:p>
          <a:endParaRPr lang="ru-RU"/>
        </a:p>
      </dgm:t>
    </dgm:pt>
    <dgm:pt modelId="{61D12E53-5E38-4E1B-B197-DAFB18B0925F}">
      <dgm:prSet phldrT="[Текст]"/>
      <dgm:spPr/>
      <dgm:t>
        <a:bodyPr/>
        <a:lstStyle/>
        <a:p>
          <a:r>
            <a:rPr lang="ru-RU" dirty="0" smtClean="0"/>
            <a:t>Интерфейс с финансовым планированием </a:t>
          </a:r>
          <a:endParaRPr lang="ru-RU" dirty="0"/>
        </a:p>
      </dgm:t>
    </dgm:pt>
    <dgm:pt modelId="{AF6D85D8-E572-4A03-8306-BE1563E24C0C}" type="parTrans" cxnId="{111ADF01-B797-4335-9B3D-B6498F2BE737}">
      <dgm:prSet/>
      <dgm:spPr/>
      <dgm:t>
        <a:bodyPr/>
        <a:lstStyle/>
        <a:p>
          <a:endParaRPr lang="ru-RU"/>
        </a:p>
      </dgm:t>
    </dgm:pt>
    <dgm:pt modelId="{EBD11302-C7D8-46CC-8637-FBBDB184471C}" type="sibTrans" cxnId="{111ADF01-B797-4335-9B3D-B6498F2BE737}">
      <dgm:prSet/>
      <dgm:spPr/>
      <dgm:t>
        <a:bodyPr/>
        <a:lstStyle/>
        <a:p>
          <a:endParaRPr lang="ru-RU"/>
        </a:p>
      </dgm:t>
    </dgm:pt>
    <dgm:pt modelId="{15F292A2-4987-4440-8A8D-B5B23574D315}">
      <dgm:prSet phldrT="[Текст]"/>
      <dgm:spPr/>
      <dgm:t>
        <a:bodyPr/>
        <a:lstStyle/>
        <a:p>
          <a:r>
            <a:rPr lang="ru-RU" dirty="0" smtClean="0"/>
            <a:t>Моделирование </a:t>
          </a:r>
          <a:endParaRPr lang="ru-RU" dirty="0"/>
        </a:p>
      </dgm:t>
    </dgm:pt>
    <dgm:pt modelId="{04123516-F721-4A55-8D36-D21D8063C079}" type="parTrans" cxnId="{52F3564B-D4A3-4072-9028-0BEC119B355A}">
      <dgm:prSet/>
      <dgm:spPr/>
      <dgm:t>
        <a:bodyPr/>
        <a:lstStyle/>
        <a:p>
          <a:endParaRPr lang="ru-RU"/>
        </a:p>
      </dgm:t>
    </dgm:pt>
    <dgm:pt modelId="{8D4E113C-6247-458C-9977-F417CF34D6B8}" type="sibTrans" cxnId="{52F3564B-D4A3-4072-9028-0BEC119B355A}">
      <dgm:prSet/>
      <dgm:spPr/>
      <dgm:t>
        <a:bodyPr/>
        <a:lstStyle/>
        <a:p>
          <a:endParaRPr lang="ru-RU"/>
        </a:p>
      </dgm:t>
    </dgm:pt>
    <dgm:pt modelId="{AE89386C-9488-486D-8C6F-FFFBAE718AD9}">
      <dgm:prSet phldrT="[Текст]"/>
      <dgm:spPr/>
      <dgm:t>
        <a:bodyPr/>
        <a:lstStyle/>
        <a:p>
          <a:r>
            <a:rPr lang="ru-RU" dirty="0" smtClean="0"/>
            <a:t>Оценка деятельности </a:t>
          </a:r>
          <a:endParaRPr lang="ru-RU" dirty="0"/>
        </a:p>
      </dgm:t>
    </dgm:pt>
    <dgm:pt modelId="{3043469B-0A4C-4AA6-9FF0-76009BFF7E79}" type="parTrans" cxnId="{C8F95A63-E443-4D5A-8827-79C919A4DCC9}">
      <dgm:prSet/>
      <dgm:spPr/>
      <dgm:t>
        <a:bodyPr/>
        <a:lstStyle/>
        <a:p>
          <a:endParaRPr lang="ru-RU"/>
        </a:p>
      </dgm:t>
    </dgm:pt>
    <dgm:pt modelId="{A577ABE6-FE60-46D0-98F5-6C7AFE93C46A}" type="sibTrans" cxnId="{C8F95A63-E443-4D5A-8827-79C919A4DCC9}">
      <dgm:prSet/>
      <dgm:spPr/>
      <dgm:t>
        <a:bodyPr/>
        <a:lstStyle/>
        <a:p>
          <a:endParaRPr lang="ru-RU"/>
        </a:p>
      </dgm:t>
    </dgm:pt>
    <dgm:pt modelId="{41BE7BE4-68E0-4500-82A9-440419689506}" type="pres">
      <dgm:prSet presAssocID="{CD1A5E1E-50F7-4B54-8856-D1EDA3C5AF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04FBC43-9C0D-4765-96B4-3B2F4E6562A1}" type="pres">
      <dgm:prSet presAssocID="{3F272923-2F88-46E0-B408-3134C944CD0C}" presName="compNode" presStyleCnt="0"/>
      <dgm:spPr/>
    </dgm:pt>
    <dgm:pt modelId="{A4F0EC64-5701-4853-8203-41D66357CEFE}" type="pres">
      <dgm:prSet presAssocID="{3F272923-2F88-46E0-B408-3134C944CD0C}" presName="dummyConnPt" presStyleCnt="0"/>
      <dgm:spPr/>
    </dgm:pt>
    <dgm:pt modelId="{CFED8528-EF7E-42B1-B0DD-5617C770EFC4}" type="pres">
      <dgm:prSet presAssocID="{3F272923-2F88-46E0-B408-3134C944CD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E91AB-9EDB-448B-ABEE-69E74C61F80F}" type="pres">
      <dgm:prSet presAssocID="{77A8988B-EBCD-47B4-AE1E-C59704E4FB08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FBED49B4-335F-4003-9AA7-D0EE9E845D2E}" type="pres">
      <dgm:prSet presAssocID="{64E63C96-DE58-49F1-92EC-039101208BEA}" presName="compNode" presStyleCnt="0"/>
      <dgm:spPr/>
    </dgm:pt>
    <dgm:pt modelId="{F05DA53E-B8CF-4E76-AE64-3CA551BE5F8E}" type="pres">
      <dgm:prSet presAssocID="{64E63C96-DE58-49F1-92EC-039101208BEA}" presName="dummyConnPt" presStyleCnt="0"/>
      <dgm:spPr/>
    </dgm:pt>
    <dgm:pt modelId="{E1B4DFCD-E01A-4D98-8296-D9F50065B888}" type="pres">
      <dgm:prSet presAssocID="{64E63C96-DE58-49F1-92EC-039101208BE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BBB1-25DE-410D-B0A2-B2DB2DA052F2}" type="pres">
      <dgm:prSet presAssocID="{DE262E6C-E214-41D5-B5E0-A26E014468FC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82C67019-FC43-428F-AB80-15B56A9BF4F1}" type="pres">
      <dgm:prSet presAssocID="{45CD7F9B-6ED7-48F0-BED3-4AE7510CF045}" presName="compNode" presStyleCnt="0"/>
      <dgm:spPr/>
    </dgm:pt>
    <dgm:pt modelId="{9A0FE059-FBE5-44F8-A961-5DEB600C3698}" type="pres">
      <dgm:prSet presAssocID="{45CD7F9B-6ED7-48F0-BED3-4AE7510CF045}" presName="dummyConnPt" presStyleCnt="0"/>
      <dgm:spPr/>
    </dgm:pt>
    <dgm:pt modelId="{E6397852-FA43-4FDE-94C3-93403A05078E}" type="pres">
      <dgm:prSet presAssocID="{45CD7F9B-6ED7-48F0-BED3-4AE7510CF04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1F650-F062-4F04-9405-D5DCEFBEC2FC}" type="pres">
      <dgm:prSet presAssocID="{FAABECA9-04A7-4612-AC1E-1DA41086E7C5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D233369D-583C-46BD-B154-1A83F8F951B9}" type="pres">
      <dgm:prSet presAssocID="{7D36948B-95ED-4080-8504-C88957949E03}" presName="compNode" presStyleCnt="0"/>
      <dgm:spPr/>
    </dgm:pt>
    <dgm:pt modelId="{4440A158-88D6-42C1-BD81-707F185FA85B}" type="pres">
      <dgm:prSet presAssocID="{7D36948B-95ED-4080-8504-C88957949E03}" presName="dummyConnPt" presStyleCnt="0"/>
      <dgm:spPr/>
    </dgm:pt>
    <dgm:pt modelId="{6BAA0C21-B261-4BAD-B8DE-8B6C678C2050}" type="pres">
      <dgm:prSet presAssocID="{7D36948B-95ED-4080-8504-C88957949E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8545F-DF03-4575-A04B-E9552EF122D1}" type="pres">
      <dgm:prSet presAssocID="{7172980D-CEAA-4700-99D0-890A6CB8772A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7B6FA4A0-5329-46CE-9244-4345033D87D9}" type="pres">
      <dgm:prSet presAssocID="{E00A89A5-C691-4BFF-9DEB-F4BBCD98A3E8}" presName="compNode" presStyleCnt="0"/>
      <dgm:spPr/>
    </dgm:pt>
    <dgm:pt modelId="{BEF27320-FFE1-4FFA-A250-83BFEA132CA4}" type="pres">
      <dgm:prSet presAssocID="{E00A89A5-C691-4BFF-9DEB-F4BBCD98A3E8}" presName="dummyConnPt" presStyleCnt="0"/>
      <dgm:spPr/>
    </dgm:pt>
    <dgm:pt modelId="{62BF1C2D-4410-439C-BA85-EFDBC85CF4AD}" type="pres">
      <dgm:prSet presAssocID="{E00A89A5-C691-4BFF-9DEB-F4BBCD98A3E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3548-6557-4903-BDCC-5D59560DDD89}" type="pres">
      <dgm:prSet presAssocID="{C8BD4456-47C6-424F-8C71-7D79739DF53E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7D8167DA-217A-48B2-8234-287E660C4D60}" type="pres">
      <dgm:prSet presAssocID="{61D12E53-5E38-4E1B-B197-DAFB18B0925F}" presName="compNode" presStyleCnt="0"/>
      <dgm:spPr/>
    </dgm:pt>
    <dgm:pt modelId="{D50C49AC-030D-4580-890B-FDF824417395}" type="pres">
      <dgm:prSet presAssocID="{61D12E53-5E38-4E1B-B197-DAFB18B0925F}" presName="dummyConnPt" presStyleCnt="0"/>
      <dgm:spPr/>
    </dgm:pt>
    <dgm:pt modelId="{A65CA43C-75BE-49A5-A89A-0BA61FBDE61C}" type="pres">
      <dgm:prSet presAssocID="{61D12E53-5E38-4E1B-B197-DAFB18B092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36499-B164-4578-9630-66B5929F63C4}" type="pres">
      <dgm:prSet presAssocID="{EBD11302-C7D8-46CC-8637-FBBDB184471C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0F91A2D2-AF00-4135-9783-091D35F7F82B}" type="pres">
      <dgm:prSet presAssocID="{15F292A2-4987-4440-8A8D-B5B23574D315}" presName="compNode" presStyleCnt="0"/>
      <dgm:spPr/>
    </dgm:pt>
    <dgm:pt modelId="{E8531220-89C7-4C0E-9234-F1292408082D}" type="pres">
      <dgm:prSet presAssocID="{15F292A2-4987-4440-8A8D-B5B23574D315}" presName="dummyConnPt" presStyleCnt="0"/>
      <dgm:spPr/>
    </dgm:pt>
    <dgm:pt modelId="{2DC43B3C-90EC-41E9-AA62-E8A7F349C6DA}" type="pres">
      <dgm:prSet presAssocID="{15F292A2-4987-4440-8A8D-B5B23574D31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A390C-4964-417A-A13B-9213D6C08433}" type="pres">
      <dgm:prSet presAssocID="{8D4E113C-6247-458C-9977-F417CF34D6B8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92E48AC6-4D40-49C0-8F9C-69CF0E910187}" type="pres">
      <dgm:prSet presAssocID="{AE89386C-9488-486D-8C6F-FFFBAE718AD9}" presName="compNode" presStyleCnt="0"/>
      <dgm:spPr/>
    </dgm:pt>
    <dgm:pt modelId="{A79544C6-B97B-4FA8-B904-4897A3DB8F04}" type="pres">
      <dgm:prSet presAssocID="{AE89386C-9488-486D-8C6F-FFFBAE718AD9}" presName="dummyConnPt" presStyleCnt="0"/>
      <dgm:spPr/>
    </dgm:pt>
    <dgm:pt modelId="{884FA85C-1D44-4211-8F85-4B4E65521D2C}" type="pres">
      <dgm:prSet presAssocID="{AE89386C-9488-486D-8C6F-FFFBAE718AD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082A9-DA59-4D10-9AC0-9CCB131CFCBF}" type="presOf" srcId="{45CD7F9B-6ED7-48F0-BED3-4AE7510CF045}" destId="{E6397852-FA43-4FDE-94C3-93403A05078E}" srcOrd="0" destOrd="0" presId="urn:microsoft.com/office/officeart/2005/8/layout/bProcess4"/>
    <dgm:cxn modelId="{111ADF01-B797-4335-9B3D-B6498F2BE737}" srcId="{CD1A5E1E-50F7-4B54-8856-D1EDA3C5AF4F}" destId="{61D12E53-5E38-4E1B-B197-DAFB18B0925F}" srcOrd="5" destOrd="0" parTransId="{AF6D85D8-E572-4A03-8306-BE1563E24C0C}" sibTransId="{EBD11302-C7D8-46CC-8637-FBBDB184471C}"/>
    <dgm:cxn modelId="{1EE56FBF-3EEB-4797-9B51-C4A017898EA3}" type="presOf" srcId="{64E63C96-DE58-49F1-92EC-039101208BEA}" destId="{E1B4DFCD-E01A-4D98-8296-D9F50065B888}" srcOrd="0" destOrd="0" presId="urn:microsoft.com/office/officeart/2005/8/layout/bProcess4"/>
    <dgm:cxn modelId="{344D0A5E-4ABC-4047-B81C-F92CDA671A52}" srcId="{CD1A5E1E-50F7-4B54-8856-D1EDA3C5AF4F}" destId="{E00A89A5-C691-4BFF-9DEB-F4BBCD98A3E8}" srcOrd="4" destOrd="0" parTransId="{CE615842-06BD-49F1-ABBC-1CA5AFF04B58}" sibTransId="{C8BD4456-47C6-424F-8C71-7D79739DF53E}"/>
    <dgm:cxn modelId="{3A63CDAA-BB19-43A4-9FB6-B00387774643}" type="presOf" srcId="{DE262E6C-E214-41D5-B5E0-A26E014468FC}" destId="{29B3BBB1-25DE-410D-B0A2-B2DB2DA052F2}" srcOrd="0" destOrd="0" presId="urn:microsoft.com/office/officeart/2005/8/layout/bProcess4"/>
    <dgm:cxn modelId="{973ED4C6-C79C-4E64-9C48-FDB335E19ECC}" type="presOf" srcId="{77A8988B-EBCD-47B4-AE1E-C59704E4FB08}" destId="{969E91AB-9EDB-448B-ABEE-69E74C61F80F}" srcOrd="0" destOrd="0" presId="urn:microsoft.com/office/officeart/2005/8/layout/bProcess4"/>
    <dgm:cxn modelId="{11A0DCE8-ED13-4861-9AE8-DC7ADEF70A58}" srcId="{CD1A5E1E-50F7-4B54-8856-D1EDA3C5AF4F}" destId="{45CD7F9B-6ED7-48F0-BED3-4AE7510CF045}" srcOrd="2" destOrd="0" parTransId="{FB769BEF-51F9-4375-A6E2-0DFE611ECC81}" sibTransId="{FAABECA9-04A7-4612-AC1E-1DA41086E7C5}"/>
    <dgm:cxn modelId="{843B918F-D960-48BE-A47C-14EB0DB9A784}" type="presOf" srcId="{C8BD4456-47C6-424F-8C71-7D79739DF53E}" destId="{BA393548-6557-4903-BDCC-5D59560DDD89}" srcOrd="0" destOrd="0" presId="urn:microsoft.com/office/officeart/2005/8/layout/bProcess4"/>
    <dgm:cxn modelId="{40E5D207-0816-44F6-8EC4-1743947D42A1}" srcId="{CD1A5E1E-50F7-4B54-8856-D1EDA3C5AF4F}" destId="{64E63C96-DE58-49F1-92EC-039101208BEA}" srcOrd="1" destOrd="0" parTransId="{11E95AF6-AB72-4BED-9CC6-C3074447B06F}" sibTransId="{DE262E6C-E214-41D5-B5E0-A26E014468FC}"/>
    <dgm:cxn modelId="{D3E1D065-B7DA-4D0A-AF64-003BBD74A1A5}" type="presOf" srcId="{CD1A5E1E-50F7-4B54-8856-D1EDA3C5AF4F}" destId="{41BE7BE4-68E0-4500-82A9-440419689506}" srcOrd="0" destOrd="0" presId="urn:microsoft.com/office/officeart/2005/8/layout/bProcess4"/>
    <dgm:cxn modelId="{B932EC9A-3C00-4C90-BB7F-083246EA0E8E}" type="presOf" srcId="{7172980D-CEAA-4700-99D0-890A6CB8772A}" destId="{2DA8545F-DF03-4575-A04B-E9552EF122D1}" srcOrd="0" destOrd="0" presId="urn:microsoft.com/office/officeart/2005/8/layout/bProcess4"/>
    <dgm:cxn modelId="{52F3564B-D4A3-4072-9028-0BEC119B355A}" srcId="{CD1A5E1E-50F7-4B54-8856-D1EDA3C5AF4F}" destId="{15F292A2-4987-4440-8A8D-B5B23574D315}" srcOrd="6" destOrd="0" parTransId="{04123516-F721-4A55-8D36-D21D8063C079}" sibTransId="{8D4E113C-6247-458C-9977-F417CF34D6B8}"/>
    <dgm:cxn modelId="{9FE4CFB4-6B78-42CF-B624-37E70276F00F}" type="presOf" srcId="{15F292A2-4987-4440-8A8D-B5B23574D315}" destId="{2DC43B3C-90EC-41E9-AA62-E8A7F349C6DA}" srcOrd="0" destOrd="0" presId="urn:microsoft.com/office/officeart/2005/8/layout/bProcess4"/>
    <dgm:cxn modelId="{16B0365D-B77C-4C8D-BDF0-69CE07282509}" type="presOf" srcId="{8D4E113C-6247-458C-9977-F417CF34D6B8}" destId="{395A390C-4964-417A-A13B-9213D6C08433}" srcOrd="0" destOrd="0" presId="urn:microsoft.com/office/officeart/2005/8/layout/bProcess4"/>
    <dgm:cxn modelId="{FF445080-2EF6-40BB-B288-668C3EB19CC9}" type="presOf" srcId="{FAABECA9-04A7-4612-AC1E-1DA41086E7C5}" destId="{8751F650-F062-4F04-9405-D5DCEFBEC2FC}" srcOrd="0" destOrd="0" presId="urn:microsoft.com/office/officeart/2005/8/layout/bProcess4"/>
    <dgm:cxn modelId="{52EC17FC-C00E-441C-8C91-4E34DC5E99C7}" type="presOf" srcId="{7D36948B-95ED-4080-8504-C88957949E03}" destId="{6BAA0C21-B261-4BAD-B8DE-8B6C678C2050}" srcOrd="0" destOrd="0" presId="urn:microsoft.com/office/officeart/2005/8/layout/bProcess4"/>
    <dgm:cxn modelId="{26FD8E35-854A-4DE4-B0F1-41C1FE0A8AEC}" type="presOf" srcId="{AE89386C-9488-486D-8C6F-FFFBAE718AD9}" destId="{884FA85C-1D44-4211-8F85-4B4E65521D2C}" srcOrd="0" destOrd="0" presId="urn:microsoft.com/office/officeart/2005/8/layout/bProcess4"/>
    <dgm:cxn modelId="{32B22345-71C9-4A66-8517-00AF4D880132}" type="presOf" srcId="{E00A89A5-C691-4BFF-9DEB-F4BBCD98A3E8}" destId="{62BF1C2D-4410-439C-BA85-EFDBC85CF4AD}" srcOrd="0" destOrd="0" presId="urn:microsoft.com/office/officeart/2005/8/layout/bProcess4"/>
    <dgm:cxn modelId="{CEE5BA47-6DC0-46EF-97E8-E8AD9B6735B5}" type="presOf" srcId="{3F272923-2F88-46E0-B408-3134C944CD0C}" destId="{CFED8528-EF7E-42B1-B0DD-5617C770EFC4}" srcOrd="0" destOrd="0" presId="urn:microsoft.com/office/officeart/2005/8/layout/bProcess4"/>
    <dgm:cxn modelId="{261F71CB-E15A-4FC8-AF70-FE05650E9BC8}" type="presOf" srcId="{61D12E53-5E38-4E1B-B197-DAFB18B0925F}" destId="{A65CA43C-75BE-49A5-A89A-0BA61FBDE61C}" srcOrd="0" destOrd="0" presId="urn:microsoft.com/office/officeart/2005/8/layout/bProcess4"/>
    <dgm:cxn modelId="{306EE241-B58A-4E48-B6DF-97ED896CF662}" type="presOf" srcId="{EBD11302-C7D8-46CC-8637-FBBDB184471C}" destId="{59236499-B164-4578-9630-66B5929F63C4}" srcOrd="0" destOrd="0" presId="urn:microsoft.com/office/officeart/2005/8/layout/bProcess4"/>
    <dgm:cxn modelId="{64B1D0B5-ECA1-4BA9-B0D8-844744AD2315}" srcId="{CD1A5E1E-50F7-4B54-8856-D1EDA3C5AF4F}" destId="{7D36948B-95ED-4080-8504-C88957949E03}" srcOrd="3" destOrd="0" parTransId="{E651890F-A623-4DFD-9CBC-B5C5D94AB956}" sibTransId="{7172980D-CEAA-4700-99D0-890A6CB8772A}"/>
    <dgm:cxn modelId="{C8F95A63-E443-4D5A-8827-79C919A4DCC9}" srcId="{CD1A5E1E-50F7-4B54-8856-D1EDA3C5AF4F}" destId="{AE89386C-9488-486D-8C6F-FFFBAE718AD9}" srcOrd="7" destOrd="0" parTransId="{3043469B-0A4C-4AA6-9FF0-76009BFF7E79}" sibTransId="{A577ABE6-FE60-46D0-98F5-6C7AFE93C46A}"/>
    <dgm:cxn modelId="{8CE18492-8DFD-4A0E-86A9-5D99CF1F54AA}" srcId="{CD1A5E1E-50F7-4B54-8856-D1EDA3C5AF4F}" destId="{3F272923-2F88-46E0-B408-3134C944CD0C}" srcOrd="0" destOrd="0" parTransId="{EC0E8110-F50D-434C-89DC-C28DA952717C}" sibTransId="{77A8988B-EBCD-47B4-AE1E-C59704E4FB08}"/>
    <dgm:cxn modelId="{1C727621-1E6F-4B40-B5BC-0B2472446A23}" type="presParOf" srcId="{41BE7BE4-68E0-4500-82A9-440419689506}" destId="{C04FBC43-9C0D-4765-96B4-3B2F4E6562A1}" srcOrd="0" destOrd="0" presId="urn:microsoft.com/office/officeart/2005/8/layout/bProcess4"/>
    <dgm:cxn modelId="{D21DEDC8-AAA8-4142-9E4C-7304AFE6ABDB}" type="presParOf" srcId="{C04FBC43-9C0D-4765-96B4-3B2F4E6562A1}" destId="{A4F0EC64-5701-4853-8203-41D66357CEFE}" srcOrd="0" destOrd="0" presId="urn:microsoft.com/office/officeart/2005/8/layout/bProcess4"/>
    <dgm:cxn modelId="{D79C2DF4-B6E2-40BE-AB98-7240488497C4}" type="presParOf" srcId="{C04FBC43-9C0D-4765-96B4-3B2F4E6562A1}" destId="{CFED8528-EF7E-42B1-B0DD-5617C770EFC4}" srcOrd="1" destOrd="0" presId="urn:microsoft.com/office/officeart/2005/8/layout/bProcess4"/>
    <dgm:cxn modelId="{2928C0E4-138B-4C9E-95E2-92F6A10E0184}" type="presParOf" srcId="{41BE7BE4-68E0-4500-82A9-440419689506}" destId="{969E91AB-9EDB-448B-ABEE-69E74C61F80F}" srcOrd="1" destOrd="0" presId="urn:microsoft.com/office/officeart/2005/8/layout/bProcess4"/>
    <dgm:cxn modelId="{6CF9097B-C8D8-4F6F-B3EE-878B814C2BB5}" type="presParOf" srcId="{41BE7BE4-68E0-4500-82A9-440419689506}" destId="{FBED49B4-335F-4003-9AA7-D0EE9E845D2E}" srcOrd="2" destOrd="0" presId="urn:microsoft.com/office/officeart/2005/8/layout/bProcess4"/>
    <dgm:cxn modelId="{C0639337-CFAB-425D-B124-BC063D55BDDD}" type="presParOf" srcId="{FBED49B4-335F-4003-9AA7-D0EE9E845D2E}" destId="{F05DA53E-B8CF-4E76-AE64-3CA551BE5F8E}" srcOrd="0" destOrd="0" presId="urn:microsoft.com/office/officeart/2005/8/layout/bProcess4"/>
    <dgm:cxn modelId="{66B66400-FFD9-4102-8E80-7F3C5434DD62}" type="presParOf" srcId="{FBED49B4-335F-4003-9AA7-D0EE9E845D2E}" destId="{E1B4DFCD-E01A-4D98-8296-D9F50065B888}" srcOrd="1" destOrd="0" presId="urn:microsoft.com/office/officeart/2005/8/layout/bProcess4"/>
    <dgm:cxn modelId="{F2E2D473-AD34-4EB7-B388-D47B2E5BE3BF}" type="presParOf" srcId="{41BE7BE4-68E0-4500-82A9-440419689506}" destId="{29B3BBB1-25DE-410D-B0A2-B2DB2DA052F2}" srcOrd="3" destOrd="0" presId="urn:microsoft.com/office/officeart/2005/8/layout/bProcess4"/>
    <dgm:cxn modelId="{362BF490-837A-4401-A14E-F7218EF66E32}" type="presParOf" srcId="{41BE7BE4-68E0-4500-82A9-440419689506}" destId="{82C67019-FC43-428F-AB80-15B56A9BF4F1}" srcOrd="4" destOrd="0" presId="urn:microsoft.com/office/officeart/2005/8/layout/bProcess4"/>
    <dgm:cxn modelId="{A194809D-DD96-491D-A509-AA6B0DCBC41E}" type="presParOf" srcId="{82C67019-FC43-428F-AB80-15B56A9BF4F1}" destId="{9A0FE059-FBE5-44F8-A961-5DEB600C3698}" srcOrd="0" destOrd="0" presId="urn:microsoft.com/office/officeart/2005/8/layout/bProcess4"/>
    <dgm:cxn modelId="{0896864A-6D61-425D-B73D-4D570D32D057}" type="presParOf" srcId="{82C67019-FC43-428F-AB80-15B56A9BF4F1}" destId="{E6397852-FA43-4FDE-94C3-93403A05078E}" srcOrd="1" destOrd="0" presId="urn:microsoft.com/office/officeart/2005/8/layout/bProcess4"/>
    <dgm:cxn modelId="{506456D7-A7F7-4227-9D78-A858A63F8AF2}" type="presParOf" srcId="{41BE7BE4-68E0-4500-82A9-440419689506}" destId="{8751F650-F062-4F04-9405-D5DCEFBEC2FC}" srcOrd="5" destOrd="0" presId="urn:microsoft.com/office/officeart/2005/8/layout/bProcess4"/>
    <dgm:cxn modelId="{5B56BF87-183C-4A4A-BA94-60987173B6D5}" type="presParOf" srcId="{41BE7BE4-68E0-4500-82A9-440419689506}" destId="{D233369D-583C-46BD-B154-1A83F8F951B9}" srcOrd="6" destOrd="0" presId="urn:microsoft.com/office/officeart/2005/8/layout/bProcess4"/>
    <dgm:cxn modelId="{72377772-17CF-4F40-BD92-CD81E84B83FF}" type="presParOf" srcId="{D233369D-583C-46BD-B154-1A83F8F951B9}" destId="{4440A158-88D6-42C1-BD81-707F185FA85B}" srcOrd="0" destOrd="0" presId="urn:microsoft.com/office/officeart/2005/8/layout/bProcess4"/>
    <dgm:cxn modelId="{9DF8199E-F341-4139-B068-C262F00DA03A}" type="presParOf" srcId="{D233369D-583C-46BD-B154-1A83F8F951B9}" destId="{6BAA0C21-B261-4BAD-B8DE-8B6C678C2050}" srcOrd="1" destOrd="0" presId="urn:microsoft.com/office/officeart/2005/8/layout/bProcess4"/>
    <dgm:cxn modelId="{CC911ED3-0294-4E92-9745-028CDFC52FA4}" type="presParOf" srcId="{41BE7BE4-68E0-4500-82A9-440419689506}" destId="{2DA8545F-DF03-4575-A04B-E9552EF122D1}" srcOrd="7" destOrd="0" presId="urn:microsoft.com/office/officeart/2005/8/layout/bProcess4"/>
    <dgm:cxn modelId="{1A59D65E-5E7D-40E7-A3F2-1A3546C8FB9B}" type="presParOf" srcId="{41BE7BE4-68E0-4500-82A9-440419689506}" destId="{7B6FA4A0-5329-46CE-9244-4345033D87D9}" srcOrd="8" destOrd="0" presId="urn:microsoft.com/office/officeart/2005/8/layout/bProcess4"/>
    <dgm:cxn modelId="{03626714-A833-4C26-BA96-AEAF172BE5D7}" type="presParOf" srcId="{7B6FA4A0-5329-46CE-9244-4345033D87D9}" destId="{BEF27320-FFE1-4FFA-A250-83BFEA132CA4}" srcOrd="0" destOrd="0" presId="urn:microsoft.com/office/officeart/2005/8/layout/bProcess4"/>
    <dgm:cxn modelId="{51ED75E8-FB17-4297-8958-41AFC37F47FD}" type="presParOf" srcId="{7B6FA4A0-5329-46CE-9244-4345033D87D9}" destId="{62BF1C2D-4410-439C-BA85-EFDBC85CF4AD}" srcOrd="1" destOrd="0" presId="urn:microsoft.com/office/officeart/2005/8/layout/bProcess4"/>
    <dgm:cxn modelId="{29AB9617-F114-4D7E-A7B7-B101CB3DE85F}" type="presParOf" srcId="{41BE7BE4-68E0-4500-82A9-440419689506}" destId="{BA393548-6557-4903-BDCC-5D59560DDD89}" srcOrd="9" destOrd="0" presId="urn:microsoft.com/office/officeart/2005/8/layout/bProcess4"/>
    <dgm:cxn modelId="{818679CB-E8F0-4DFE-945F-2B93369AD06D}" type="presParOf" srcId="{41BE7BE4-68E0-4500-82A9-440419689506}" destId="{7D8167DA-217A-48B2-8234-287E660C4D60}" srcOrd="10" destOrd="0" presId="urn:microsoft.com/office/officeart/2005/8/layout/bProcess4"/>
    <dgm:cxn modelId="{FA325D42-7E71-4731-895F-F239904D3257}" type="presParOf" srcId="{7D8167DA-217A-48B2-8234-287E660C4D60}" destId="{D50C49AC-030D-4580-890B-FDF824417395}" srcOrd="0" destOrd="0" presId="urn:microsoft.com/office/officeart/2005/8/layout/bProcess4"/>
    <dgm:cxn modelId="{F62787CD-AC26-4C7C-AD09-C05F87D101D5}" type="presParOf" srcId="{7D8167DA-217A-48B2-8234-287E660C4D60}" destId="{A65CA43C-75BE-49A5-A89A-0BA61FBDE61C}" srcOrd="1" destOrd="0" presId="urn:microsoft.com/office/officeart/2005/8/layout/bProcess4"/>
    <dgm:cxn modelId="{B18C7B82-74FB-4382-8C9B-C836F7BC857D}" type="presParOf" srcId="{41BE7BE4-68E0-4500-82A9-440419689506}" destId="{59236499-B164-4578-9630-66B5929F63C4}" srcOrd="11" destOrd="0" presId="urn:microsoft.com/office/officeart/2005/8/layout/bProcess4"/>
    <dgm:cxn modelId="{E662BB11-0303-4CC5-A206-A93FDD64D241}" type="presParOf" srcId="{41BE7BE4-68E0-4500-82A9-440419689506}" destId="{0F91A2D2-AF00-4135-9783-091D35F7F82B}" srcOrd="12" destOrd="0" presId="urn:microsoft.com/office/officeart/2005/8/layout/bProcess4"/>
    <dgm:cxn modelId="{0BB29302-D330-4308-9B46-304161748069}" type="presParOf" srcId="{0F91A2D2-AF00-4135-9783-091D35F7F82B}" destId="{E8531220-89C7-4C0E-9234-F1292408082D}" srcOrd="0" destOrd="0" presId="urn:microsoft.com/office/officeart/2005/8/layout/bProcess4"/>
    <dgm:cxn modelId="{FAF90CD8-A48E-4089-963A-A8B4EC44B981}" type="presParOf" srcId="{0F91A2D2-AF00-4135-9783-091D35F7F82B}" destId="{2DC43B3C-90EC-41E9-AA62-E8A7F349C6DA}" srcOrd="1" destOrd="0" presId="urn:microsoft.com/office/officeart/2005/8/layout/bProcess4"/>
    <dgm:cxn modelId="{72618FAF-6237-4BF0-89AB-400E07D69867}" type="presParOf" srcId="{41BE7BE4-68E0-4500-82A9-440419689506}" destId="{395A390C-4964-417A-A13B-9213D6C08433}" srcOrd="13" destOrd="0" presId="urn:microsoft.com/office/officeart/2005/8/layout/bProcess4"/>
    <dgm:cxn modelId="{698A6680-3A8F-40C9-8E8E-9F434D9D80D1}" type="presParOf" srcId="{41BE7BE4-68E0-4500-82A9-440419689506}" destId="{92E48AC6-4D40-49C0-8F9C-69CF0E910187}" srcOrd="14" destOrd="0" presId="urn:microsoft.com/office/officeart/2005/8/layout/bProcess4"/>
    <dgm:cxn modelId="{F1F84FB7-0295-4E33-A545-1B7F6BD46F90}" type="presParOf" srcId="{92E48AC6-4D40-49C0-8F9C-69CF0E910187}" destId="{A79544C6-B97B-4FA8-B904-4897A3DB8F04}" srcOrd="0" destOrd="0" presId="urn:microsoft.com/office/officeart/2005/8/layout/bProcess4"/>
    <dgm:cxn modelId="{2DF49890-C78F-41D7-B6FE-1EFE9797897D}" type="presParOf" srcId="{92E48AC6-4D40-49C0-8F9C-69CF0E910187}" destId="{884FA85C-1D44-4211-8F85-4B4E65521D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E7D2F-F046-4E7B-A4FF-2C50174A8B12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5682263-DC3F-4DAC-8909-B43CE41EB05C}">
      <dgm:prSet phldrT="[Текст]"/>
      <dgm:spPr/>
      <dgm:t>
        <a:bodyPr/>
        <a:lstStyle/>
        <a:p>
          <a:r>
            <a:rPr lang="ru-RU" dirty="0" smtClean="0"/>
            <a:t>Сырье</a:t>
          </a:r>
          <a:endParaRPr lang="ru-RU" dirty="0"/>
        </a:p>
      </dgm:t>
    </dgm:pt>
    <dgm:pt modelId="{EC5CDB37-B734-4C74-9A8C-8AAA115B13AE}" type="parTrans" cxnId="{AAA2D397-66B5-4E7A-9E08-8DB0BBA82537}">
      <dgm:prSet/>
      <dgm:spPr/>
      <dgm:t>
        <a:bodyPr/>
        <a:lstStyle/>
        <a:p>
          <a:endParaRPr lang="ru-RU"/>
        </a:p>
      </dgm:t>
    </dgm:pt>
    <dgm:pt modelId="{D0BA5C05-93B2-479A-B824-56423E453011}" type="sibTrans" cxnId="{AAA2D397-66B5-4E7A-9E08-8DB0BBA82537}">
      <dgm:prSet/>
      <dgm:spPr/>
      <dgm:t>
        <a:bodyPr/>
        <a:lstStyle/>
        <a:p>
          <a:endParaRPr lang="ru-RU"/>
        </a:p>
      </dgm:t>
    </dgm:pt>
    <dgm:pt modelId="{167E446B-8677-490D-864A-602877339D04}">
      <dgm:prSet phldrT="[Текст]"/>
      <dgm:spPr/>
      <dgm:t>
        <a:bodyPr/>
        <a:lstStyle/>
        <a:p>
          <a:r>
            <a:rPr lang="ru-RU" dirty="0" smtClean="0"/>
            <a:t>Производственный материал</a:t>
          </a:r>
          <a:endParaRPr lang="ru-RU" dirty="0"/>
        </a:p>
      </dgm:t>
    </dgm:pt>
    <dgm:pt modelId="{658FA1E2-291C-4EF3-9A56-4DC3A197BB86}" type="parTrans" cxnId="{3D674B2F-615A-4BBB-9228-88FC616ECC43}">
      <dgm:prSet/>
      <dgm:spPr/>
      <dgm:t>
        <a:bodyPr/>
        <a:lstStyle/>
        <a:p>
          <a:endParaRPr lang="ru-RU"/>
        </a:p>
      </dgm:t>
    </dgm:pt>
    <dgm:pt modelId="{4DC14832-8749-422A-8981-3F92F52EE2C0}" type="sibTrans" cxnId="{3D674B2F-615A-4BBB-9228-88FC616ECC43}">
      <dgm:prSet/>
      <dgm:spPr/>
      <dgm:t>
        <a:bodyPr/>
        <a:lstStyle/>
        <a:p>
          <a:endParaRPr lang="ru-RU"/>
        </a:p>
      </dgm:t>
    </dgm:pt>
    <dgm:pt modelId="{E070DC5C-0E26-4808-AFF3-DC1B6DC567F9}">
      <dgm:prSet phldrT="[Текст]"/>
      <dgm:spPr/>
      <dgm:t>
        <a:bodyPr/>
        <a:lstStyle/>
        <a:p>
          <a:r>
            <a:rPr lang="ru-RU" dirty="0" smtClean="0"/>
            <a:t>Готовый продукт</a:t>
          </a:r>
          <a:endParaRPr lang="ru-RU" dirty="0"/>
        </a:p>
      </dgm:t>
    </dgm:pt>
    <dgm:pt modelId="{E8DFA5AC-3A4E-4504-95D6-FFF2C9249BFC}" type="parTrans" cxnId="{BDF4C099-9729-418A-B5D9-5A029E6D7F53}">
      <dgm:prSet/>
      <dgm:spPr/>
      <dgm:t>
        <a:bodyPr/>
        <a:lstStyle/>
        <a:p>
          <a:endParaRPr lang="ru-RU"/>
        </a:p>
      </dgm:t>
    </dgm:pt>
    <dgm:pt modelId="{9EB7693C-DF89-441F-A2F2-E0B6D81B2527}" type="sibTrans" cxnId="{BDF4C099-9729-418A-B5D9-5A029E6D7F53}">
      <dgm:prSet/>
      <dgm:spPr/>
      <dgm:t>
        <a:bodyPr/>
        <a:lstStyle/>
        <a:p>
          <a:endParaRPr lang="ru-RU"/>
        </a:p>
      </dgm:t>
    </dgm:pt>
    <dgm:pt modelId="{F7D6283B-4AE6-40BC-A857-0719D605A669}" type="pres">
      <dgm:prSet presAssocID="{E92E7D2F-F046-4E7B-A4FF-2C50174A8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58F80B-0764-4A25-94FE-89E081153919}" type="pres">
      <dgm:prSet presAssocID="{95682263-DC3F-4DAC-8909-B43CE41EB0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B05D-F54F-489E-B16D-2BB0D57F2D43}" type="pres">
      <dgm:prSet presAssocID="{D0BA5C05-93B2-479A-B824-56423E45301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5375908-E786-4644-A269-5546AD6B85A9}" type="pres">
      <dgm:prSet presAssocID="{D0BA5C05-93B2-479A-B824-56423E45301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06B5658-8AA1-46EA-AF31-B45214CF343E}" type="pres">
      <dgm:prSet presAssocID="{167E446B-8677-490D-864A-602877339D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8C136-9CE0-4E70-BD72-B5629859F585}" type="pres">
      <dgm:prSet presAssocID="{4DC14832-8749-422A-8981-3F92F52EE2C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47E12D5-55B8-4AA2-96BB-CEBA131A2CCE}" type="pres">
      <dgm:prSet presAssocID="{4DC14832-8749-422A-8981-3F92F52EE2C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64D79BB-6FEA-4CDC-889D-D3532F4BCC04}" type="pres">
      <dgm:prSet presAssocID="{E070DC5C-0E26-4808-AFF3-DC1B6DC567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CEAA1-16CA-45D2-A1D5-4B1EA5F53C81}" type="presOf" srcId="{4DC14832-8749-422A-8981-3F92F52EE2C0}" destId="{447E12D5-55B8-4AA2-96BB-CEBA131A2CCE}" srcOrd="1" destOrd="0" presId="urn:microsoft.com/office/officeart/2005/8/layout/process1"/>
    <dgm:cxn modelId="{8F163584-D3CC-478E-B8F3-160ED980B1EF}" type="presOf" srcId="{E070DC5C-0E26-4808-AFF3-DC1B6DC567F9}" destId="{F64D79BB-6FEA-4CDC-889D-D3532F4BCC04}" srcOrd="0" destOrd="0" presId="urn:microsoft.com/office/officeart/2005/8/layout/process1"/>
    <dgm:cxn modelId="{B2823C7C-EAD3-4C3B-883B-46C1F7DA28CD}" type="presOf" srcId="{4DC14832-8749-422A-8981-3F92F52EE2C0}" destId="{AE68C136-9CE0-4E70-BD72-B5629859F585}" srcOrd="0" destOrd="0" presId="urn:microsoft.com/office/officeart/2005/8/layout/process1"/>
    <dgm:cxn modelId="{AAA2D397-66B5-4E7A-9E08-8DB0BBA82537}" srcId="{E92E7D2F-F046-4E7B-A4FF-2C50174A8B12}" destId="{95682263-DC3F-4DAC-8909-B43CE41EB05C}" srcOrd="0" destOrd="0" parTransId="{EC5CDB37-B734-4C74-9A8C-8AAA115B13AE}" sibTransId="{D0BA5C05-93B2-479A-B824-56423E453011}"/>
    <dgm:cxn modelId="{BDF4C099-9729-418A-B5D9-5A029E6D7F53}" srcId="{E92E7D2F-F046-4E7B-A4FF-2C50174A8B12}" destId="{E070DC5C-0E26-4808-AFF3-DC1B6DC567F9}" srcOrd="2" destOrd="0" parTransId="{E8DFA5AC-3A4E-4504-95D6-FFF2C9249BFC}" sibTransId="{9EB7693C-DF89-441F-A2F2-E0B6D81B2527}"/>
    <dgm:cxn modelId="{8750A7A4-825E-4F35-8FE5-0782115264C9}" type="presOf" srcId="{95682263-DC3F-4DAC-8909-B43CE41EB05C}" destId="{2A58F80B-0764-4A25-94FE-89E081153919}" srcOrd="0" destOrd="0" presId="urn:microsoft.com/office/officeart/2005/8/layout/process1"/>
    <dgm:cxn modelId="{B8173B8B-93F2-486D-8146-19645BF337E4}" type="presOf" srcId="{E92E7D2F-F046-4E7B-A4FF-2C50174A8B12}" destId="{F7D6283B-4AE6-40BC-A857-0719D605A669}" srcOrd="0" destOrd="0" presId="urn:microsoft.com/office/officeart/2005/8/layout/process1"/>
    <dgm:cxn modelId="{EB28859C-416E-4E74-86F7-C33F55CC6C82}" type="presOf" srcId="{D0BA5C05-93B2-479A-B824-56423E453011}" destId="{F5375908-E786-4644-A269-5546AD6B85A9}" srcOrd="1" destOrd="0" presId="urn:microsoft.com/office/officeart/2005/8/layout/process1"/>
    <dgm:cxn modelId="{5F5FE8B1-97FF-4E00-A729-EA79C5160361}" type="presOf" srcId="{D0BA5C05-93B2-479A-B824-56423E453011}" destId="{DB43B05D-F54F-489E-B16D-2BB0D57F2D43}" srcOrd="0" destOrd="0" presId="urn:microsoft.com/office/officeart/2005/8/layout/process1"/>
    <dgm:cxn modelId="{147C75E2-4E7D-4DDC-921F-CA589B5E8794}" type="presOf" srcId="{167E446B-8677-490D-864A-602877339D04}" destId="{E06B5658-8AA1-46EA-AF31-B45214CF343E}" srcOrd="0" destOrd="0" presId="urn:microsoft.com/office/officeart/2005/8/layout/process1"/>
    <dgm:cxn modelId="{3D674B2F-615A-4BBB-9228-88FC616ECC43}" srcId="{E92E7D2F-F046-4E7B-A4FF-2C50174A8B12}" destId="{167E446B-8677-490D-864A-602877339D04}" srcOrd="1" destOrd="0" parTransId="{658FA1E2-291C-4EF3-9A56-4DC3A197BB86}" sibTransId="{4DC14832-8749-422A-8981-3F92F52EE2C0}"/>
    <dgm:cxn modelId="{EE5FF16D-FEEB-45D0-B24E-0614241AAB56}" type="presParOf" srcId="{F7D6283B-4AE6-40BC-A857-0719D605A669}" destId="{2A58F80B-0764-4A25-94FE-89E081153919}" srcOrd="0" destOrd="0" presId="urn:microsoft.com/office/officeart/2005/8/layout/process1"/>
    <dgm:cxn modelId="{75CEA829-C18A-4B80-96F9-5A37318091EF}" type="presParOf" srcId="{F7D6283B-4AE6-40BC-A857-0719D605A669}" destId="{DB43B05D-F54F-489E-B16D-2BB0D57F2D43}" srcOrd="1" destOrd="0" presId="urn:microsoft.com/office/officeart/2005/8/layout/process1"/>
    <dgm:cxn modelId="{5E244F44-D363-4FEE-A594-64E4332C64B8}" type="presParOf" srcId="{DB43B05D-F54F-489E-B16D-2BB0D57F2D43}" destId="{F5375908-E786-4644-A269-5546AD6B85A9}" srcOrd="0" destOrd="0" presId="urn:microsoft.com/office/officeart/2005/8/layout/process1"/>
    <dgm:cxn modelId="{67BC1073-7479-4C23-8DCE-6C23E0097709}" type="presParOf" srcId="{F7D6283B-4AE6-40BC-A857-0719D605A669}" destId="{E06B5658-8AA1-46EA-AF31-B45214CF343E}" srcOrd="2" destOrd="0" presId="urn:microsoft.com/office/officeart/2005/8/layout/process1"/>
    <dgm:cxn modelId="{D476FE46-64CE-4B06-9803-036F6A51276B}" type="presParOf" srcId="{F7D6283B-4AE6-40BC-A857-0719D605A669}" destId="{AE68C136-9CE0-4E70-BD72-B5629859F585}" srcOrd="3" destOrd="0" presId="urn:microsoft.com/office/officeart/2005/8/layout/process1"/>
    <dgm:cxn modelId="{1584730C-0D00-47E5-A6EC-6B6B865EE8C3}" type="presParOf" srcId="{AE68C136-9CE0-4E70-BD72-B5629859F585}" destId="{447E12D5-55B8-4AA2-96BB-CEBA131A2CCE}" srcOrd="0" destOrd="0" presId="urn:microsoft.com/office/officeart/2005/8/layout/process1"/>
    <dgm:cxn modelId="{2BB3AE93-3C78-479D-8DDB-A2A485395CD9}" type="presParOf" srcId="{F7D6283B-4AE6-40BC-A857-0719D605A669}" destId="{F64D79BB-6FEA-4CDC-889D-D3532F4BCC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1. Сущность логистической концепции  «</a:t>
          </a:r>
          <a:r>
            <a:rPr lang="en-US" dirty="0" smtClean="0"/>
            <a:t>just</a:t>
          </a:r>
          <a:r>
            <a:rPr lang="ru-RU" dirty="0" smtClean="0"/>
            <a:t>-</a:t>
          </a:r>
          <a:r>
            <a:rPr lang="en-US" dirty="0" smtClean="0"/>
            <a:t>in</a:t>
          </a:r>
          <a:r>
            <a:rPr lang="ru-RU" dirty="0" smtClean="0"/>
            <a:t>-</a:t>
          </a:r>
          <a:r>
            <a:rPr lang="en-US" dirty="0" smtClean="0"/>
            <a:t>time</a:t>
          </a:r>
          <a:r>
            <a:rPr lang="ru-RU" dirty="0" smtClean="0"/>
            <a:t>» и особенности ее внедрения.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Разработка процесса как элемент системы «</a:t>
          </a:r>
          <a:r>
            <a:rPr lang="en-US" dirty="0" smtClean="0"/>
            <a:t>just</a:t>
          </a:r>
          <a:r>
            <a:rPr lang="ru-RU" dirty="0" smtClean="0"/>
            <a:t>-</a:t>
          </a:r>
          <a:r>
            <a:rPr lang="en-US" dirty="0" smtClean="0"/>
            <a:t>in</a:t>
          </a:r>
          <a:r>
            <a:rPr lang="ru-RU" dirty="0" smtClean="0"/>
            <a:t>-</a:t>
          </a:r>
          <a:r>
            <a:rPr lang="en-US" dirty="0" smtClean="0"/>
            <a:t>time</a:t>
          </a:r>
          <a:r>
            <a:rPr lang="ru-RU" dirty="0" smtClean="0"/>
            <a:t>».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Система «</a:t>
          </a:r>
          <a:r>
            <a:rPr lang="ru-RU" dirty="0" err="1" smtClean="0"/>
            <a:t>Канбан</a:t>
          </a:r>
          <a:r>
            <a:rPr lang="ru-RU" dirty="0" smtClean="0"/>
            <a:t>» как средство реализации концепции «</a:t>
          </a:r>
          <a:r>
            <a:rPr lang="en-US" dirty="0" smtClean="0"/>
            <a:t>just</a:t>
          </a:r>
          <a:r>
            <a:rPr lang="ru-RU" dirty="0" smtClean="0"/>
            <a:t>-</a:t>
          </a:r>
          <a:r>
            <a:rPr lang="en-US" dirty="0" smtClean="0"/>
            <a:t>in</a:t>
          </a:r>
          <a:r>
            <a:rPr lang="ru-RU" dirty="0" smtClean="0"/>
            <a:t>-</a:t>
          </a:r>
          <a:r>
            <a:rPr lang="en-US" dirty="0" smtClean="0"/>
            <a:t>time</a:t>
          </a:r>
          <a:r>
            <a:rPr lang="ru-RU" dirty="0" smtClean="0"/>
            <a:t>».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ru-RU" dirty="0" smtClean="0"/>
            <a:t>Разработка изделия как элемент системы «</a:t>
          </a:r>
          <a:r>
            <a:rPr lang="en-US" dirty="0" smtClean="0"/>
            <a:t>just</a:t>
          </a:r>
          <a:r>
            <a:rPr lang="ru-RU" dirty="0" smtClean="0"/>
            <a:t>-</a:t>
          </a:r>
          <a:r>
            <a:rPr lang="en-US" dirty="0" smtClean="0"/>
            <a:t>in</a:t>
          </a:r>
          <a:r>
            <a:rPr lang="ru-RU" dirty="0" smtClean="0"/>
            <a:t>-</a:t>
          </a:r>
          <a:r>
            <a:rPr lang="en-US" dirty="0" smtClean="0"/>
            <a:t>time</a:t>
          </a:r>
          <a:r>
            <a:rPr lang="ru-RU" dirty="0" smtClean="0"/>
            <a:t>»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4A41197-6F71-439D-BB6D-D79D2B77AEA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03206A86-3359-46A4-808E-111BCE6327A3}">
      <dgm:prSet phldrT="[Текст]"/>
      <dgm:spPr/>
      <dgm:t>
        <a:bodyPr/>
        <a:lstStyle/>
        <a:p>
          <a:r>
            <a:rPr lang="en-US" dirty="0" smtClean="0"/>
            <a:t>Kanban</a:t>
          </a:r>
          <a:endParaRPr lang="ru-RU" dirty="0"/>
        </a:p>
      </dgm:t>
    </dgm:pt>
    <dgm:pt modelId="{43F04530-BFC0-49EF-94E4-85DBABBF1E7A}" type="parTrans" cxnId="{61B576AE-2C7A-4960-9A52-56E47C78A5EF}">
      <dgm:prSet/>
      <dgm:spPr/>
      <dgm:t>
        <a:bodyPr/>
        <a:lstStyle/>
        <a:p>
          <a:endParaRPr lang="ru-RU"/>
        </a:p>
      </dgm:t>
    </dgm:pt>
    <dgm:pt modelId="{CBA4042B-DA4C-43A0-BDBA-F38F40F932B5}" type="sibTrans" cxnId="{61B576AE-2C7A-4960-9A52-56E47C78A5EF}">
      <dgm:prSet/>
      <dgm:spPr/>
      <dgm:t>
        <a:bodyPr/>
        <a:lstStyle/>
        <a:p>
          <a:endParaRPr lang="ru-RU"/>
        </a:p>
      </dgm:t>
    </dgm:pt>
    <dgm:pt modelId="{E485B796-2A9A-4FA3-BE80-307457F88526}">
      <dgm:prSet phldrT="[Текст]"/>
      <dgm:spPr/>
      <dgm:t>
        <a:bodyPr/>
        <a:lstStyle/>
        <a:p>
          <a:r>
            <a:rPr lang="en-US" dirty="0" smtClean="0"/>
            <a:t>TPS</a:t>
          </a:r>
          <a:endParaRPr lang="ru-RU" dirty="0"/>
        </a:p>
      </dgm:t>
    </dgm:pt>
    <dgm:pt modelId="{35BF9C4A-3E01-4CD9-959D-341C55DCD960}" type="parTrans" cxnId="{783F0DED-9A34-43C3-87C6-78A281285040}">
      <dgm:prSet/>
      <dgm:spPr/>
      <dgm:t>
        <a:bodyPr/>
        <a:lstStyle/>
        <a:p>
          <a:endParaRPr lang="ru-RU"/>
        </a:p>
      </dgm:t>
    </dgm:pt>
    <dgm:pt modelId="{D2AA5DF1-FDE1-489F-A4EF-B544C3948832}" type="sibTrans" cxnId="{783F0DED-9A34-43C3-87C6-78A281285040}">
      <dgm:prSet/>
      <dgm:spPr/>
      <dgm:t>
        <a:bodyPr/>
        <a:lstStyle/>
        <a:p>
          <a:endParaRPr lang="ru-RU"/>
        </a:p>
      </dgm:t>
    </dgm:pt>
    <dgm:pt modelId="{5F09C3B3-E533-4384-87C1-97AD9BB39AF2}">
      <dgm:prSet phldrT="[Текст]"/>
      <dgm:spPr/>
      <dgm:t>
        <a:bodyPr/>
        <a:lstStyle/>
        <a:p>
          <a:r>
            <a:rPr lang="en-US" dirty="0" smtClean="0"/>
            <a:t>Just-in-time</a:t>
          </a:r>
          <a:endParaRPr lang="ru-RU" dirty="0"/>
        </a:p>
      </dgm:t>
    </dgm:pt>
    <dgm:pt modelId="{C44935B0-BE65-4F2B-9C8E-BE7DB3CAA681}" type="parTrans" cxnId="{9AEBABE5-74E2-4CE7-AAEE-3985A1A7BD4F}">
      <dgm:prSet/>
      <dgm:spPr/>
      <dgm:t>
        <a:bodyPr/>
        <a:lstStyle/>
        <a:p>
          <a:endParaRPr lang="ru-RU"/>
        </a:p>
      </dgm:t>
    </dgm:pt>
    <dgm:pt modelId="{2FD9FA23-C14E-413E-9214-1CD5D23B5A6A}" type="sibTrans" cxnId="{9AEBABE5-74E2-4CE7-AAEE-3985A1A7BD4F}">
      <dgm:prSet/>
      <dgm:spPr/>
      <dgm:t>
        <a:bodyPr/>
        <a:lstStyle/>
        <a:p>
          <a:endParaRPr lang="ru-RU"/>
        </a:p>
      </dgm:t>
    </dgm:pt>
    <dgm:pt modelId="{5922D0E8-1B0A-4B89-8932-8CC5A25EED7D}" type="pres">
      <dgm:prSet presAssocID="{54A41197-6F71-439D-BB6D-D79D2B77AEA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A15FBF-50C8-4E13-950F-714755DB4C4C}" type="pres">
      <dgm:prSet presAssocID="{03206A86-3359-46A4-808E-111BCE6327A3}" presName="Accent1" presStyleCnt="0"/>
      <dgm:spPr/>
    </dgm:pt>
    <dgm:pt modelId="{6F657ADD-8EDF-4AB4-97FF-96B0AF9257B1}" type="pres">
      <dgm:prSet presAssocID="{03206A86-3359-46A4-808E-111BCE6327A3}" presName="Accent" presStyleLbl="node1" presStyleIdx="0" presStyleCnt="3"/>
      <dgm:spPr/>
    </dgm:pt>
    <dgm:pt modelId="{1C598B13-F7FC-4087-90EA-CEEFDF9255D7}" type="pres">
      <dgm:prSet presAssocID="{03206A86-3359-46A4-808E-111BCE6327A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988AB-27F7-41BD-8282-B7FF6B7CF1A6}" type="pres">
      <dgm:prSet presAssocID="{E485B796-2A9A-4FA3-BE80-307457F88526}" presName="Accent2" presStyleCnt="0"/>
      <dgm:spPr/>
    </dgm:pt>
    <dgm:pt modelId="{9FFFE9C4-D328-4BC9-A9C5-80DC06BAF649}" type="pres">
      <dgm:prSet presAssocID="{E485B796-2A9A-4FA3-BE80-307457F88526}" presName="Accent" presStyleLbl="node1" presStyleIdx="1" presStyleCnt="3"/>
      <dgm:spPr/>
    </dgm:pt>
    <dgm:pt modelId="{F373483E-EAF3-4A58-9B56-59B2535BF31D}" type="pres">
      <dgm:prSet presAssocID="{E485B796-2A9A-4FA3-BE80-307457F8852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6A9FF-5006-40D4-807A-3F673221F733}" type="pres">
      <dgm:prSet presAssocID="{5F09C3B3-E533-4384-87C1-97AD9BB39AF2}" presName="Accent3" presStyleCnt="0"/>
      <dgm:spPr/>
    </dgm:pt>
    <dgm:pt modelId="{CF58DE0F-FB37-4F2C-97F9-DC08E11D1E84}" type="pres">
      <dgm:prSet presAssocID="{5F09C3B3-E533-4384-87C1-97AD9BB39AF2}" presName="Accent" presStyleLbl="node1" presStyleIdx="2" presStyleCnt="3"/>
      <dgm:spPr/>
    </dgm:pt>
    <dgm:pt modelId="{26498FC0-333E-49A6-945D-E10B4149875F}" type="pres">
      <dgm:prSet presAssocID="{5F09C3B3-E533-4384-87C1-97AD9BB39AF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2D592-CE78-4555-8F30-2B3FF3AC4049}" type="presOf" srcId="{5F09C3B3-E533-4384-87C1-97AD9BB39AF2}" destId="{26498FC0-333E-49A6-945D-E10B4149875F}" srcOrd="0" destOrd="0" presId="urn:microsoft.com/office/officeart/2009/layout/CircleArrowProcess"/>
    <dgm:cxn modelId="{61B576AE-2C7A-4960-9A52-56E47C78A5EF}" srcId="{54A41197-6F71-439D-BB6D-D79D2B77AEA0}" destId="{03206A86-3359-46A4-808E-111BCE6327A3}" srcOrd="0" destOrd="0" parTransId="{43F04530-BFC0-49EF-94E4-85DBABBF1E7A}" sibTransId="{CBA4042B-DA4C-43A0-BDBA-F38F40F932B5}"/>
    <dgm:cxn modelId="{783F0DED-9A34-43C3-87C6-78A281285040}" srcId="{54A41197-6F71-439D-BB6D-D79D2B77AEA0}" destId="{E485B796-2A9A-4FA3-BE80-307457F88526}" srcOrd="1" destOrd="0" parTransId="{35BF9C4A-3E01-4CD9-959D-341C55DCD960}" sibTransId="{D2AA5DF1-FDE1-489F-A4EF-B544C3948832}"/>
    <dgm:cxn modelId="{7CE818DD-F4C4-42BF-800A-F42116711A41}" type="presOf" srcId="{54A41197-6F71-439D-BB6D-D79D2B77AEA0}" destId="{5922D0E8-1B0A-4B89-8932-8CC5A25EED7D}" srcOrd="0" destOrd="0" presId="urn:microsoft.com/office/officeart/2009/layout/CircleArrowProcess"/>
    <dgm:cxn modelId="{9AEBABE5-74E2-4CE7-AAEE-3985A1A7BD4F}" srcId="{54A41197-6F71-439D-BB6D-D79D2B77AEA0}" destId="{5F09C3B3-E533-4384-87C1-97AD9BB39AF2}" srcOrd="2" destOrd="0" parTransId="{C44935B0-BE65-4F2B-9C8E-BE7DB3CAA681}" sibTransId="{2FD9FA23-C14E-413E-9214-1CD5D23B5A6A}"/>
    <dgm:cxn modelId="{6D98AD77-42A4-4ADD-B6A4-DD9136C9D874}" type="presOf" srcId="{03206A86-3359-46A4-808E-111BCE6327A3}" destId="{1C598B13-F7FC-4087-90EA-CEEFDF9255D7}" srcOrd="0" destOrd="0" presId="urn:microsoft.com/office/officeart/2009/layout/CircleArrowProcess"/>
    <dgm:cxn modelId="{98F65807-B34F-4388-9CBA-3835FFB53844}" type="presOf" srcId="{E485B796-2A9A-4FA3-BE80-307457F88526}" destId="{F373483E-EAF3-4A58-9B56-59B2535BF31D}" srcOrd="0" destOrd="0" presId="urn:microsoft.com/office/officeart/2009/layout/CircleArrowProcess"/>
    <dgm:cxn modelId="{EE295865-1B9B-4583-9750-D28343989EE4}" type="presParOf" srcId="{5922D0E8-1B0A-4B89-8932-8CC5A25EED7D}" destId="{C5A15FBF-50C8-4E13-950F-714755DB4C4C}" srcOrd="0" destOrd="0" presId="urn:microsoft.com/office/officeart/2009/layout/CircleArrowProcess"/>
    <dgm:cxn modelId="{06E43AB7-1AF5-47AD-A58A-8E6DD7293822}" type="presParOf" srcId="{C5A15FBF-50C8-4E13-950F-714755DB4C4C}" destId="{6F657ADD-8EDF-4AB4-97FF-96B0AF9257B1}" srcOrd="0" destOrd="0" presId="urn:microsoft.com/office/officeart/2009/layout/CircleArrowProcess"/>
    <dgm:cxn modelId="{2AEC1F60-10F7-41F6-BACE-99B541121A98}" type="presParOf" srcId="{5922D0E8-1B0A-4B89-8932-8CC5A25EED7D}" destId="{1C598B13-F7FC-4087-90EA-CEEFDF9255D7}" srcOrd="1" destOrd="0" presId="urn:microsoft.com/office/officeart/2009/layout/CircleArrowProcess"/>
    <dgm:cxn modelId="{1FABFCD8-D09B-482D-8A38-4B3F5FDED301}" type="presParOf" srcId="{5922D0E8-1B0A-4B89-8932-8CC5A25EED7D}" destId="{208988AB-27F7-41BD-8282-B7FF6B7CF1A6}" srcOrd="2" destOrd="0" presId="urn:microsoft.com/office/officeart/2009/layout/CircleArrowProcess"/>
    <dgm:cxn modelId="{F4FCB382-546F-4376-92D0-556E628F5A64}" type="presParOf" srcId="{208988AB-27F7-41BD-8282-B7FF6B7CF1A6}" destId="{9FFFE9C4-D328-4BC9-A9C5-80DC06BAF649}" srcOrd="0" destOrd="0" presId="urn:microsoft.com/office/officeart/2009/layout/CircleArrowProcess"/>
    <dgm:cxn modelId="{A7059957-AAC2-4FCC-AD60-6F3475816F2A}" type="presParOf" srcId="{5922D0E8-1B0A-4B89-8932-8CC5A25EED7D}" destId="{F373483E-EAF3-4A58-9B56-59B2535BF31D}" srcOrd="3" destOrd="0" presId="urn:microsoft.com/office/officeart/2009/layout/CircleArrowProcess"/>
    <dgm:cxn modelId="{DF5739BE-9BF3-43CF-AF69-56181AB12074}" type="presParOf" srcId="{5922D0E8-1B0A-4B89-8932-8CC5A25EED7D}" destId="{2036A9FF-5006-40D4-807A-3F673221F733}" srcOrd="4" destOrd="0" presId="urn:microsoft.com/office/officeart/2009/layout/CircleArrowProcess"/>
    <dgm:cxn modelId="{ADC96DC7-E631-4E30-AF5C-16CE85511BF0}" type="presParOf" srcId="{2036A9FF-5006-40D4-807A-3F673221F733}" destId="{CF58DE0F-FB37-4F2C-97F9-DC08E11D1E84}" srcOrd="0" destOrd="0" presId="urn:microsoft.com/office/officeart/2009/layout/CircleArrowProcess"/>
    <dgm:cxn modelId="{B2645B7B-F95C-4453-BB88-82AADF2AA9FA}" type="presParOf" srcId="{5922D0E8-1B0A-4B89-8932-8CC5A25EED7D}" destId="{26498FC0-333E-49A6-945D-E10B4149875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2D4AD1E-0978-4CC0-8D18-20838D451F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27FC32B-07DA-4CD2-8446-CDDCA2043EF6}">
      <dgm:prSet phldrT="[Текст]"/>
      <dgm:spPr/>
      <dgm:t>
        <a:bodyPr/>
        <a:lstStyle/>
        <a:p>
          <a:r>
            <a:rPr lang="ru-RU" dirty="0" smtClean="0"/>
            <a:t>Гибкость</a:t>
          </a:r>
          <a:endParaRPr lang="ru-RU" dirty="0"/>
        </a:p>
      </dgm:t>
    </dgm:pt>
    <dgm:pt modelId="{FB9521D8-3482-4244-BF88-737D5AD9A7F9}" type="parTrans" cxnId="{C19CFB26-F6E8-4A10-9CE9-DDE084825F72}">
      <dgm:prSet/>
      <dgm:spPr/>
      <dgm:t>
        <a:bodyPr/>
        <a:lstStyle/>
        <a:p>
          <a:endParaRPr lang="ru-RU"/>
        </a:p>
      </dgm:t>
    </dgm:pt>
    <dgm:pt modelId="{D7286C77-8CED-4AB6-8287-8A8ABD5D57AC}" type="sibTrans" cxnId="{C19CFB26-F6E8-4A10-9CE9-DDE084825F72}">
      <dgm:prSet/>
      <dgm:spPr/>
      <dgm:t>
        <a:bodyPr/>
        <a:lstStyle/>
        <a:p>
          <a:endParaRPr lang="ru-RU"/>
        </a:p>
      </dgm:t>
    </dgm:pt>
    <dgm:pt modelId="{2C633EF7-B0E0-4816-8279-1332F9444357}">
      <dgm:prSet phldrT="[Текст]"/>
      <dgm:spPr/>
      <dgm:t>
        <a:bodyPr/>
        <a:lstStyle/>
        <a:p>
          <a:r>
            <a:rPr lang="ru-RU" dirty="0" smtClean="0"/>
            <a:t>Отсутствие сбоев</a:t>
          </a:r>
          <a:endParaRPr lang="ru-RU" dirty="0"/>
        </a:p>
      </dgm:t>
    </dgm:pt>
    <dgm:pt modelId="{C2785B6D-CC44-45D5-99AF-9B19333AE51C}" type="parTrans" cxnId="{8B2209EA-B5CA-4A81-B32C-8F471C226453}">
      <dgm:prSet/>
      <dgm:spPr/>
      <dgm:t>
        <a:bodyPr/>
        <a:lstStyle/>
        <a:p>
          <a:endParaRPr lang="ru-RU"/>
        </a:p>
      </dgm:t>
    </dgm:pt>
    <dgm:pt modelId="{7721BF0F-7BF6-4235-8C5F-807277150AFB}" type="sibTrans" cxnId="{8B2209EA-B5CA-4A81-B32C-8F471C226453}">
      <dgm:prSet/>
      <dgm:spPr/>
      <dgm:t>
        <a:bodyPr/>
        <a:lstStyle/>
        <a:p>
          <a:endParaRPr lang="ru-RU"/>
        </a:p>
      </dgm:t>
    </dgm:pt>
    <dgm:pt modelId="{EB70650E-06F5-4F0F-9DBB-734147B97473}">
      <dgm:prSet phldrT="[Текст]"/>
      <dgm:spPr/>
      <dgm:t>
        <a:bodyPr/>
        <a:lstStyle/>
        <a:p>
          <a:r>
            <a:rPr lang="ru-RU" dirty="0" smtClean="0"/>
            <a:t>Отсутствие простоев</a:t>
          </a:r>
          <a:endParaRPr lang="ru-RU" dirty="0"/>
        </a:p>
      </dgm:t>
    </dgm:pt>
    <dgm:pt modelId="{5B818E80-FB5E-41F6-993E-B8009B0D4D48}" type="parTrans" cxnId="{9930E4AA-9E7D-45FE-A518-FEAFB60A823F}">
      <dgm:prSet/>
      <dgm:spPr/>
      <dgm:t>
        <a:bodyPr/>
        <a:lstStyle/>
        <a:p>
          <a:endParaRPr lang="ru-RU"/>
        </a:p>
      </dgm:t>
    </dgm:pt>
    <dgm:pt modelId="{0C14B32A-B66D-4922-91E2-87CD8E3FE1BC}" type="sibTrans" cxnId="{9930E4AA-9E7D-45FE-A518-FEAFB60A823F}">
      <dgm:prSet/>
      <dgm:spPr/>
      <dgm:t>
        <a:bodyPr/>
        <a:lstStyle/>
        <a:p>
          <a:endParaRPr lang="ru-RU"/>
        </a:p>
      </dgm:t>
    </dgm:pt>
    <dgm:pt modelId="{033C96A7-FBAD-44A1-813E-E994D91648E9}">
      <dgm:prSet phldrT="[Текст]"/>
      <dgm:spPr/>
      <dgm:t>
        <a:bodyPr/>
        <a:lstStyle/>
        <a:p>
          <a:r>
            <a:rPr lang="ru-RU" dirty="0" smtClean="0"/>
            <a:t>Минимум запасов</a:t>
          </a:r>
          <a:endParaRPr lang="ru-RU" dirty="0"/>
        </a:p>
      </dgm:t>
    </dgm:pt>
    <dgm:pt modelId="{DE2A2671-3841-47C9-9797-88AD5D468F91}" type="parTrans" cxnId="{C021A0F9-BB8F-4BF6-8FE8-88BC191D4ACD}">
      <dgm:prSet/>
      <dgm:spPr/>
      <dgm:t>
        <a:bodyPr/>
        <a:lstStyle/>
        <a:p>
          <a:endParaRPr lang="ru-RU"/>
        </a:p>
      </dgm:t>
    </dgm:pt>
    <dgm:pt modelId="{2AE400BA-D24D-4D9C-B110-7459D8C7F080}" type="sibTrans" cxnId="{C021A0F9-BB8F-4BF6-8FE8-88BC191D4ACD}">
      <dgm:prSet/>
      <dgm:spPr/>
      <dgm:t>
        <a:bodyPr/>
        <a:lstStyle/>
        <a:p>
          <a:endParaRPr lang="ru-RU"/>
        </a:p>
      </dgm:t>
    </dgm:pt>
    <dgm:pt modelId="{454E9BE6-AD28-497E-9FD8-924AD52D1806}">
      <dgm:prSet phldrT="[Текст]"/>
      <dgm:spPr/>
      <dgm:t>
        <a:bodyPr/>
        <a:lstStyle/>
        <a:p>
          <a:r>
            <a:rPr lang="ru-RU" dirty="0" smtClean="0"/>
            <a:t>Минимум затрат</a:t>
          </a:r>
          <a:endParaRPr lang="ru-RU" dirty="0"/>
        </a:p>
      </dgm:t>
    </dgm:pt>
    <dgm:pt modelId="{3F5A73FA-FB5C-4591-9752-3A6FB8137D4D}" type="parTrans" cxnId="{478E7B81-023A-4031-A2B1-8C465FE4B342}">
      <dgm:prSet/>
      <dgm:spPr/>
      <dgm:t>
        <a:bodyPr/>
        <a:lstStyle/>
        <a:p>
          <a:endParaRPr lang="ru-RU"/>
        </a:p>
      </dgm:t>
    </dgm:pt>
    <dgm:pt modelId="{5DC952F0-B652-4618-ACFD-A46F3BC0BD93}" type="sibTrans" cxnId="{478E7B81-023A-4031-A2B1-8C465FE4B342}">
      <dgm:prSet/>
      <dgm:spPr/>
      <dgm:t>
        <a:bodyPr/>
        <a:lstStyle/>
        <a:p>
          <a:endParaRPr lang="ru-RU"/>
        </a:p>
      </dgm:t>
    </dgm:pt>
    <dgm:pt modelId="{866B2864-A00F-4B9F-8633-70DE37197863}" type="pres">
      <dgm:prSet presAssocID="{F2D4AD1E-0978-4CC0-8D18-20838D451F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CA932-B37A-497A-B075-8726CB0D7040}" type="pres">
      <dgm:prSet presAssocID="{627FC32B-07DA-4CD2-8446-CDDCA2043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19F7A-9B80-48E4-BE12-F9D21024F9FB}" type="pres">
      <dgm:prSet presAssocID="{D7286C77-8CED-4AB6-8287-8A8ABD5D57A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019271C-2063-4A8D-93C6-64ADCD253A21}" type="pres">
      <dgm:prSet presAssocID="{D7286C77-8CED-4AB6-8287-8A8ABD5D57A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F34FF23-3F74-4AFD-BBC3-9C49C3889299}" type="pres">
      <dgm:prSet presAssocID="{2C633EF7-B0E0-4816-8279-1332F94443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0FDF7-3B6E-480E-B62C-1B6C25D3D150}" type="pres">
      <dgm:prSet presAssocID="{7721BF0F-7BF6-4235-8C5F-807277150AF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78662A3-1CBA-4ED4-89DE-0BB077D26D63}" type="pres">
      <dgm:prSet presAssocID="{7721BF0F-7BF6-4235-8C5F-807277150AF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973165D-418C-455D-9906-4E0162F8BB60}" type="pres">
      <dgm:prSet presAssocID="{EB70650E-06F5-4F0F-9DBB-734147B974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71859-61F9-446A-9AED-7FAA6B2AB9AA}" type="pres">
      <dgm:prSet presAssocID="{0C14B32A-B66D-4922-91E2-87CD8E3FE1B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17C1451-66A5-42C0-9E2C-CB89E3CD5325}" type="pres">
      <dgm:prSet presAssocID="{0C14B32A-B66D-4922-91E2-87CD8E3FE1B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EB2F554-D069-4287-A65F-4F9ECD6F41A6}" type="pres">
      <dgm:prSet presAssocID="{033C96A7-FBAD-44A1-813E-E994D91648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C79F-8439-4A62-83B7-C5356579685E}" type="pres">
      <dgm:prSet presAssocID="{2AE400BA-D24D-4D9C-B110-7459D8C7F08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8650D4B-EC90-4714-B0A1-80081111FC5F}" type="pres">
      <dgm:prSet presAssocID="{2AE400BA-D24D-4D9C-B110-7459D8C7F0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D901AC0-C203-4D58-80B8-6B29B0357F98}" type="pres">
      <dgm:prSet presAssocID="{454E9BE6-AD28-497E-9FD8-924AD52D18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3CF17-30DF-4589-9F54-1F612046D224}" type="pres">
      <dgm:prSet presAssocID="{5DC952F0-B652-4618-ACFD-A46F3BC0BD9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1937B5D-4A39-4E4C-9E10-798DCC418541}" type="pres">
      <dgm:prSet presAssocID="{5DC952F0-B652-4618-ACFD-A46F3BC0BD9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B734B17-1572-4C5D-835F-B5138C4DAFE3}" type="presOf" srcId="{EB70650E-06F5-4F0F-9DBB-734147B97473}" destId="{6973165D-418C-455D-9906-4E0162F8BB60}" srcOrd="0" destOrd="0" presId="urn:microsoft.com/office/officeart/2005/8/layout/cycle2"/>
    <dgm:cxn modelId="{0D6E3AFF-0CF7-468B-8636-187F38F31B6B}" type="presOf" srcId="{0C14B32A-B66D-4922-91E2-87CD8E3FE1BC}" destId="{E4C71859-61F9-446A-9AED-7FAA6B2AB9AA}" srcOrd="0" destOrd="0" presId="urn:microsoft.com/office/officeart/2005/8/layout/cycle2"/>
    <dgm:cxn modelId="{2005D949-C850-4D6A-A2C9-B1EBC70340EB}" type="presOf" srcId="{7721BF0F-7BF6-4235-8C5F-807277150AFB}" destId="{7250FDF7-3B6E-480E-B62C-1B6C25D3D150}" srcOrd="0" destOrd="0" presId="urn:microsoft.com/office/officeart/2005/8/layout/cycle2"/>
    <dgm:cxn modelId="{0A0E6D79-34D3-44BF-89DA-EF571658C3BA}" type="presOf" srcId="{0C14B32A-B66D-4922-91E2-87CD8E3FE1BC}" destId="{517C1451-66A5-42C0-9E2C-CB89E3CD5325}" srcOrd="1" destOrd="0" presId="urn:microsoft.com/office/officeart/2005/8/layout/cycle2"/>
    <dgm:cxn modelId="{AF53B6C1-39E7-4946-A7FE-646E990C871A}" type="presOf" srcId="{5DC952F0-B652-4618-ACFD-A46F3BC0BD93}" destId="{A1937B5D-4A39-4E4C-9E10-798DCC418541}" srcOrd="1" destOrd="0" presId="urn:microsoft.com/office/officeart/2005/8/layout/cycle2"/>
    <dgm:cxn modelId="{99410148-7188-4CB8-9593-1DADDDD353C4}" type="presOf" srcId="{2AE400BA-D24D-4D9C-B110-7459D8C7F080}" destId="{B8650D4B-EC90-4714-B0A1-80081111FC5F}" srcOrd="1" destOrd="0" presId="urn:microsoft.com/office/officeart/2005/8/layout/cycle2"/>
    <dgm:cxn modelId="{3B80E600-5257-4A76-9056-8C2B245B15D9}" type="presOf" srcId="{D7286C77-8CED-4AB6-8287-8A8ABD5D57AC}" destId="{79E19F7A-9B80-48E4-BE12-F9D21024F9FB}" srcOrd="0" destOrd="0" presId="urn:microsoft.com/office/officeart/2005/8/layout/cycle2"/>
    <dgm:cxn modelId="{478E7B81-023A-4031-A2B1-8C465FE4B342}" srcId="{F2D4AD1E-0978-4CC0-8D18-20838D451F1E}" destId="{454E9BE6-AD28-497E-9FD8-924AD52D1806}" srcOrd="4" destOrd="0" parTransId="{3F5A73FA-FB5C-4591-9752-3A6FB8137D4D}" sibTransId="{5DC952F0-B652-4618-ACFD-A46F3BC0BD93}"/>
    <dgm:cxn modelId="{5E7620B9-1DBB-46E5-A3DB-B5DA11FEBEE4}" type="presOf" srcId="{2C633EF7-B0E0-4816-8279-1332F9444357}" destId="{4F34FF23-3F74-4AFD-BBC3-9C49C3889299}" srcOrd="0" destOrd="0" presId="urn:microsoft.com/office/officeart/2005/8/layout/cycle2"/>
    <dgm:cxn modelId="{8B2209EA-B5CA-4A81-B32C-8F471C226453}" srcId="{F2D4AD1E-0978-4CC0-8D18-20838D451F1E}" destId="{2C633EF7-B0E0-4816-8279-1332F9444357}" srcOrd="1" destOrd="0" parTransId="{C2785B6D-CC44-45D5-99AF-9B19333AE51C}" sibTransId="{7721BF0F-7BF6-4235-8C5F-807277150AFB}"/>
    <dgm:cxn modelId="{9930E4AA-9E7D-45FE-A518-FEAFB60A823F}" srcId="{F2D4AD1E-0978-4CC0-8D18-20838D451F1E}" destId="{EB70650E-06F5-4F0F-9DBB-734147B97473}" srcOrd="2" destOrd="0" parTransId="{5B818E80-FB5E-41F6-993E-B8009B0D4D48}" sibTransId="{0C14B32A-B66D-4922-91E2-87CD8E3FE1BC}"/>
    <dgm:cxn modelId="{F58D62BE-6AD2-4445-B0E2-CE06C6548615}" type="presOf" srcId="{7721BF0F-7BF6-4235-8C5F-807277150AFB}" destId="{678662A3-1CBA-4ED4-89DE-0BB077D26D63}" srcOrd="1" destOrd="0" presId="urn:microsoft.com/office/officeart/2005/8/layout/cycle2"/>
    <dgm:cxn modelId="{B1279B28-925C-47B8-885E-78B78AEFF709}" type="presOf" srcId="{627FC32B-07DA-4CD2-8446-CDDCA2043EF6}" destId="{76CCA932-B37A-497A-B075-8726CB0D7040}" srcOrd="0" destOrd="0" presId="urn:microsoft.com/office/officeart/2005/8/layout/cycle2"/>
    <dgm:cxn modelId="{1065B8F2-B41E-419E-8199-1131AAF7C47A}" type="presOf" srcId="{454E9BE6-AD28-497E-9FD8-924AD52D1806}" destId="{4D901AC0-C203-4D58-80B8-6B29B0357F98}" srcOrd="0" destOrd="0" presId="urn:microsoft.com/office/officeart/2005/8/layout/cycle2"/>
    <dgm:cxn modelId="{B72646B8-B07B-4124-88D2-686648C4C387}" type="presOf" srcId="{2AE400BA-D24D-4D9C-B110-7459D8C7F080}" destId="{C27AC79F-8439-4A62-83B7-C5356579685E}" srcOrd="0" destOrd="0" presId="urn:microsoft.com/office/officeart/2005/8/layout/cycle2"/>
    <dgm:cxn modelId="{C59515BB-DD20-47B2-9863-EFC473FBBC64}" type="presOf" srcId="{F2D4AD1E-0978-4CC0-8D18-20838D451F1E}" destId="{866B2864-A00F-4B9F-8633-70DE37197863}" srcOrd="0" destOrd="0" presId="urn:microsoft.com/office/officeart/2005/8/layout/cycle2"/>
    <dgm:cxn modelId="{B9D45C6E-9A31-4541-8E47-2C362306A3C5}" type="presOf" srcId="{D7286C77-8CED-4AB6-8287-8A8ABD5D57AC}" destId="{E019271C-2063-4A8D-93C6-64ADCD253A21}" srcOrd="1" destOrd="0" presId="urn:microsoft.com/office/officeart/2005/8/layout/cycle2"/>
    <dgm:cxn modelId="{E828B8C7-DE1B-49B4-8C29-96966066E168}" type="presOf" srcId="{033C96A7-FBAD-44A1-813E-E994D91648E9}" destId="{AEB2F554-D069-4287-A65F-4F9ECD6F41A6}" srcOrd="0" destOrd="0" presId="urn:microsoft.com/office/officeart/2005/8/layout/cycle2"/>
    <dgm:cxn modelId="{D8AAD3A5-47FF-48D8-BF08-0F50C9369379}" type="presOf" srcId="{5DC952F0-B652-4618-ACFD-A46F3BC0BD93}" destId="{A033CF17-30DF-4589-9F54-1F612046D224}" srcOrd="0" destOrd="0" presId="urn:microsoft.com/office/officeart/2005/8/layout/cycle2"/>
    <dgm:cxn modelId="{C021A0F9-BB8F-4BF6-8FE8-88BC191D4ACD}" srcId="{F2D4AD1E-0978-4CC0-8D18-20838D451F1E}" destId="{033C96A7-FBAD-44A1-813E-E994D91648E9}" srcOrd="3" destOrd="0" parTransId="{DE2A2671-3841-47C9-9797-88AD5D468F91}" sibTransId="{2AE400BA-D24D-4D9C-B110-7459D8C7F080}"/>
    <dgm:cxn modelId="{C19CFB26-F6E8-4A10-9CE9-DDE084825F72}" srcId="{F2D4AD1E-0978-4CC0-8D18-20838D451F1E}" destId="{627FC32B-07DA-4CD2-8446-CDDCA2043EF6}" srcOrd="0" destOrd="0" parTransId="{FB9521D8-3482-4244-BF88-737D5AD9A7F9}" sibTransId="{D7286C77-8CED-4AB6-8287-8A8ABD5D57AC}"/>
    <dgm:cxn modelId="{9C38BEDD-EC57-499D-9F94-EBF917DD9114}" type="presParOf" srcId="{866B2864-A00F-4B9F-8633-70DE37197863}" destId="{76CCA932-B37A-497A-B075-8726CB0D7040}" srcOrd="0" destOrd="0" presId="urn:microsoft.com/office/officeart/2005/8/layout/cycle2"/>
    <dgm:cxn modelId="{184EEFA2-9867-4CAE-A650-DB489AD4C65E}" type="presParOf" srcId="{866B2864-A00F-4B9F-8633-70DE37197863}" destId="{79E19F7A-9B80-48E4-BE12-F9D21024F9FB}" srcOrd="1" destOrd="0" presId="urn:microsoft.com/office/officeart/2005/8/layout/cycle2"/>
    <dgm:cxn modelId="{F6433BD6-B2B8-4940-99E4-B3D741DC799C}" type="presParOf" srcId="{79E19F7A-9B80-48E4-BE12-F9D21024F9FB}" destId="{E019271C-2063-4A8D-93C6-64ADCD253A21}" srcOrd="0" destOrd="0" presId="urn:microsoft.com/office/officeart/2005/8/layout/cycle2"/>
    <dgm:cxn modelId="{78BA1623-1CF1-463D-996D-FDAD7423F9E3}" type="presParOf" srcId="{866B2864-A00F-4B9F-8633-70DE37197863}" destId="{4F34FF23-3F74-4AFD-BBC3-9C49C3889299}" srcOrd="2" destOrd="0" presId="urn:microsoft.com/office/officeart/2005/8/layout/cycle2"/>
    <dgm:cxn modelId="{1F6700CB-F931-48F2-BC83-2F6DDC0FB342}" type="presParOf" srcId="{866B2864-A00F-4B9F-8633-70DE37197863}" destId="{7250FDF7-3B6E-480E-B62C-1B6C25D3D150}" srcOrd="3" destOrd="0" presId="urn:microsoft.com/office/officeart/2005/8/layout/cycle2"/>
    <dgm:cxn modelId="{3E01D8E8-43F1-46B6-8637-B62174F70304}" type="presParOf" srcId="{7250FDF7-3B6E-480E-B62C-1B6C25D3D150}" destId="{678662A3-1CBA-4ED4-89DE-0BB077D26D63}" srcOrd="0" destOrd="0" presId="urn:microsoft.com/office/officeart/2005/8/layout/cycle2"/>
    <dgm:cxn modelId="{D348EBAA-FA8B-4A57-9FFF-F59E7C8ABE83}" type="presParOf" srcId="{866B2864-A00F-4B9F-8633-70DE37197863}" destId="{6973165D-418C-455D-9906-4E0162F8BB60}" srcOrd="4" destOrd="0" presId="urn:microsoft.com/office/officeart/2005/8/layout/cycle2"/>
    <dgm:cxn modelId="{4A070249-F922-4ABA-9F84-2FDA72C1A5F5}" type="presParOf" srcId="{866B2864-A00F-4B9F-8633-70DE37197863}" destId="{E4C71859-61F9-446A-9AED-7FAA6B2AB9AA}" srcOrd="5" destOrd="0" presId="urn:microsoft.com/office/officeart/2005/8/layout/cycle2"/>
    <dgm:cxn modelId="{1835B82B-3C3B-4DFF-97F2-78E3225A6DCC}" type="presParOf" srcId="{E4C71859-61F9-446A-9AED-7FAA6B2AB9AA}" destId="{517C1451-66A5-42C0-9E2C-CB89E3CD5325}" srcOrd="0" destOrd="0" presId="urn:microsoft.com/office/officeart/2005/8/layout/cycle2"/>
    <dgm:cxn modelId="{A1806110-B7C5-40DF-892D-7CFD2F92DB9B}" type="presParOf" srcId="{866B2864-A00F-4B9F-8633-70DE37197863}" destId="{AEB2F554-D069-4287-A65F-4F9ECD6F41A6}" srcOrd="6" destOrd="0" presId="urn:microsoft.com/office/officeart/2005/8/layout/cycle2"/>
    <dgm:cxn modelId="{FF0AD11D-703B-4EC9-889E-0C4483F17A95}" type="presParOf" srcId="{866B2864-A00F-4B9F-8633-70DE37197863}" destId="{C27AC79F-8439-4A62-83B7-C5356579685E}" srcOrd="7" destOrd="0" presId="urn:microsoft.com/office/officeart/2005/8/layout/cycle2"/>
    <dgm:cxn modelId="{3A263F95-E59E-46EE-A8CD-6810A3B03A4E}" type="presParOf" srcId="{C27AC79F-8439-4A62-83B7-C5356579685E}" destId="{B8650D4B-EC90-4714-B0A1-80081111FC5F}" srcOrd="0" destOrd="0" presId="urn:microsoft.com/office/officeart/2005/8/layout/cycle2"/>
    <dgm:cxn modelId="{2CE48C4F-465E-457B-9BE5-82FF72B889D8}" type="presParOf" srcId="{866B2864-A00F-4B9F-8633-70DE37197863}" destId="{4D901AC0-C203-4D58-80B8-6B29B0357F98}" srcOrd="8" destOrd="0" presId="urn:microsoft.com/office/officeart/2005/8/layout/cycle2"/>
    <dgm:cxn modelId="{1EB1CA6A-F190-450B-9AAC-68D6A2934777}" type="presParOf" srcId="{866B2864-A00F-4B9F-8633-70DE37197863}" destId="{A033CF17-30DF-4589-9F54-1F612046D224}" srcOrd="9" destOrd="0" presId="urn:microsoft.com/office/officeart/2005/8/layout/cycle2"/>
    <dgm:cxn modelId="{B436114B-394D-410A-9CD3-E18452425340}" type="presParOf" srcId="{A033CF17-30DF-4589-9F54-1F612046D224}" destId="{A1937B5D-4A39-4E4C-9E10-798DCC4185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622B464-49BF-4708-A189-4524E15FCF5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8E7311F-5BA7-4120-B799-C0EDA983C6E8}">
      <dgm:prSet phldrT="[Текст]"/>
      <dgm:spPr/>
      <dgm:t>
        <a:bodyPr/>
        <a:lstStyle/>
        <a:p>
          <a:r>
            <a:rPr lang="ru-RU" dirty="0" smtClean="0"/>
            <a:t>Виды потерь</a:t>
          </a:r>
          <a:endParaRPr lang="ru-RU" dirty="0"/>
        </a:p>
      </dgm:t>
    </dgm:pt>
    <dgm:pt modelId="{E07F0B36-2CF1-4C44-B971-BFA04C81E5EC}" type="parTrans" cxnId="{24362DE9-6B79-41B7-9C29-8466F3A7F5EF}">
      <dgm:prSet/>
      <dgm:spPr/>
      <dgm:t>
        <a:bodyPr/>
        <a:lstStyle/>
        <a:p>
          <a:endParaRPr lang="ru-RU"/>
        </a:p>
      </dgm:t>
    </dgm:pt>
    <dgm:pt modelId="{1BB0E8BF-F704-457C-8257-01572B377A48}" type="sibTrans" cxnId="{24362DE9-6B79-41B7-9C29-8466F3A7F5EF}">
      <dgm:prSet/>
      <dgm:spPr/>
      <dgm:t>
        <a:bodyPr/>
        <a:lstStyle/>
        <a:p>
          <a:endParaRPr lang="ru-RU"/>
        </a:p>
      </dgm:t>
    </dgm:pt>
    <dgm:pt modelId="{455682BD-83E4-43BE-80D3-93587C8A6CE4}">
      <dgm:prSet phldrT="[Текст]"/>
      <dgm:spPr/>
      <dgm:t>
        <a:bodyPr/>
        <a:lstStyle/>
        <a:p>
          <a:r>
            <a:rPr lang="ru-RU" dirty="0" smtClean="0"/>
            <a:t>Перепроизводство</a:t>
          </a:r>
          <a:endParaRPr lang="ru-RU" dirty="0"/>
        </a:p>
      </dgm:t>
    </dgm:pt>
    <dgm:pt modelId="{79652D91-528C-4697-85FE-D1777ED45958}" type="parTrans" cxnId="{4E3D4220-55B2-4F03-8F23-35CBBB18FEAB}">
      <dgm:prSet/>
      <dgm:spPr/>
      <dgm:t>
        <a:bodyPr/>
        <a:lstStyle/>
        <a:p>
          <a:endParaRPr lang="ru-RU"/>
        </a:p>
      </dgm:t>
    </dgm:pt>
    <dgm:pt modelId="{08979217-A5F5-4599-96C0-9ADC27CCE9EB}" type="sibTrans" cxnId="{4E3D4220-55B2-4F03-8F23-35CBBB18FEAB}">
      <dgm:prSet/>
      <dgm:spPr/>
      <dgm:t>
        <a:bodyPr/>
        <a:lstStyle/>
        <a:p>
          <a:endParaRPr lang="ru-RU"/>
        </a:p>
      </dgm:t>
    </dgm:pt>
    <dgm:pt modelId="{1B098A5A-29FE-429E-ABE7-4414DBCCA261}">
      <dgm:prSet phldrT="[Текст]"/>
      <dgm:spPr/>
      <dgm:t>
        <a:bodyPr/>
        <a:lstStyle/>
        <a:p>
          <a:r>
            <a:rPr lang="ru-RU" dirty="0" smtClean="0"/>
            <a:t>Ожидание</a:t>
          </a:r>
          <a:endParaRPr lang="ru-RU" dirty="0"/>
        </a:p>
      </dgm:t>
    </dgm:pt>
    <dgm:pt modelId="{BB0989C9-8A4E-4EBA-90F9-848E4D0F23C8}" type="parTrans" cxnId="{E13A9DFC-49C8-48AE-89B9-23ED94B7FDF4}">
      <dgm:prSet/>
      <dgm:spPr/>
      <dgm:t>
        <a:bodyPr/>
        <a:lstStyle/>
        <a:p>
          <a:endParaRPr lang="ru-RU"/>
        </a:p>
      </dgm:t>
    </dgm:pt>
    <dgm:pt modelId="{F5B20554-BCA5-4A03-937E-FB2683312943}" type="sibTrans" cxnId="{E13A9DFC-49C8-48AE-89B9-23ED94B7FDF4}">
      <dgm:prSet/>
      <dgm:spPr/>
      <dgm:t>
        <a:bodyPr/>
        <a:lstStyle/>
        <a:p>
          <a:endParaRPr lang="ru-RU"/>
        </a:p>
      </dgm:t>
    </dgm:pt>
    <dgm:pt modelId="{42DE8737-BA08-4604-9062-0E9E910EAF31}">
      <dgm:prSet phldrT="[Текст]"/>
      <dgm:spPr/>
      <dgm:t>
        <a:bodyPr/>
        <a:lstStyle/>
        <a:p>
          <a:r>
            <a:rPr lang="ru-RU" dirty="0" smtClean="0"/>
            <a:t>Запасы</a:t>
          </a:r>
          <a:endParaRPr lang="ru-RU" dirty="0"/>
        </a:p>
      </dgm:t>
    </dgm:pt>
    <dgm:pt modelId="{DD4B4A74-F91B-49A6-A023-79577FBD7A61}" type="parTrans" cxnId="{03BEB3E8-C8F3-438A-8C25-6CE4F361F548}">
      <dgm:prSet/>
      <dgm:spPr/>
      <dgm:t>
        <a:bodyPr/>
        <a:lstStyle/>
        <a:p>
          <a:endParaRPr lang="ru-RU"/>
        </a:p>
      </dgm:t>
    </dgm:pt>
    <dgm:pt modelId="{24917535-B9E1-4821-B32F-5DF5332BCD9F}" type="sibTrans" cxnId="{03BEB3E8-C8F3-438A-8C25-6CE4F361F548}">
      <dgm:prSet/>
      <dgm:spPr/>
      <dgm:t>
        <a:bodyPr/>
        <a:lstStyle/>
        <a:p>
          <a:endParaRPr lang="ru-RU"/>
        </a:p>
      </dgm:t>
    </dgm:pt>
    <dgm:pt modelId="{2CC630F8-9513-4E1C-868C-FEEABD9ED089}">
      <dgm:prSet phldrT="[Текст]"/>
      <dgm:spPr/>
      <dgm:t>
        <a:bodyPr/>
        <a:lstStyle/>
        <a:p>
          <a:r>
            <a:rPr lang="ru-RU" dirty="0" smtClean="0"/>
            <a:t>Брак и отходы</a:t>
          </a:r>
          <a:endParaRPr lang="ru-RU" dirty="0"/>
        </a:p>
      </dgm:t>
    </dgm:pt>
    <dgm:pt modelId="{41559F1C-B38B-4B9A-8303-D00E52721A59}" type="parTrans" cxnId="{19873460-CC84-445F-B13E-C8CB14D146AD}">
      <dgm:prSet/>
      <dgm:spPr/>
      <dgm:t>
        <a:bodyPr/>
        <a:lstStyle/>
        <a:p>
          <a:endParaRPr lang="ru-RU"/>
        </a:p>
      </dgm:t>
    </dgm:pt>
    <dgm:pt modelId="{D2569516-2CEB-4CD7-8AFB-5EB87871108F}" type="sibTrans" cxnId="{19873460-CC84-445F-B13E-C8CB14D146AD}">
      <dgm:prSet/>
      <dgm:spPr/>
      <dgm:t>
        <a:bodyPr/>
        <a:lstStyle/>
        <a:p>
          <a:endParaRPr lang="ru-RU"/>
        </a:p>
      </dgm:t>
    </dgm:pt>
    <dgm:pt modelId="{92374D49-BDD9-47DF-955A-F9763C067EF8}">
      <dgm:prSet phldrT="[Текст]"/>
      <dgm:spPr/>
      <dgm:t>
        <a:bodyPr/>
        <a:lstStyle/>
        <a:p>
          <a:r>
            <a:rPr lang="ru-RU" dirty="0" smtClean="0"/>
            <a:t>Неэффективная работа</a:t>
          </a:r>
          <a:endParaRPr lang="ru-RU" dirty="0"/>
        </a:p>
      </dgm:t>
    </dgm:pt>
    <dgm:pt modelId="{51E094E3-8942-4355-84E4-E6AA7782942E}" type="parTrans" cxnId="{D9DB62C3-D5C2-4109-955C-77C5E81B82F0}">
      <dgm:prSet/>
      <dgm:spPr/>
      <dgm:t>
        <a:bodyPr/>
        <a:lstStyle/>
        <a:p>
          <a:endParaRPr lang="ru-RU"/>
        </a:p>
      </dgm:t>
    </dgm:pt>
    <dgm:pt modelId="{EF2CACAF-C2E6-4591-8F40-E341F1F0029A}" type="sibTrans" cxnId="{D9DB62C3-D5C2-4109-955C-77C5E81B82F0}">
      <dgm:prSet/>
      <dgm:spPr/>
      <dgm:t>
        <a:bodyPr/>
        <a:lstStyle/>
        <a:p>
          <a:endParaRPr lang="ru-RU"/>
        </a:p>
      </dgm:t>
    </dgm:pt>
    <dgm:pt modelId="{A0A52136-CB66-4751-B8CE-0804C27B1964}" type="pres">
      <dgm:prSet presAssocID="{0622B464-49BF-4708-A189-4524E15FCF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569E9-6F0B-45CE-8333-051438863F2F}" type="pres">
      <dgm:prSet presAssocID="{98E7311F-5BA7-4120-B799-C0EDA983C6E8}" presName="root1" presStyleCnt="0"/>
      <dgm:spPr/>
    </dgm:pt>
    <dgm:pt modelId="{F17ADED6-82EC-492D-BCEB-55077180747C}" type="pres">
      <dgm:prSet presAssocID="{98E7311F-5BA7-4120-B799-C0EDA983C6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C24A91-3E9C-437A-97E8-1875B6770C5E}" type="pres">
      <dgm:prSet presAssocID="{98E7311F-5BA7-4120-B799-C0EDA983C6E8}" presName="level2hierChild" presStyleCnt="0"/>
      <dgm:spPr/>
    </dgm:pt>
    <dgm:pt modelId="{BC524871-EA48-40B1-85C4-4A5D593F9469}" type="pres">
      <dgm:prSet presAssocID="{79652D91-528C-4697-85FE-D1777ED4595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97D6E8F-DFDD-45F5-B54E-85B12D5BE037}" type="pres">
      <dgm:prSet presAssocID="{79652D91-528C-4697-85FE-D1777ED4595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3D526EA-A6B8-4BF4-A0F8-3400D81EABCA}" type="pres">
      <dgm:prSet presAssocID="{455682BD-83E4-43BE-80D3-93587C8A6CE4}" presName="root2" presStyleCnt="0"/>
      <dgm:spPr/>
    </dgm:pt>
    <dgm:pt modelId="{B0398871-7E13-4F0F-8BBB-7F1C3E3FFACF}" type="pres">
      <dgm:prSet presAssocID="{455682BD-83E4-43BE-80D3-93587C8A6CE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D90B9-A2A1-419F-B9AE-C0A1F45D18A2}" type="pres">
      <dgm:prSet presAssocID="{455682BD-83E4-43BE-80D3-93587C8A6CE4}" presName="level3hierChild" presStyleCnt="0"/>
      <dgm:spPr/>
    </dgm:pt>
    <dgm:pt modelId="{91DC1A62-DBE6-45DB-B04D-5729B8A0E51B}" type="pres">
      <dgm:prSet presAssocID="{BB0989C9-8A4E-4EBA-90F9-848E4D0F23C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ECAFCE6-2326-4968-BD7C-1C66A9FDC8EB}" type="pres">
      <dgm:prSet presAssocID="{BB0989C9-8A4E-4EBA-90F9-848E4D0F23C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A395C49-107A-4CEA-9836-9C7B11E1F6AE}" type="pres">
      <dgm:prSet presAssocID="{1B098A5A-29FE-429E-ABE7-4414DBCCA261}" presName="root2" presStyleCnt="0"/>
      <dgm:spPr/>
    </dgm:pt>
    <dgm:pt modelId="{B5F6A8DF-09AE-4F1A-BB46-91837EF7B06A}" type="pres">
      <dgm:prSet presAssocID="{1B098A5A-29FE-429E-ABE7-4414DBCCA26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30057-B8D5-4180-8401-98CB9307FB50}" type="pres">
      <dgm:prSet presAssocID="{1B098A5A-29FE-429E-ABE7-4414DBCCA261}" presName="level3hierChild" presStyleCnt="0"/>
      <dgm:spPr/>
    </dgm:pt>
    <dgm:pt modelId="{4F05E211-98C9-4C07-ACDB-DBCCE9E0B266}" type="pres">
      <dgm:prSet presAssocID="{51E094E3-8942-4355-84E4-E6AA7782942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00722A9-5DF3-4ADF-9DA3-694D04EBDA5E}" type="pres">
      <dgm:prSet presAssocID="{51E094E3-8942-4355-84E4-E6AA7782942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B502F69-B467-4104-B746-54C43982BE9E}" type="pres">
      <dgm:prSet presAssocID="{92374D49-BDD9-47DF-955A-F9763C067EF8}" presName="root2" presStyleCnt="0"/>
      <dgm:spPr/>
    </dgm:pt>
    <dgm:pt modelId="{C444FD76-B3E4-4254-A718-E45457E13049}" type="pres">
      <dgm:prSet presAssocID="{92374D49-BDD9-47DF-955A-F9763C067EF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B0419-2114-4C4A-9C74-F1428DBBC86F}" type="pres">
      <dgm:prSet presAssocID="{92374D49-BDD9-47DF-955A-F9763C067EF8}" presName="level3hierChild" presStyleCnt="0"/>
      <dgm:spPr/>
    </dgm:pt>
    <dgm:pt modelId="{78DDBD14-8E37-418F-8AF6-E8755C143F2A}" type="pres">
      <dgm:prSet presAssocID="{41559F1C-B38B-4B9A-8303-D00E52721A59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7ECD706-C8BB-45A5-969F-ADEEB872539A}" type="pres">
      <dgm:prSet presAssocID="{41559F1C-B38B-4B9A-8303-D00E52721A5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6F6EDB5-7A21-46F3-A23C-C23CD17AE825}" type="pres">
      <dgm:prSet presAssocID="{2CC630F8-9513-4E1C-868C-FEEABD9ED089}" presName="root2" presStyleCnt="0"/>
      <dgm:spPr/>
    </dgm:pt>
    <dgm:pt modelId="{6C5D89A5-13AA-4045-997F-B838188ADC82}" type="pres">
      <dgm:prSet presAssocID="{2CC630F8-9513-4E1C-868C-FEEABD9ED08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55FA3-9B75-413A-96FB-29DAC2384954}" type="pres">
      <dgm:prSet presAssocID="{2CC630F8-9513-4E1C-868C-FEEABD9ED089}" presName="level3hierChild" presStyleCnt="0"/>
      <dgm:spPr/>
    </dgm:pt>
    <dgm:pt modelId="{19928EBA-AB9C-4566-8A5A-06117F55D4B3}" type="pres">
      <dgm:prSet presAssocID="{DD4B4A74-F91B-49A6-A023-79577FBD7A6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5EF0BCB-1610-4485-899B-6794A720556C}" type="pres">
      <dgm:prSet presAssocID="{DD4B4A74-F91B-49A6-A023-79577FBD7A6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18266E6-A352-438E-BCF8-D868949B5FF8}" type="pres">
      <dgm:prSet presAssocID="{42DE8737-BA08-4604-9062-0E9E910EAF31}" presName="root2" presStyleCnt="0"/>
      <dgm:spPr/>
    </dgm:pt>
    <dgm:pt modelId="{6BB9A111-281D-41E8-BBE1-41FDDE0D968E}" type="pres">
      <dgm:prSet presAssocID="{42DE8737-BA08-4604-9062-0E9E910EAF3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49CA5-B5E8-4383-8534-C4E50BBA035A}" type="pres">
      <dgm:prSet presAssocID="{42DE8737-BA08-4604-9062-0E9E910EAF31}" presName="level3hierChild" presStyleCnt="0"/>
      <dgm:spPr/>
    </dgm:pt>
  </dgm:ptLst>
  <dgm:cxnLst>
    <dgm:cxn modelId="{4AFFF4D7-B5A5-45C9-A9C8-3BE36E9DDE06}" type="presOf" srcId="{98E7311F-5BA7-4120-B799-C0EDA983C6E8}" destId="{F17ADED6-82EC-492D-BCEB-55077180747C}" srcOrd="0" destOrd="0" presId="urn:microsoft.com/office/officeart/2008/layout/HorizontalMultiLevelHierarchy"/>
    <dgm:cxn modelId="{7270D43F-2C92-44CE-8545-276A73DF8F9F}" type="presOf" srcId="{455682BD-83E4-43BE-80D3-93587C8A6CE4}" destId="{B0398871-7E13-4F0F-8BBB-7F1C3E3FFACF}" srcOrd="0" destOrd="0" presId="urn:microsoft.com/office/officeart/2008/layout/HorizontalMultiLevelHierarchy"/>
    <dgm:cxn modelId="{03BEB3E8-C8F3-438A-8C25-6CE4F361F548}" srcId="{98E7311F-5BA7-4120-B799-C0EDA983C6E8}" destId="{42DE8737-BA08-4604-9062-0E9E910EAF31}" srcOrd="4" destOrd="0" parTransId="{DD4B4A74-F91B-49A6-A023-79577FBD7A61}" sibTransId="{24917535-B9E1-4821-B32F-5DF5332BCD9F}"/>
    <dgm:cxn modelId="{1EE1977A-1DA2-4A8F-99B6-2CCB0ACDBB8F}" type="presOf" srcId="{1B098A5A-29FE-429E-ABE7-4414DBCCA261}" destId="{B5F6A8DF-09AE-4F1A-BB46-91837EF7B06A}" srcOrd="0" destOrd="0" presId="urn:microsoft.com/office/officeart/2008/layout/HorizontalMultiLevelHierarchy"/>
    <dgm:cxn modelId="{E8051EE9-374E-483A-9079-473347FC5973}" type="presOf" srcId="{79652D91-528C-4697-85FE-D1777ED45958}" destId="{BC524871-EA48-40B1-85C4-4A5D593F9469}" srcOrd="0" destOrd="0" presId="urn:microsoft.com/office/officeart/2008/layout/HorizontalMultiLevelHierarchy"/>
    <dgm:cxn modelId="{24362DE9-6B79-41B7-9C29-8466F3A7F5EF}" srcId="{0622B464-49BF-4708-A189-4524E15FCF5C}" destId="{98E7311F-5BA7-4120-B799-C0EDA983C6E8}" srcOrd="0" destOrd="0" parTransId="{E07F0B36-2CF1-4C44-B971-BFA04C81E5EC}" sibTransId="{1BB0E8BF-F704-457C-8257-01572B377A48}"/>
    <dgm:cxn modelId="{5EFE30BB-E56B-4123-9A48-7C1673B884C1}" type="presOf" srcId="{2CC630F8-9513-4E1C-868C-FEEABD9ED089}" destId="{6C5D89A5-13AA-4045-997F-B838188ADC82}" srcOrd="0" destOrd="0" presId="urn:microsoft.com/office/officeart/2008/layout/HorizontalMultiLevelHierarchy"/>
    <dgm:cxn modelId="{863C3E78-A289-4BE9-AFD8-9D3AFBAB9355}" type="presOf" srcId="{41559F1C-B38B-4B9A-8303-D00E52721A59}" destId="{78DDBD14-8E37-418F-8AF6-E8755C143F2A}" srcOrd="0" destOrd="0" presId="urn:microsoft.com/office/officeart/2008/layout/HorizontalMultiLevelHierarchy"/>
    <dgm:cxn modelId="{B0616E36-0CBB-4467-ABB4-A59EF8BB2A89}" type="presOf" srcId="{92374D49-BDD9-47DF-955A-F9763C067EF8}" destId="{C444FD76-B3E4-4254-A718-E45457E13049}" srcOrd="0" destOrd="0" presId="urn:microsoft.com/office/officeart/2008/layout/HorizontalMultiLevelHierarchy"/>
    <dgm:cxn modelId="{CB855CEF-368C-46CF-9BBE-8DD0AE090926}" type="presOf" srcId="{BB0989C9-8A4E-4EBA-90F9-848E4D0F23C8}" destId="{2ECAFCE6-2326-4968-BD7C-1C66A9FDC8EB}" srcOrd="1" destOrd="0" presId="urn:microsoft.com/office/officeart/2008/layout/HorizontalMultiLevelHierarchy"/>
    <dgm:cxn modelId="{4EC76E82-A594-47D4-BEDE-0A47853F6E0A}" type="presOf" srcId="{41559F1C-B38B-4B9A-8303-D00E52721A59}" destId="{87ECD706-C8BB-45A5-969F-ADEEB872539A}" srcOrd="1" destOrd="0" presId="urn:microsoft.com/office/officeart/2008/layout/HorizontalMultiLevelHierarchy"/>
    <dgm:cxn modelId="{D9DB62C3-D5C2-4109-955C-77C5E81B82F0}" srcId="{98E7311F-5BA7-4120-B799-C0EDA983C6E8}" destId="{92374D49-BDD9-47DF-955A-F9763C067EF8}" srcOrd="2" destOrd="0" parTransId="{51E094E3-8942-4355-84E4-E6AA7782942E}" sibTransId="{EF2CACAF-C2E6-4591-8F40-E341F1F0029A}"/>
    <dgm:cxn modelId="{2DADF12E-4A51-4F3B-9E60-576B525204CC}" type="presOf" srcId="{DD4B4A74-F91B-49A6-A023-79577FBD7A61}" destId="{F5EF0BCB-1610-4485-899B-6794A720556C}" srcOrd="1" destOrd="0" presId="urn:microsoft.com/office/officeart/2008/layout/HorizontalMultiLevelHierarchy"/>
    <dgm:cxn modelId="{F07BF16B-21F4-4D1C-B892-8905D5EABF92}" type="presOf" srcId="{0622B464-49BF-4708-A189-4524E15FCF5C}" destId="{A0A52136-CB66-4751-B8CE-0804C27B1964}" srcOrd="0" destOrd="0" presId="urn:microsoft.com/office/officeart/2008/layout/HorizontalMultiLevelHierarchy"/>
    <dgm:cxn modelId="{4E3D4220-55B2-4F03-8F23-35CBBB18FEAB}" srcId="{98E7311F-5BA7-4120-B799-C0EDA983C6E8}" destId="{455682BD-83E4-43BE-80D3-93587C8A6CE4}" srcOrd="0" destOrd="0" parTransId="{79652D91-528C-4697-85FE-D1777ED45958}" sibTransId="{08979217-A5F5-4599-96C0-9ADC27CCE9EB}"/>
    <dgm:cxn modelId="{25931146-FA64-48B4-9717-2D6E8AEAD013}" type="presOf" srcId="{79652D91-528C-4697-85FE-D1777ED45958}" destId="{397D6E8F-DFDD-45F5-B54E-85B12D5BE037}" srcOrd="1" destOrd="0" presId="urn:microsoft.com/office/officeart/2008/layout/HorizontalMultiLevelHierarchy"/>
    <dgm:cxn modelId="{416E10ED-055C-4AF9-9724-68BE8616A544}" type="presOf" srcId="{51E094E3-8942-4355-84E4-E6AA7782942E}" destId="{200722A9-5DF3-4ADF-9DA3-694D04EBDA5E}" srcOrd="1" destOrd="0" presId="urn:microsoft.com/office/officeart/2008/layout/HorizontalMultiLevelHierarchy"/>
    <dgm:cxn modelId="{E307339E-0FDA-4765-B913-06A5FDA3224D}" type="presOf" srcId="{42DE8737-BA08-4604-9062-0E9E910EAF31}" destId="{6BB9A111-281D-41E8-BBE1-41FDDE0D968E}" srcOrd="0" destOrd="0" presId="urn:microsoft.com/office/officeart/2008/layout/HorizontalMultiLevelHierarchy"/>
    <dgm:cxn modelId="{31ABDFFD-ADFA-4305-B5E5-E013A3B7A1A2}" type="presOf" srcId="{BB0989C9-8A4E-4EBA-90F9-848E4D0F23C8}" destId="{91DC1A62-DBE6-45DB-B04D-5729B8A0E51B}" srcOrd="0" destOrd="0" presId="urn:microsoft.com/office/officeart/2008/layout/HorizontalMultiLevelHierarchy"/>
    <dgm:cxn modelId="{E13A9DFC-49C8-48AE-89B9-23ED94B7FDF4}" srcId="{98E7311F-5BA7-4120-B799-C0EDA983C6E8}" destId="{1B098A5A-29FE-429E-ABE7-4414DBCCA261}" srcOrd="1" destOrd="0" parTransId="{BB0989C9-8A4E-4EBA-90F9-848E4D0F23C8}" sibTransId="{F5B20554-BCA5-4A03-937E-FB2683312943}"/>
    <dgm:cxn modelId="{87CD59D8-B721-4253-A1A4-DFB4A27EE526}" type="presOf" srcId="{51E094E3-8942-4355-84E4-E6AA7782942E}" destId="{4F05E211-98C9-4C07-ACDB-DBCCE9E0B266}" srcOrd="0" destOrd="0" presId="urn:microsoft.com/office/officeart/2008/layout/HorizontalMultiLevelHierarchy"/>
    <dgm:cxn modelId="{19873460-CC84-445F-B13E-C8CB14D146AD}" srcId="{98E7311F-5BA7-4120-B799-C0EDA983C6E8}" destId="{2CC630F8-9513-4E1C-868C-FEEABD9ED089}" srcOrd="3" destOrd="0" parTransId="{41559F1C-B38B-4B9A-8303-D00E52721A59}" sibTransId="{D2569516-2CEB-4CD7-8AFB-5EB87871108F}"/>
    <dgm:cxn modelId="{E77BE7E1-7ADA-444B-B0FF-BAB95485FB9E}" type="presOf" srcId="{DD4B4A74-F91B-49A6-A023-79577FBD7A61}" destId="{19928EBA-AB9C-4566-8A5A-06117F55D4B3}" srcOrd="0" destOrd="0" presId="urn:microsoft.com/office/officeart/2008/layout/HorizontalMultiLevelHierarchy"/>
    <dgm:cxn modelId="{6B1EFEA5-3986-4D56-8E77-6EBD8E1F543D}" type="presParOf" srcId="{A0A52136-CB66-4751-B8CE-0804C27B1964}" destId="{12F569E9-6F0B-45CE-8333-051438863F2F}" srcOrd="0" destOrd="0" presId="urn:microsoft.com/office/officeart/2008/layout/HorizontalMultiLevelHierarchy"/>
    <dgm:cxn modelId="{30C21818-3C16-4BAD-94B9-EFEEF0333E61}" type="presParOf" srcId="{12F569E9-6F0B-45CE-8333-051438863F2F}" destId="{F17ADED6-82EC-492D-BCEB-55077180747C}" srcOrd="0" destOrd="0" presId="urn:microsoft.com/office/officeart/2008/layout/HorizontalMultiLevelHierarchy"/>
    <dgm:cxn modelId="{1E9C27B5-DBEB-4498-B102-01265ADF604F}" type="presParOf" srcId="{12F569E9-6F0B-45CE-8333-051438863F2F}" destId="{A8C24A91-3E9C-437A-97E8-1875B6770C5E}" srcOrd="1" destOrd="0" presId="urn:microsoft.com/office/officeart/2008/layout/HorizontalMultiLevelHierarchy"/>
    <dgm:cxn modelId="{49AAD50E-23DD-4113-9E16-5BC2658616AD}" type="presParOf" srcId="{A8C24A91-3E9C-437A-97E8-1875B6770C5E}" destId="{BC524871-EA48-40B1-85C4-4A5D593F9469}" srcOrd="0" destOrd="0" presId="urn:microsoft.com/office/officeart/2008/layout/HorizontalMultiLevelHierarchy"/>
    <dgm:cxn modelId="{49203837-EF30-498E-9619-8E4ED6BFBB8E}" type="presParOf" srcId="{BC524871-EA48-40B1-85C4-4A5D593F9469}" destId="{397D6E8F-DFDD-45F5-B54E-85B12D5BE037}" srcOrd="0" destOrd="0" presId="urn:microsoft.com/office/officeart/2008/layout/HorizontalMultiLevelHierarchy"/>
    <dgm:cxn modelId="{2A5D9B71-6AE5-4CDF-B2BE-9AA95DB56DD3}" type="presParOf" srcId="{A8C24A91-3E9C-437A-97E8-1875B6770C5E}" destId="{23D526EA-A6B8-4BF4-A0F8-3400D81EABCA}" srcOrd="1" destOrd="0" presId="urn:microsoft.com/office/officeart/2008/layout/HorizontalMultiLevelHierarchy"/>
    <dgm:cxn modelId="{D9AEF121-A694-48D2-B2CA-6D4E842ECD10}" type="presParOf" srcId="{23D526EA-A6B8-4BF4-A0F8-3400D81EABCA}" destId="{B0398871-7E13-4F0F-8BBB-7F1C3E3FFACF}" srcOrd="0" destOrd="0" presId="urn:microsoft.com/office/officeart/2008/layout/HorizontalMultiLevelHierarchy"/>
    <dgm:cxn modelId="{8A7BA53F-1D95-40C6-848D-1BF3BE03062A}" type="presParOf" srcId="{23D526EA-A6B8-4BF4-A0F8-3400D81EABCA}" destId="{59ED90B9-A2A1-419F-B9AE-C0A1F45D18A2}" srcOrd="1" destOrd="0" presId="urn:microsoft.com/office/officeart/2008/layout/HorizontalMultiLevelHierarchy"/>
    <dgm:cxn modelId="{62A75366-B70D-4567-A692-CD00822F0B47}" type="presParOf" srcId="{A8C24A91-3E9C-437A-97E8-1875B6770C5E}" destId="{91DC1A62-DBE6-45DB-B04D-5729B8A0E51B}" srcOrd="2" destOrd="0" presId="urn:microsoft.com/office/officeart/2008/layout/HorizontalMultiLevelHierarchy"/>
    <dgm:cxn modelId="{35114519-B4B0-460E-8F22-A62B85E36F2F}" type="presParOf" srcId="{91DC1A62-DBE6-45DB-B04D-5729B8A0E51B}" destId="{2ECAFCE6-2326-4968-BD7C-1C66A9FDC8EB}" srcOrd="0" destOrd="0" presId="urn:microsoft.com/office/officeart/2008/layout/HorizontalMultiLevelHierarchy"/>
    <dgm:cxn modelId="{DCD3A911-9D4A-4857-89D4-E0D9AF72C1E7}" type="presParOf" srcId="{A8C24A91-3E9C-437A-97E8-1875B6770C5E}" destId="{6A395C49-107A-4CEA-9836-9C7B11E1F6AE}" srcOrd="3" destOrd="0" presId="urn:microsoft.com/office/officeart/2008/layout/HorizontalMultiLevelHierarchy"/>
    <dgm:cxn modelId="{B40436A6-EB71-4311-A5A1-6C8D8A49FEEC}" type="presParOf" srcId="{6A395C49-107A-4CEA-9836-9C7B11E1F6AE}" destId="{B5F6A8DF-09AE-4F1A-BB46-91837EF7B06A}" srcOrd="0" destOrd="0" presId="urn:microsoft.com/office/officeart/2008/layout/HorizontalMultiLevelHierarchy"/>
    <dgm:cxn modelId="{897867DF-1760-4BB8-91D1-CB21BDB1FA41}" type="presParOf" srcId="{6A395C49-107A-4CEA-9836-9C7B11E1F6AE}" destId="{74130057-B8D5-4180-8401-98CB9307FB50}" srcOrd="1" destOrd="0" presId="urn:microsoft.com/office/officeart/2008/layout/HorizontalMultiLevelHierarchy"/>
    <dgm:cxn modelId="{18D45BE2-C15E-4B54-8F0E-F4A86ED6D27A}" type="presParOf" srcId="{A8C24A91-3E9C-437A-97E8-1875B6770C5E}" destId="{4F05E211-98C9-4C07-ACDB-DBCCE9E0B266}" srcOrd="4" destOrd="0" presId="urn:microsoft.com/office/officeart/2008/layout/HorizontalMultiLevelHierarchy"/>
    <dgm:cxn modelId="{8D4633A4-739F-454B-994F-916182B8120D}" type="presParOf" srcId="{4F05E211-98C9-4C07-ACDB-DBCCE9E0B266}" destId="{200722A9-5DF3-4ADF-9DA3-694D04EBDA5E}" srcOrd="0" destOrd="0" presId="urn:microsoft.com/office/officeart/2008/layout/HorizontalMultiLevelHierarchy"/>
    <dgm:cxn modelId="{6B14E536-D831-4762-B606-EA45DE13FE7E}" type="presParOf" srcId="{A8C24A91-3E9C-437A-97E8-1875B6770C5E}" destId="{2B502F69-B467-4104-B746-54C43982BE9E}" srcOrd="5" destOrd="0" presId="urn:microsoft.com/office/officeart/2008/layout/HorizontalMultiLevelHierarchy"/>
    <dgm:cxn modelId="{5F0C4DF6-66C2-401C-867A-6FC50F7A63B7}" type="presParOf" srcId="{2B502F69-B467-4104-B746-54C43982BE9E}" destId="{C444FD76-B3E4-4254-A718-E45457E13049}" srcOrd="0" destOrd="0" presId="urn:microsoft.com/office/officeart/2008/layout/HorizontalMultiLevelHierarchy"/>
    <dgm:cxn modelId="{280553A8-1A44-4936-9928-E5CB28052007}" type="presParOf" srcId="{2B502F69-B467-4104-B746-54C43982BE9E}" destId="{4C4B0419-2114-4C4A-9C74-F1428DBBC86F}" srcOrd="1" destOrd="0" presId="urn:microsoft.com/office/officeart/2008/layout/HorizontalMultiLevelHierarchy"/>
    <dgm:cxn modelId="{3F0EEFAF-B147-48C2-91FD-B8D78744BB44}" type="presParOf" srcId="{A8C24A91-3E9C-437A-97E8-1875B6770C5E}" destId="{78DDBD14-8E37-418F-8AF6-E8755C143F2A}" srcOrd="6" destOrd="0" presId="urn:microsoft.com/office/officeart/2008/layout/HorizontalMultiLevelHierarchy"/>
    <dgm:cxn modelId="{2F1EC820-1780-4EED-BF77-35637BD34458}" type="presParOf" srcId="{78DDBD14-8E37-418F-8AF6-E8755C143F2A}" destId="{87ECD706-C8BB-45A5-969F-ADEEB872539A}" srcOrd="0" destOrd="0" presId="urn:microsoft.com/office/officeart/2008/layout/HorizontalMultiLevelHierarchy"/>
    <dgm:cxn modelId="{1296ADE7-5F15-4112-AAD5-FA935417AEEB}" type="presParOf" srcId="{A8C24A91-3E9C-437A-97E8-1875B6770C5E}" destId="{F6F6EDB5-7A21-46F3-A23C-C23CD17AE825}" srcOrd="7" destOrd="0" presId="urn:microsoft.com/office/officeart/2008/layout/HorizontalMultiLevelHierarchy"/>
    <dgm:cxn modelId="{44952C23-D166-43AF-8C80-86F02B3860B7}" type="presParOf" srcId="{F6F6EDB5-7A21-46F3-A23C-C23CD17AE825}" destId="{6C5D89A5-13AA-4045-997F-B838188ADC82}" srcOrd="0" destOrd="0" presId="urn:microsoft.com/office/officeart/2008/layout/HorizontalMultiLevelHierarchy"/>
    <dgm:cxn modelId="{E3EA6DF9-AA71-4D9E-9698-9EF92C723090}" type="presParOf" srcId="{F6F6EDB5-7A21-46F3-A23C-C23CD17AE825}" destId="{0F955FA3-9B75-413A-96FB-29DAC2384954}" srcOrd="1" destOrd="0" presId="urn:microsoft.com/office/officeart/2008/layout/HorizontalMultiLevelHierarchy"/>
    <dgm:cxn modelId="{50511E60-97DD-4CA1-9346-914BC6D56DE0}" type="presParOf" srcId="{A8C24A91-3E9C-437A-97E8-1875B6770C5E}" destId="{19928EBA-AB9C-4566-8A5A-06117F55D4B3}" srcOrd="8" destOrd="0" presId="urn:microsoft.com/office/officeart/2008/layout/HorizontalMultiLevelHierarchy"/>
    <dgm:cxn modelId="{62178062-F34F-442D-90F4-35C3F5C64A96}" type="presParOf" srcId="{19928EBA-AB9C-4566-8A5A-06117F55D4B3}" destId="{F5EF0BCB-1610-4485-899B-6794A720556C}" srcOrd="0" destOrd="0" presId="urn:microsoft.com/office/officeart/2008/layout/HorizontalMultiLevelHierarchy"/>
    <dgm:cxn modelId="{5AF0ED5C-63E5-49B0-91E7-30B9B057D6B7}" type="presParOf" srcId="{A8C24A91-3E9C-437A-97E8-1875B6770C5E}" destId="{E18266E6-A352-438E-BCF8-D868949B5FF8}" srcOrd="9" destOrd="0" presId="urn:microsoft.com/office/officeart/2008/layout/HorizontalMultiLevelHierarchy"/>
    <dgm:cxn modelId="{5C466BE7-54CF-4F37-953F-02C02C9331A0}" type="presParOf" srcId="{E18266E6-A352-438E-BCF8-D868949B5FF8}" destId="{6BB9A111-281D-41E8-BBE1-41FDDE0D968E}" srcOrd="0" destOrd="0" presId="urn:microsoft.com/office/officeart/2008/layout/HorizontalMultiLevelHierarchy"/>
    <dgm:cxn modelId="{02141C54-41D9-4E7A-B5F9-59E6401F7971}" type="presParOf" srcId="{E18266E6-A352-438E-BCF8-D868949B5FF8}" destId="{C2A49CA5-B5E8-4383-8534-C4E50BBA03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456BB68-65AE-4A31-BFE7-2BF5296133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E035C-8474-4BC2-9C93-F74B8DBB5F5D}">
      <dgm:prSet phldrT="[Текст]"/>
      <dgm:spPr/>
      <dgm:t>
        <a:bodyPr/>
        <a:lstStyle/>
        <a:p>
          <a:r>
            <a:rPr lang="ru-RU" dirty="0" smtClean="0"/>
            <a:t>Стандартные комплектующие</a:t>
          </a:r>
          <a:endParaRPr lang="ru-RU" dirty="0"/>
        </a:p>
      </dgm:t>
    </dgm:pt>
    <dgm:pt modelId="{06345993-346D-4A87-B458-DA6BCBD70BE3}" type="parTrans" cxnId="{130914E0-188B-459F-A504-AD0F47FEF445}">
      <dgm:prSet/>
      <dgm:spPr/>
      <dgm:t>
        <a:bodyPr/>
        <a:lstStyle/>
        <a:p>
          <a:endParaRPr lang="ru-RU"/>
        </a:p>
      </dgm:t>
    </dgm:pt>
    <dgm:pt modelId="{C9C8BA7B-8255-4504-B413-5B38B1332D15}" type="sibTrans" cxnId="{130914E0-188B-459F-A504-AD0F47FEF445}">
      <dgm:prSet/>
      <dgm:spPr/>
      <dgm:t>
        <a:bodyPr/>
        <a:lstStyle/>
        <a:p>
          <a:endParaRPr lang="ru-RU"/>
        </a:p>
      </dgm:t>
    </dgm:pt>
    <dgm:pt modelId="{D2B00BC2-FED3-40E8-BC5C-33F921882610}">
      <dgm:prSet phldrT="[Текст]"/>
      <dgm:spPr/>
      <dgm:t>
        <a:bodyPr/>
        <a:lstStyle/>
        <a:p>
          <a:r>
            <a:rPr lang="ru-RU" dirty="0" smtClean="0"/>
            <a:t>Модульное проектирование</a:t>
          </a:r>
          <a:endParaRPr lang="ru-RU" dirty="0"/>
        </a:p>
      </dgm:t>
    </dgm:pt>
    <dgm:pt modelId="{A10322A4-3292-4FBD-B914-8462D958E32E}" type="parTrans" cxnId="{41C467E0-3EDD-4561-8F9E-4EFDD8AD27CF}">
      <dgm:prSet/>
      <dgm:spPr/>
      <dgm:t>
        <a:bodyPr/>
        <a:lstStyle/>
        <a:p>
          <a:endParaRPr lang="ru-RU"/>
        </a:p>
      </dgm:t>
    </dgm:pt>
    <dgm:pt modelId="{79EF58A4-5F6B-468C-8D76-1F9C4DC54FBE}" type="sibTrans" cxnId="{41C467E0-3EDD-4561-8F9E-4EFDD8AD27CF}">
      <dgm:prSet/>
      <dgm:spPr/>
      <dgm:t>
        <a:bodyPr/>
        <a:lstStyle/>
        <a:p>
          <a:endParaRPr lang="ru-RU"/>
        </a:p>
      </dgm:t>
    </dgm:pt>
    <dgm:pt modelId="{76374C65-9684-436B-AD6F-2FE90C502399}">
      <dgm:prSet phldrT="[Текст]"/>
      <dgm:spPr/>
      <dgm:t>
        <a:bodyPr/>
        <a:lstStyle/>
        <a:p>
          <a:r>
            <a:rPr lang="ru-RU" dirty="0" smtClean="0"/>
            <a:t>Качество</a:t>
          </a:r>
          <a:endParaRPr lang="ru-RU" dirty="0"/>
        </a:p>
      </dgm:t>
    </dgm:pt>
    <dgm:pt modelId="{40E4AF25-1187-49B3-BE59-9DE6CD326D3B}" type="parTrans" cxnId="{E76EEBB4-FE7E-4246-B0FE-E9E87E3B645D}">
      <dgm:prSet/>
      <dgm:spPr/>
      <dgm:t>
        <a:bodyPr/>
        <a:lstStyle/>
        <a:p>
          <a:endParaRPr lang="ru-RU"/>
        </a:p>
      </dgm:t>
    </dgm:pt>
    <dgm:pt modelId="{EE85F670-D0A8-46AD-ABBF-D441D8A95D73}" type="sibTrans" cxnId="{E76EEBB4-FE7E-4246-B0FE-E9E87E3B645D}">
      <dgm:prSet/>
      <dgm:spPr/>
      <dgm:t>
        <a:bodyPr/>
        <a:lstStyle/>
        <a:p>
          <a:endParaRPr lang="ru-RU"/>
        </a:p>
      </dgm:t>
    </dgm:pt>
    <dgm:pt modelId="{2912FF35-1479-46F0-AACB-C7F3FC93B1E1}" type="pres">
      <dgm:prSet presAssocID="{6456BB68-65AE-4A31-BFE7-2BF5296133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AB32C9-7EA8-4892-A320-59548ADE518D}" type="pres">
      <dgm:prSet presAssocID="{6456BB68-65AE-4A31-BFE7-2BF529613385}" presName="Name1" presStyleCnt="0"/>
      <dgm:spPr/>
    </dgm:pt>
    <dgm:pt modelId="{5CD00290-8491-48BF-A490-4E6526B0E511}" type="pres">
      <dgm:prSet presAssocID="{6456BB68-65AE-4A31-BFE7-2BF529613385}" presName="cycle" presStyleCnt="0"/>
      <dgm:spPr/>
    </dgm:pt>
    <dgm:pt modelId="{DC057CC2-7DF0-43B1-B2DC-CC1CA9905220}" type="pres">
      <dgm:prSet presAssocID="{6456BB68-65AE-4A31-BFE7-2BF529613385}" presName="srcNode" presStyleLbl="node1" presStyleIdx="0" presStyleCnt="3"/>
      <dgm:spPr/>
    </dgm:pt>
    <dgm:pt modelId="{BFC4D0FD-CFB2-4233-B30A-6D3674D77167}" type="pres">
      <dgm:prSet presAssocID="{6456BB68-65AE-4A31-BFE7-2BF529613385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F3F-CA13-4660-AD92-5FE60044EA86}" type="pres">
      <dgm:prSet presAssocID="{6456BB68-65AE-4A31-BFE7-2BF529613385}" presName="extraNode" presStyleLbl="node1" presStyleIdx="0" presStyleCnt="3"/>
      <dgm:spPr/>
    </dgm:pt>
    <dgm:pt modelId="{2E050A15-BB2B-48C0-83A4-D17BE402E87B}" type="pres">
      <dgm:prSet presAssocID="{6456BB68-65AE-4A31-BFE7-2BF529613385}" presName="dstNode" presStyleLbl="node1" presStyleIdx="0" presStyleCnt="3"/>
      <dgm:spPr/>
    </dgm:pt>
    <dgm:pt modelId="{0402A2E9-67A3-44BA-B436-FABD1CAC420A}" type="pres">
      <dgm:prSet presAssocID="{BC4E035C-8474-4BC2-9C93-F74B8DBB5F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455B-0112-4C46-9A8C-201BC1E8CFF9}" type="pres">
      <dgm:prSet presAssocID="{BC4E035C-8474-4BC2-9C93-F74B8DBB5F5D}" presName="accent_1" presStyleCnt="0"/>
      <dgm:spPr/>
    </dgm:pt>
    <dgm:pt modelId="{AB193EBE-42C3-4A91-9DA0-04C622981F5E}" type="pres">
      <dgm:prSet presAssocID="{BC4E035C-8474-4BC2-9C93-F74B8DBB5F5D}" presName="accentRepeatNode" presStyleLbl="solidFgAcc1" presStyleIdx="0" presStyleCnt="3"/>
      <dgm:spPr/>
    </dgm:pt>
    <dgm:pt modelId="{580E5D4B-8589-4CC9-A533-A8483D1BA289}" type="pres">
      <dgm:prSet presAssocID="{D2B00BC2-FED3-40E8-BC5C-33F92188261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5A73-11AF-4C3E-933F-7B0B5836965F}" type="pres">
      <dgm:prSet presAssocID="{D2B00BC2-FED3-40E8-BC5C-33F921882610}" presName="accent_2" presStyleCnt="0"/>
      <dgm:spPr/>
    </dgm:pt>
    <dgm:pt modelId="{91AC3A83-DD49-415E-894A-3F89DF136FE0}" type="pres">
      <dgm:prSet presAssocID="{D2B00BC2-FED3-40E8-BC5C-33F921882610}" presName="accentRepeatNode" presStyleLbl="solidFgAcc1" presStyleIdx="1" presStyleCnt="3"/>
      <dgm:spPr/>
    </dgm:pt>
    <dgm:pt modelId="{D4858D64-DC7C-40CF-A320-D4E852A3F2A4}" type="pres">
      <dgm:prSet presAssocID="{76374C65-9684-436B-AD6F-2FE90C5023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DDD3C-46C6-4C91-9E2A-E4D3BF37113F}" type="pres">
      <dgm:prSet presAssocID="{76374C65-9684-436B-AD6F-2FE90C502399}" presName="accent_3" presStyleCnt="0"/>
      <dgm:spPr/>
    </dgm:pt>
    <dgm:pt modelId="{9412EF12-D680-43EB-AB25-74750BBAEF28}" type="pres">
      <dgm:prSet presAssocID="{76374C65-9684-436B-AD6F-2FE90C502399}" presName="accentRepeatNode" presStyleLbl="solidFgAcc1" presStyleIdx="2" presStyleCnt="3"/>
      <dgm:spPr/>
    </dgm:pt>
  </dgm:ptLst>
  <dgm:cxnLst>
    <dgm:cxn modelId="{E9182AE0-B23B-4B02-93B1-7F02C9D9C4F5}" type="presOf" srcId="{C9C8BA7B-8255-4504-B413-5B38B1332D15}" destId="{BFC4D0FD-CFB2-4233-B30A-6D3674D77167}" srcOrd="0" destOrd="0" presId="urn:microsoft.com/office/officeart/2008/layout/VerticalCurvedList"/>
    <dgm:cxn modelId="{9FF35E6D-E71E-4698-9A19-2E7F8CA19C69}" type="presOf" srcId="{6456BB68-65AE-4A31-BFE7-2BF529613385}" destId="{2912FF35-1479-46F0-AACB-C7F3FC93B1E1}" srcOrd="0" destOrd="0" presId="urn:microsoft.com/office/officeart/2008/layout/VerticalCurvedList"/>
    <dgm:cxn modelId="{E76EEBB4-FE7E-4246-B0FE-E9E87E3B645D}" srcId="{6456BB68-65AE-4A31-BFE7-2BF529613385}" destId="{76374C65-9684-436B-AD6F-2FE90C502399}" srcOrd="2" destOrd="0" parTransId="{40E4AF25-1187-49B3-BE59-9DE6CD326D3B}" sibTransId="{EE85F670-D0A8-46AD-ABBF-D441D8A95D73}"/>
    <dgm:cxn modelId="{41C467E0-3EDD-4561-8F9E-4EFDD8AD27CF}" srcId="{6456BB68-65AE-4A31-BFE7-2BF529613385}" destId="{D2B00BC2-FED3-40E8-BC5C-33F921882610}" srcOrd="1" destOrd="0" parTransId="{A10322A4-3292-4FBD-B914-8462D958E32E}" sibTransId="{79EF58A4-5F6B-468C-8D76-1F9C4DC54FBE}"/>
    <dgm:cxn modelId="{130914E0-188B-459F-A504-AD0F47FEF445}" srcId="{6456BB68-65AE-4A31-BFE7-2BF529613385}" destId="{BC4E035C-8474-4BC2-9C93-F74B8DBB5F5D}" srcOrd="0" destOrd="0" parTransId="{06345993-346D-4A87-B458-DA6BCBD70BE3}" sibTransId="{C9C8BA7B-8255-4504-B413-5B38B1332D15}"/>
    <dgm:cxn modelId="{41D9019D-0A21-4666-B052-287774A4B16D}" type="presOf" srcId="{BC4E035C-8474-4BC2-9C93-F74B8DBB5F5D}" destId="{0402A2E9-67A3-44BA-B436-FABD1CAC420A}" srcOrd="0" destOrd="0" presId="urn:microsoft.com/office/officeart/2008/layout/VerticalCurvedList"/>
    <dgm:cxn modelId="{C6AD3FEC-5E81-4B13-9DFC-7F447890711F}" type="presOf" srcId="{D2B00BC2-FED3-40E8-BC5C-33F921882610}" destId="{580E5D4B-8589-4CC9-A533-A8483D1BA289}" srcOrd="0" destOrd="0" presId="urn:microsoft.com/office/officeart/2008/layout/VerticalCurvedList"/>
    <dgm:cxn modelId="{89D8AA8D-BDD2-4E19-A8B9-0C7A3943AEE0}" type="presOf" srcId="{76374C65-9684-436B-AD6F-2FE90C502399}" destId="{D4858D64-DC7C-40CF-A320-D4E852A3F2A4}" srcOrd="0" destOrd="0" presId="urn:microsoft.com/office/officeart/2008/layout/VerticalCurvedList"/>
    <dgm:cxn modelId="{F301D8D8-8BDF-4039-9554-3068FE651C7F}" type="presParOf" srcId="{2912FF35-1479-46F0-AACB-C7F3FC93B1E1}" destId="{0DAB32C9-7EA8-4892-A320-59548ADE518D}" srcOrd="0" destOrd="0" presId="urn:microsoft.com/office/officeart/2008/layout/VerticalCurvedList"/>
    <dgm:cxn modelId="{CF0CF699-1A5E-404E-AEDD-74C928558524}" type="presParOf" srcId="{0DAB32C9-7EA8-4892-A320-59548ADE518D}" destId="{5CD00290-8491-48BF-A490-4E6526B0E511}" srcOrd="0" destOrd="0" presId="urn:microsoft.com/office/officeart/2008/layout/VerticalCurvedList"/>
    <dgm:cxn modelId="{8844E911-D1D4-4D40-ACA8-13140A181B61}" type="presParOf" srcId="{5CD00290-8491-48BF-A490-4E6526B0E511}" destId="{DC057CC2-7DF0-43B1-B2DC-CC1CA9905220}" srcOrd="0" destOrd="0" presId="urn:microsoft.com/office/officeart/2008/layout/VerticalCurvedList"/>
    <dgm:cxn modelId="{9F5AD8FA-3C2F-4B9A-8468-A25E116625B0}" type="presParOf" srcId="{5CD00290-8491-48BF-A490-4E6526B0E511}" destId="{BFC4D0FD-CFB2-4233-B30A-6D3674D77167}" srcOrd="1" destOrd="0" presId="urn:microsoft.com/office/officeart/2008/layout/VerticalCurvedList"/>
    <dgm:cxn modelId="{13D69CED-C5A9-41F0-8720-113B59B4304F}" type="presParOf" srcId="{5CD00290-8491-48BF-A490-4E6526B0E511}" destId="{CF179F3F-CA13-4660-AD92-5FE60044EA86}" srcOrd="2" destOrd="0" presId="urn:microsoft.com/office/officeart/2008/layout/VerticalCurvedList"/>
    <dgm:cxn modelId="{496160FB-0C9B-4633-A7E7-6527B2767ED1}" type="presParOf" srcId="{5CD00290-8491-48BF-A490-4E6526B0E511}" destId="{2E050A15-BB2B-48C0-83A4-D17BE402E87B}" srcOrd="3" destOrd="0" presId="urn:microsoft.com/office/officeart/2008/layout/VerticalCurvedList"/>
    <dgm:cxn modelId="{8649E516-F83B-4BBE-9081-4A03576DE19B}" type="presParOf" srcId="{0DAB32C9-7EA8-4892-A320-59548ADE518D}" destId="{0402A2E9-67A3-44BA-B436-FABD1CAC420A}" srcOrd="1" destOrd="0" presId="urn:microsoft.com/office/officeart/2008/layout/VerticalCurvedList"/>
    <dgm:cxn modelId="{B452E26D-B93F-4108-8EC7-C9A4210EC640}" type="presParOf" srcId="{0DAB32C9-7EA8-4892-A320-59548ADE518D}" destId="{D081455B-0112-4C46-9A8C-201BC1E8CFF9}" srcOrd="2" destOrd="0" presId="urn:microsoft.com/office/officeart/2008/layout/VerticalCurvedList"/>
    <dgm:cxn modelId="{A61161D5-B97D-4D27-9870-8B73AE54AC99}" type="presParOf" srcId="{D081455B-0112-4C46-9A8C-201BC1E8CFF9}" destId="{AB193EBE-42C3-4A91-9DA0-04C622981F5E}" srcOrd="0" destOrd="0" presId="urn:microsoft.com/office/officeart/2008/layout/VerticalCurvedList"/>
    <dgm:cxn modelId="{53EBC91C-8588-4118-B548-C4A48DAC1EBE}" type="presParOf" srcId="{0DAB32C9-7EA8-4892-A320-59548ADE518D}" destId="{580E5D4B-8589-4CC9-A533-A8483D1BA289}" srcOrd="3" destOrd="0" presId="urn:microsoft.com/office/officeart/2008/layout/VerticalCurvedList"/>
    <dgm:cxn modelId="{30A843E0-3AF0-45D2-BF7D-7DBE24742942}" type="presParOf" srcId="{0DAB32C9-7EA8-4892-A320-59548ADE518D}" destId="{B7345A73-11AF-4C3E-933F-7B0B5836965F}" srcOrd="4" destOrd="0" presId="urn:microsoft.com/office/officeart/2008/layout/VerticalCurvedList"/>
    <dgm:cxn modelId="{083E7A52-43E8-4BB4-8442-FA1852D81016}" type="presParOf" srcId="{B7345A73-11AF-4C3E-933F-7B0B5836965F}" destId="{91AC3A83-DD49-415E-894A-3F89DF136FE0}" srcOrd="0" destOrd="0" presId="urn:microsoft.com/office/officeart/2008/layout/VerticalCurvedList"/>
    <dgm:cxn modelId="{7897D5A1-B9A2-469C-A690-212DB22F206C}" type="presParOf" srcId="{0DAB32C9-7EA8-4892-A320-59548ADE518D}" destId="{D4858D64-DC7C-40CF-A320-D4E852A3F2A4}" srcOrd="5" destOrd="0" presId="urn:microsoft.com/office/officeart/2008/layout/VerticalCurvedList"/>
    <dgm:cxn modelId="{38F60744-E8FA-4817-9229-59CEC5CF1926}" type="presParOf" srcId="{0DAB32C9-7EA8-4892-A320-59548ADE518D}" destId="{906DDD3C-46C6-4C91-9E2A-E4D3BF37113F}" srcOrd="6" destOrd="0" presId="urn:microsoft.com/office/officeart/2008/layout/VerticalCurvedList"/>
    <dgm:cxn modelId="{BE516AD2-C36B-4EFC-A68A-37BB550FBCE3}" type="presParOf" srcId="{906DDD3C-46C6-4C91-9E2A-E4D3BF37113F}" destId="{9412EF12-D680-43EB-AB25-74750BBAEF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DCD66DC-F605-406D-B11B-40DAA769115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3" csCatId="mainScheme" phldr="1"/>
      <dgm:spPr/>
    </dgm:pt>
    <dgm:pt modelId="{376B12C3-CF64-45B1-92E3-036AF58F5F30}">
      <dgm:prSet phldrT="[Текст]"/>
      <dgm:spPr/>
      <dgm:t>
        <a:bodyPr/>
        <a:lstStyle/>
        <a:p>
          <a:r>
            <a:rPr lang="ru-RU" dirty="0" smtClean="0"/>
            <a:t>Стандартное оборудование</a:t>
          </a:r>
          <a:endParaRPr lang="ru-RU" dirty="0"/>
        </a:p>
      </dgm:t>
    </dgm:pt>
    <dgm:pt modelId="{724A17E0-9628-4C81-BF2F-78AA3F9FEC4D}" type="parTrans" cxnId="{AAEA1EC3-4341-41D2-8454-D702D10942DE}">
      <dgm:prSet/>
      <dgm:spPr/>
      <dgm:t>
        <a:bodyPr/>
        <a:lstStyle/>
        <a:p>
          <a:endParaRPr lang="ru-RU"/>
        </a:p>
      </dgm:t>
    </dgm:pt>
    <dgm:pt modelId="{660D6923-4E10-4F64-8181-2167066F3F1C}" type="sibTrans" cxnId="{AAEA1EC3-4341-41D2-8454-D702D10942DE}">
      <dgm:prSet/>
      <dgm:spPr/>
      <dgm:t>
        <a:bodyPr/>
        <a:lstStyle/>
        <a:p>
          <a:endParaRPr lang="ru-RU"/>
        </a:p>
      </dgm:t>
    </dgm:pt>
    <dgm:pt modelId="{9BA4D59D-7AD9-48EE-BE19-B522318861FE}">
      <dgm:prSet phldrT="[Текст]"/>
      <dgm:spPr/>
      <dgm:t>
        <a:bodyPr/>
        <a:lstStyle/>
        <a:p>
          <a:r>
            <a:rPr lang="ru-RU" dirty="0" smtClean="0"/>
            <a:t>Стандартные детали</a:t>
          </a:r>
          <a:endParaRPr lang="ru-RU" dirty="0"/>
        </a:p>
      </dgm:t>
    </dgm:pt>
    <dgm:pt modelId="{44AF40BA-C0B8-4749-B2E9-0F0528BEC355}" type="parTrans" cxnId="{FFA95929-D4BA-4D5F-9E00-9BF8D2AF2397}">
      <dgm:prSet/>
      <dgm:spPr/>
      <dgm:t>
        <a:bodyPr/>
        <a:lstStyle/>
        <a:p>
          <a:endParaRPr lang="ru-RU"/>
        </a:p>
      </dgm:t>
    </dgm:pt>
    <dgm:pt modelId="{C0767898-5F17-4A89-9F4D-CFE50FE7E3E2}" type="sibTrans" cxnId="{FFA95929-D4BA-4D5F-9E00-9BF8D2AF2397}">
      <dgm:prSet/>
      <dgm:spPr/>
      <dgm:t>
        <a:bodyPr/>
        <a:lstStyle/>
        <a:p>
          <a:endParaRPr lang="ru-RU"/>
        </a:p>
      </dgm:t>
    </dgm:pt>
    <dgm:pt modelId="{A74BFDD0-97FA-4ACA-BB71-17E8D14AC1F4}">
      <dgm:prSet phldrT="[Текст]"/>
      <dgm:spPr/>
      <dgm:t>
        <a:bodyPr/>
        <a:lstStyle/>
        <a:p>
          <a:r>
            <a:rPr lang="ru-RU" dirty="0" smtClean="0"/>
            <a:t>Рост качества</a:t>
          </a:r>
          <a:endParaRPr lang="ru-RU" dirty="0"/>
        </a:p>
      </dgm:t>
    </dgm:pt>
    <dgm:pt modelId="{E7575D48-0F64-47E3-BCE5-1393B08A0FA8}" type="parTrans" cxnId="{0369FC00-16F8-49F6-B925-5A696B6D7F60}">
      <dgm:prSet/>
      <dgm:spPr/>
      <dgm:t>
        <a:bodyPr/>
        <a:lstStyle/>
        <a:p>
          <a:endParaRPr lang="ru-RU"/>
        </a:p>
      </dgm:t>
    </dgm:pt>
    <dgm:pt modelId="{4064BF19-4019-40B2-98C0-077651946E36}" type="sibTrans" cxnId="{0369FC00-16F8-49F6-B925-5A696B6D7F60}">
      <dgm:prSet/>
      <dgm:spPr/>
      <dgm:t>
        <a:bodyPr/>
        <a:lstStyle/>
        <a:p>
          <a:endParaRPr lang="ru-RU"/>
        </a:p>
      </dgm:t>
    </dgm:pt>
    <dgm:pt modelId="{80E71D86-0787-47D1-8658-43016299E5A6}" type="pres">
      <dgm:prSet presAssocID="{FDCD66DC-F605-406D-B11B-40DAA769115B}" presName="linearFlow" presStyleCnt="0">
        <dgm:presLayoutVars>
          <dgm:dir/>
          <dgm:resizeHandles val="exact"/>
        </dgm:presLayoutVars>
      </dgm:prSet>
      <dgm:spPr/>
    </dgm:pt>
    <dgm:pt modelId="{2BEE73CD-30EB-4D80-BA82-C1FDF50A8154}" type="pres">
      <dgm:prSet presAssocID="{376B12C3-CF64-45B1-92E3-036AF58F5F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C1BC8-B9D4-425B-A38B-2D17D1F28D3E}" type="pres">
      <dgm:prSet presAssocID="{660D6923-4E10-4F64-8181-2167066F3F1C}" presName="spacerL" presStyleCnt="0"/>
      <dgm:spPr/>
    </dgm:pt>
    <dgm:pt modelId="{348061D3-F7A0-4F69-8FFA-18FC253E1953}" type="pres">
      <dgm:prSet presAssocID="{660D6923-4E10-4F64-8181-2167066F3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F9BC698-3D86-4BE9-9CB5-86E6DEC9F503}" type="pres">
      <dgm:prSet presAssocID="{660D6923-4E10-4F64-8181-2167066F3F1C}" presName="spacerR" presStyleCnt="0"/>
      <dgm:spPr/>
    </dgm:pt>
    <dgm:pt modelId="{8BA74165-6E5F-4ADB-9893-A83E4C73D486}" type="pres">
      <dgm:prSet presAssocID="{9BA4D59D-7AD9-48EE-BE19-B522318861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4ED30-715D-461E-85C0-13FCEE3ED0B9}" type="pres">
      <dgm:prSet presAssocID="{C0767898-5F17-4A89-9F4D-CFE50FE7E3E2}" presName="spacerL" presStyleCnt="0"/>
      <dgm:spPr/>
    </dgm:pt>
    <dgm:pt modelId="{A7044E71-B075-4D0A-B1EE-DD88D91E0B1A}" type="pres">
      <dgm:prSet presAssocID="{C0767898-5F17-4A89-9F4D-CFE50FE7E3E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4DDA2D6-42D3-46D0-A6FF-AC724A9AB74F}" type="pres">
      <dgm:prSet presAssocID="{C0767898-5F17-4A89-9F4D-CFE50FE7E3E2}" presName="spacerR" presStyleCnt="0"/>
      <dgm:spPr/>
    </dgm:pt>
    <dgm:pt modelId="{9B3B3893-F95E-4700-B37F-FDEB2B05AE1A}" type="pres">
      <dgm:prSet presAssocID="{A74BFDD0-97FA-4ACA-BB71-17E8D14AC1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A6F6A-F299-4554-9047-586CB40CB540}" type="presOf" srcId="{376B12C3-CF64-45B1-92E3-036AF58F5F30}" destId="{2BEE73CD-30EB-4D80-BA82-C1FDF50A8154}" srcOrd="0" destOrd="0" presId="urn:microsoft.com/office/officeart/2005/8/layout/equation1"/>
    <dgm:cxn modelId="{FFA95929-D4BA-4D5F-9E00-9BF8D2AF2397}" srcId="{FDCD66DC-F605-406D-B11B-40DAA769115B}" destId="{9BA4D59D-7AD9-48EE-BE19-B522318861FE}" srcOrd="1" destOrd="0" parTransId="{44AF40BA-C0B8-4749-B2E9-0F0528BEC355}" sibTransId="{C0767898-5F17-4A89-9F4D-CFE50FE7E3E2}"/>
    <dgm:cxn modelId="{AAEA1EC3-4341-41D2-8454-D702D10942DE}" srcId="{FDCD66DC-F605-406D-B11B-40DAA769115B}" destId="{376B12C3-CF64-45B1-92E3-036AF58F5F30}" srcOrd="0" destOrd="0" parTransId="{724A17E0-9628-4C81-BF2F-78AA3F9FEC4D}" sibTransId="{660D6923-4E10-4F64-8181-2167066F3F1C}"/>
    <dgm:cxn modelId="{8CD7B9AD-B05F-4E2C-B629-04A5BE03437D}" type="presOf" srcId="{9BA4D59D-7AD9-48EE-BE19-B522318861FE}" destId="{8BA74165-6E5F-4ADB-9893-A83E4C73D486}" srcOrd="0" destOrd="0" presId="urn:microsoft.com/office/officeart/2005/8/layout/equation1"/>
    <dgm:cxn modelId="{B3296DD5-69B2-4CC0-BF8A-373123EBEFE1}" type="presOf" srcId="{660D6923-4E10-4F64-8181-2167066F3F1C}" destId="{348061D3-F7A0-4F69-8FFA-18FC253E1953}" srcOrd="0" destOrd="0" presId="urn:microsoft.com/office/officeart/2005/8/layout/equation1"/>
    <dgm:cxn modelId="{0369FC00-16F8-49F6-B925-5A696B6D7F60}" srcId="{FDCD66DC-F605-406D-B11B-40DAA769115B}" destId="{A74BFDD0-97FA-4ACA-BB71-17E8D14AC1F4}" srcOrd="2" destOrd="0" parTransId="{E7575D48-0F64-47E3-BCE5-1393B08A0FA8}" sibTransId="{4064BF19-4019-40B2-98C0-077651946E36}"/>
    <dgm:cxn modelId="{F340CE3F-5C28-45A4-922C-49453203F3EA}" type="presOf" srcId="{A74BFDD0-97FA-4ACA-BB71-17E8D14AC1F4}" destId="{9B3B3893-F95E-4700-B37F-FDEB2B05AE1A}" srcOrd="0" destOrd="0" presId="urn:microsoft.com/office/officeart/2005/8/layout/equation1"/>
    <dgm:cxn modelId="{11DE42E2-310E-4639-9FD4-7FA55D87FC9D}" type="presOf" srcId="{FDCD66DC-F605-406D-B11B-40DAA769115B}" destId="{80E71D86-0787-47D1-8658-43016299E5A6}" srcOrd="0" destOrd="0" presId="urn:microsoft.com/office/officeart/2005/8/layout/equation1"/>
    <dgm:cxn modelId="{47357B53-4C63-4E0A-8A2D-EF3B2A12CFD4}" type="presOf" srcId="{C0767898-5F17-4A89-9F4D-CFE50FE7E3E2}" destId="{A7044E71-B075-4D0A-B1EE-DD88D91E0B1A}" srcOrd="0" destOrd="0" presId="urn:microsoft.com/office/officeart/2005/8/layout/equation1"/>
    <dgm:cxn modelId="{BBAC44D2-61A6-4D44-9CE5-8C64A7C8994C}" type="presParOf" srcId="{80E71D86-0787-47D1-8658-43016299E5A6}" destId="{2BEE73CD-30EB-4D80-BA82-C1FDF50A8154}" srcOrd="0" destOrd="0" presId="urn:microsoft.com/office/officeart/2005/8/layout/equation1"/>
    <dgm:cxn modelId="{EA4C5B61-E051-4C2B-AE43-CD6CD4F43453}" type="presParOf" srcId="{80E71D86-0787-47D1-8658-43016299E5A6}" destId="{B78C1BC8-B9D4-425B-A38B-2D17D1F28D3E}" srcOrd="1" destOrd="0" presId="urn:microsoft.com/office/officeart/2005/8/layout/equation1"/>
    <dgm:cxn modelId="{F5EF4CE0-D33B-4DE5-9E8E-68D1A0C4BB11}" type="presParOf" srcId="{80E71D86-0787-47D1-8658-43016299E5A6}" destId="{348061D3-F7A0-4F69-8FFA-18FC253E1953}" srcOrd="2" destOrd="0" presId="urn:microsoft.com/office/officeart/2005/8/layout/equation1"/>
    <dgm:cxn modelId="{E6EECFC1-2FD8-409C-A38B-2BF6EB6DCDFB}" type="presParOf" srcId="{80E71D86-0787-47D1-8658-43016299E5A6}" destId="{5F9BC698-3D86-4BE9-9CB5-86E6DEC9F503}" srcOrd="3" destOrd="0" presId="urn:microsoft.com/office/officeart/2005/8/layout/equation1"/>
    <dgm:cxn modelId="{753F62AD-37A0-4A8C-8742-49148EDAB71C}" type="presParOf" srcId="{80E71D86-0787-47D1-8658-43016299E5A6}" destId="{8BA74165-6E5F-4ADB-9893-A83E4C73D486}" srcOrd="4" destOrd="0" presId="urn:microsoft.com/office/officeart/2005/8/layout/equation1"/>
    <dgm:cxn modelId="{2EA0E1CD-867E-4578-AC06-EB61A3D7BEE8}" type="presParOf" srcId="{80E71D86-0787-47D1-8658-43016299E5A6}" destId="{8704ED30-715D-461E-85C0-13FCEE3ED0B9}" srcOrd="5" destOrd="0" presId="urn:microsoft.com/office/officeart/2005/8/layout/equation1"/>
    <dgm:cxn modelId="{6B546F56-9E1C-4D90-A575-DF37ACF26800}" type="presParOf" srcId="{80E71D86-0787-47D1-8658-43016299E5A6}" destId="{A7044E71-B075-4D0A-B1EE-DD88D91E0B1A}" srcOrd="6" destOrd="0" presId="urn:microsoft.com/office/officeart/2005/8/layout/equation1"/>
    <dgm:cxn modelId="{D1ED4005-8FD7-4300-88DD-1B69DC8DCD3E}" type="presParOf" srcId="{80E71D86-0787-47D1-8658-43016299E5A6}" destId="{94DDA2D6-42D3-46D0-A6FF-AC724A9AB74F}" srcOrd="7" destOrd="0" presId="urn:microsoft.com/office/officeart/2005/8/layout/equation1"/>
    <dgm:cxn modelId="{08358A2F-8D5B-4227-B004-A8C1788886AE}" type="presParOf" srcId="{80E71D86-0787-47D1-8658-43016299E5A6}" destId="{9B3B3893-F95E-4700-B37F-FDEB2B05AE1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1DD359F-0D67-41CA-85E3-2C863FA479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42677-0F8F-4A4B-AB41-72DDA8F96AC0}">
      <dgm:prSet phldrT="[Текст]"/>
      <dgm:spPr/>
      <dgm:t>
        <a:bodyPr/>
        <a:lstStyle/>
        <a:p>
          <a:r>
            <a:rPr lang="ru-RU" dirty="0" smtClean="0"/>
            <a:t>Производственные партии небольшого объема</a:t>
          </a:r>
          <a:endParaRPr lang="ru-RU" dirty="0"/>
        </a:p>
      </dgm:t>
    </dgm:pt>
    <dgm:pt modelId="{5B26FFE6-89D2-4C18-ADAD-80187DD245C7}" type="parTrans" cxnId="{96967B22-8E0A-4E8B-8D8E-154C28AD5985}">
      <dgm:prSet/>
      <dgm:spPr/>
      <dgm:t>
        <a:bodyPr/>
        <a:lstStyle/>
        <a:p>
          <a:endParaRPr lang="ru-RU"/>
        </a:p>
      </dgm:t>
    </dgm:pt>
    <dgm:pt modelId="{8CC6E9EE-FCAC-4700-8E96-14FC9D2D5E98}" type="sibTrans" cxnId="{96967B22-8E0A-4E8B-8D8E-154C28AD5985}">
      <dgm:prSet/>
      <dgm:spPr/>
      <dgm:t>
        <a:bodyPr/>
        <a:lstStyle/>
        <a:p>
          <a:endParaRPr lang="ru-RU"/>
        </a:p>
      </dgm:t>
    </dgm:pt>
    <dgm:pt modelId="{E1ABAD3C-3D70-4480-9776-7CB7B22A5875}">
      <dgm:prSet phldrT="[Текст]"/>
      <dgm:spPr/>
      <dgm:t>
        <a:bodyPr/>
        <a:lstStyle/>
        <a:p>
          <a:r>
            <a:rPr lang="ru-RU" dirty="0" smtClean="0"/>
            <a:t>Сокращение времени подготовки к производству</a:t>
          </a:r>
          <a:endParaRPr lang="ru-RU" dirty="0"/>
        </a:p>
      </dgm:t>
    </dgm:pt>
    <dgm:pt modelId="{09A788FC-044F-45B9-9E0C-40F17C44E9E4}" type="parTrans" cxnId="{7D4E21AA-4F41-483A-95F1-9535CEA278CE}">
      <dgm:prSet/>
      <dgm:spPr/>
      <dgm:t>
        <a:bodyPr/>
        <a:lstStyle/>
        <a:p>
          <a:endParaRPr lang="ru-RU"/>
        </a:p>
      </dgm:t>
    </dgm:pt>
    <dgm:pt modelId="{3CD4B713-905A-4FEA-800B-11E63FB54064}" type="sibTrans" cxnId="{7D4E21AA-4F41-483A-95F1-9535CEA278CE}">
      <dgm:prSet/>
      <dgm:spPr/>
      <dgm:t>
        <a:bodyPr/>
        <a:lstStyle/>
        <a:p>
          <a:endParaRPr lang="ru-RU"/>
        </a:p>
      </dgm:t>
    </dgm:pt>
    <dgm:pt modelId="{C18028A2-D6B0-413F-BB05-2FD6196F2188}">
      <dgm:prSet phldrT="[Текст]"/>
      <dgm:spPr/>
      <dgm:t>
        <a:bodyPr/>
        <a:lstStyle/>
        <a:p>
          <a:r>
            <a:rPr lang="ru-RU" dirty="0" smtClean="0"/>
            <a:t>Производственные ячейки</a:t>
          </a:r>
          <a:endParaRPr lang="ru-RU" dirty="0"/>
        </a:p>
      </dgm:t>
    </dgm:pt>
    <dgm:pt modelId="{517B2A23-3074-4B7B-8D0C-DD00AAEB727E}" type="parTrans" cxnId="{BD6DDDB0-A262-4215-BA8E-7860738ACB0A}">
      <dgm:prSet/>
      <dgm:spPr/>
      <dgm:t>
        <a:bodyPr/>
        <a:lstStyle/>
        <a:p>
          <a:endParaRPr lang="ru-RU"/>
        </a:p>
      </dgm:t>
    </dgm:pt>
    <dgm:pt modelId="{AE38264F-0A8F-4529-8D6B-12E446B9C76B}" type="sibTrans" cxnId="{BD6DDDB0-A262-4215-BA8E-7860738ACB0A}">
      <dgm:prSet/>
      <dgm:spPr/>
      <dgm:t>
        <a:bodyPr/>
        <a:lstStyle/>
        <a:p>
          <a:endParaRPr lang="ru-RU"/>
        </a:p>
      </dgm:t>
    </dgm:pt>
    <dgm:pt modelId="{E9BC9DCE-298A-4CF6-AB9C-BAA4C1B8997F}">
      <dgm:prSet/>
      <dgm:spPr/>
      <dgm:t>
        <a:bodyPr/>
        <a:lstStyle/>
        <a:p>
          <a:r>
            <a:rPr lang="ru-RU" smtClean="0"/>
            <a:t>Ограничение объема незавершенного производства</a:t>
          </a:r>
          <a:endParaRPr lang="ru-RU"/>
        </a:p>
      </dgm:t>
    </dgm:pt>
    <dgm:pt modelId="{68D46EBA-E3D2-462A-A0B9-5AB0786D0D0C}" type="parTrans" cxnId="{3A348DB2-1442-4B26-B12D-342B37B6589B}">
      <dgm:prSet/>
      <dgm:spPr/>
      <dgm:t>
        <a:bodyPr/>
        <a:lstStyle/>
        <a:p>
          <a:endParaRPr lang="ru-RU"/>
        </a:p>
      </dgm:t>
    </dgm:pt>
    <dgm:pt modelId="{0396692D-6DC1-4649-A81B-FCC85D7DEB8F}" type="sibTrans" cxnId="{3A348DB2-1442-4B26-B12D-342B37B6589B}">
      <dgm:prSet/>
      <dgm:spPr/>
      <dgm:t>
        <a:bodyPr/>
        <a:lstStyle/>
        <a:p>
          <a:endParaRPr lang="ru-RU"/>
        </a:p>
      </dgm:t>
    </dgm:pt>
    <dgm:pt modelId="{53936CB1-5F12-4CA4-A966-50361ED3D975}">
      <dgm:prSet/>
      <dgm:spPr/>
      <dgm:t>
        <a:bodyPr/>
        <a:lstStyle/>
        <a:p>
          <a:r>
            <a:rPr lang="ru-RU" smtClean="0"/>
            <a:t>Повышение качества</a:t>
          </a:r>
          <a:endParaRPr lang="ru-RU"/>
        </a:p>
      </dgm:t>
    </dgm:pt>
    <dgm:pt modelId="{6F9F1B54-AA9B-41CB-BA15-1A806D10D6BD}" type="parTrans" cxnId="{AD847265-EBA2-4BDE-BB8A-761D7256F025}">
      <dgm:prSet/>
      <dgm:spPr/>
      <dgm:t>
        <a:bodyPr/>
        <a:lstStyle/>
        <a:p>
          <a:endParaRPr lang="ru-RU"/>
        </a:p>
      </dgm:t>
    </dgm:pt>
    <dgm:pt modelId="{244CCADD-0BF6-403F-BD0A-D97693819A95}" type="sibTrans" cxnId="{AD847265-EBA2-4BDE-BB8A-761D7256F025}">
      <dgm:prSet/>
      <dgm:spPr/>
      <dgm:t>
        <a:bodyPr/>
        <a:lstStyle/>
        <a:p>
          <a:endParaRPr lang="ru-RU"/>
        </a:p>
      </dgm:t>
    </dgm:pt>
    <dgm:pt modelId="{D73FA45D-159F-4144-AB2D-C024E400F0F8}">
      <dgm:prSet/>
      <dgm:spPr/>
      <dgm:t>
        <a:bodyPr/>
        <a:lstStyle/>
        <a:p>
          <a:r>
            <a:rPr lang="ru-RU" smtClean="0"/>
            <a:t>Гибкость производства</a:t>
          </a:r>
          <a:endParaRPr lang="ru-RU"/>
        </a:p>
      </dgm:t>
    </dgm:pt>
    <dgm:pt modelId="{673F7185-F3D1-4F87-B039-BC32FFBC8DB2}" type="parTrans" cxnId="{564CA807-2AEB-4952-B081-D99A8070CD8D}">
      <dgm:prSet/>
      <dgm:spPr/>
      <dgm:t>
        <a:bodyPr/>
        <a:lstStyle/>
        <a:p>
          <a:endParaRPr lang="ru-RU"/>
        </a:p>
      </dgm:t>
    </dgm:pt>
    <dgm:pt modelId="{8B297A03-2927-4219-8ADD-7552F14B0737}" type="sibTrans" cxnId="{564CA807-2AEB-4952-B081-D99A8070CD8D}">
      <dgm:prSet/>
      <dgm:spPr/>
      <dgm:t>
        <a:bodyPr/>
        <a:lstStyle/>
        <a:p>
          <a:endParaRPr lang="ru-RU"/>
        </a:p>
      </dgm:t>
    </dgm:pt>
    <dgm:pt modelId="{96E7C6C3-66DA-4FC4-8435-436A7C65D2DF}" type="pres">
      <dgm:prSet presAssocID="{21DD359F-0D67-41CA-85E3-2C863FA479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15538B9-9038-4C99-AF70-CCE2CC89793B}" type="pres">
      <dgm:prSet presAssocID="{21DD359F-0D67-41CA-85E3-2C863FA479B2}" presName="Name1" presStyleCnt="0"/>
      <dgm:spPr/>
    </dgm:pt>
    <dgm:pt modelId="{F3EE042C-57A0-49D2-AEC8-1F2581047C97}" type="pres">
      <dgm:prSet presAssocID="{21DD359F-0D67-41CA-85E3-2C863FA479B2}" presName="cycle" presStyleCnt="0"/>
      <dgm:spPr/>
    </dgm:pt>
    <dgm:pt modelId="{E908E41A-E851-4123-A3F8-E224D9533447}" type="pres">
      <dgm:prSet presAssocID="{21DD359F-0D67-41CA-85E3-2C863FA479B2}" presName="srcNode" presStyleLbl="node1" presStyleIdx="0" presStyleCnt="6"/>
      <dgm:spPr/>
    </dgm:pt>
    <dgm:pt modelId="{6092577B-4813-4BF5-B512-B637D1B1EC37}" type="pres">
      <dgm:prSet presAssocID="{21DD359F-0D67-41CA-85E3-2C863FA479B2}" presName="conn" presStyleLbl="parChTrans1D2" presStyleIdx="0" presStyleCnt="1"/>
      <dgm:spPr/>
      <dgm:t>
        <a:bodyPr/>
        <a:lstStyle/>
        <a:p>
          <a:endParaRPr lang="ru-RU"/>
        </a:p>
      </dgm:t>
    </dgm:pt>
    <dgm:pt modelId="{2471B24F-C69B-4F9B-92AD-9B7CDC5D726D}" type="pres">
      <dgm:prSet presAssocID="{21DD359F-0D67-41CA-85E3-2C863FA479B2}" presName="extraNode" presStyleLbl="node1" presStyleIdx="0" presStyleCnt="6"/>
      <dgm:spPr/>
    </dgm:pt>
    <dgm:pt modelId="{DF8C3EF7-BF21-4D1E-9ED4-192CF2681971}" type="pres">
      <dgm:prSet presAssocID="{21DD359F-0D67-41CA-85E3-2C863FA479B2}" presName="dstNode" presStyleLbl="node1" presStyleIdx="0" presStyleCnt="6"/>
      <dgm:spPr/>
    </dgm:pt>
    <dgm:pt modelId="{F6F823DD-3D3B-41CE-9129-751E501907F7}" type="pres">
      <dgm:prSet presAssocID="{73742677-0F8F-4A4B-AB41-72DDA8F96AC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7D2B5-49A6-45EB-AE25-0DA8BAA50492}" type="pres">
      <dgm:prSet presAssocID="{73742677-0F8F-4A4B-AB41-72DDA8F96AC0}" presName="accent_1" presStyleCnt="0"/>
      <dgm:spPr/>
    </dgm:pt>
    <dgm:pt modelId="{274408D6-D302-4B13-82A7-6540F27AAE2A}" type="pres">
      <dgm:prSet presAssocID="{73742677-0F8F-4A4B-AB41-72DDA8F96AC0}" presName="accentRepeatNode" presStyleLbl="solidFgAcc1" presStyleIdx="0" presStyleCnt="6"/>
      <dgm:spPr/>
    </dgm:pt>
    <dgm:pt modelId="{2103ADEF-E276-42A7-95F2-FEAE55304C03}" type="pres">
      <dgm:prSet presAssocID="{E1ABAD3C-3D70-4480-9776-7CB7B22A587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89EFF-90B1-4277-99D3-3307CDAD114B}" type="pres">
      <dgm:prSet presAssocID="{E1ABAD3C-3D70-4480-9776-7CB7B22A5875}" presName="accent_2" presStyleCnt="0"/>
      <dgm:spPr/>
    </dgm:pt>
    <dgm:pt modelId="{D5178A48-BE96-47D5-AEB2-E19B265CA8D4}" type="pres">
      <dgm:prSet presAssocID="{E1ABAD3C-3D70-4480-9776-7CB7B22A5875}" presName="accentRepeatNode" presStyleLbl="solidFgAcc1" presStyleIdx="1" presStyleCnt="6"/>
      <dgm:spPr/>
    </dgm:pt>
    <dgm:pt modelId="{4DF15D21-3781-45A8-A147-561A68EA7C10}" type="pres">
      <dgm:prSet presAssocID="{C18028A2-D6B0-413F-BB05-2FD6196F218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1A1ED-366B-491F-8CC1-6ABD805F130A}" type="pres">
      <dgm:prSet presAssocID="{C18028A2-D6B0-413F-BB05-2FD6196F2188}" presName="accent_3" presStyleCnt="0"/>
      <dgm:spPr/>
    </dgm:pt>
    <dgm:pt modelId="{E2459BBF-6E1C-4A39-8198-0970F56C51B4}" type="pres">
      <dgm:prSet presAssocID="{C18028A2-D6B0-413F-BB05-2FD6196F2188}" presName="accentRepeatNode" presStyleLbl="solidFgAcc1" presStyleIdx="2" presStyleCnt="6"/>
      <dgm:spPr/>
    </dgm:pt>
    <dgm:pt modelId="{58538377-3004-4585-9564-C083D4AA718D}" type="pres">
      <dgm:prSet presAssocID="{E9BC9DCE-298A-4CF6-AB9C-BAA4C1B8997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4F59A-5B8F-4D6D-9B23-9C8074006104}" type="pres">
      <dgm:prSet presAssocID="{E9BC9DCE-298A-4CF6-AB9C-BAA4C1B8997F}" presName="accent_4" presStyleCnt="0"/>
      <dgm:spPr/>
    </dgm:pt>
    <dgm:pt modelId="{50C64D83-D88F-440E-BBAB-48AC9A4CF3F3}" type="pres">
      <dgm:prSet presAssocID="{E9BC9DCE-298A-4CF6-AB9C-BAA4C1B8997F}" presName="accentRepeatNode" presStyleLbl="solidFgAcc1" presStyleIdx="3" presStyleCnt="6"/>
      <dgm:spPr/>
    </dgm:pt>
    <dgm:pt modelId="{24529D61-9A4C-4B95-8342-20EDD34BB633}" type="pres">
      <dgm:prSet presAssocID="{53936CB1-5F12-4CA4-A966-50361ED3D97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3C73F-3BF5-48D9-AB6B-B930EF6F39A8}" type="pres">
      <dgm:prSet presAssocID="{53936CB1-5F12-4CA4-A966-50361ED3D975}" presName="accent_5" presStyleCnt="0"/>
      <dgm:spPr/>
    </dgm:pt>
    <dgm:pt modelId="{7FB3D512-2CCB-40C0-9948-63EA11097D88}" type="pres">
      <dgm:prSet presAssocID="{53936CB1-5F12-4CA4-A966-50361ED3D975}" presName="accentRepeatNode" presStyleLbl="solidFgAcc1" presStyleIdx="4" presStyleCnt="6"/>
      <dgm:spPr/>
    </dgm:pt>
    <dgm:pt modelId="{279B7454-01AA-4DD7-9874-CFF07F240C7F}" type="pres">
      <dgm:prSet presAssocID="{D73FA45D-159F-4144-AB2D-C024E400F0F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9B06-77A7-46BB-897A-CE46129BBA60}" type="pres">
      <dgm:prSet presAssocID="{D73FA45D-159F-4144-AB2D-C024E400F0F8}" presName="accent_6" presStyleCnt="0"/>
      <dgm:spPr/>
    </dgm:pt>
    <dgm:pt modelId="{F8EB3C34-A48A-44F1-8E25-4B11C30D69F9}" type="pres">
      <dgm:prSet presAssocID="{D73FA45D-159F-4144-AB2D-C024E400F0F8}" presName="accentRepeatNode" presStyleLbl="solidFgAcc1" presStyleIdx="5" presStyleCnt="6"/>
      <dgm:spPr/>
    </dgm:pt>
  </dgm:ptLst>
  <dgm:cxnLst>
    <dgm:cxn modelId="{96967B22-8E0A-4E8B-8D8E-154C28AD5985}" srcId="{21DD359F-0D67-41CA-85E3-2C863FA479B2}" destId="{73742677-0F8F-4A4B-AB41-72DDA8F96AC0}" srcOrd="0" destOrd="0" parTransId="{5B26FFE6-89D2-4C18-ADAD-80187DD245C7}" sibTransId="{8CC6E9EE-FCAC-4700-8E96-14FC9D2D5E98}"/>
    <dgm:cxn modelId="{AD847265-EBA2-4BDE-BB8A-761D7256F025}" srcId="{21DD359F-0D67-41CA-85E3-2C863FA479B2}" destId="{53936CB1-5F12-4CA4-A966-50361ED3D975}" srcOrd="4" destOrd="0" parTransId="{6F9F1B54-AA9B-41CB-BA15-1A806D10D6BD}" sibTransId="{244CCADD-0BF6-403F-BD0A-D97693819A95}"/>
    <dgm:cxn modelId="{0BAADECB-AD90-4993-8860-9291869D8626}" type="presOf" srcId="{D73FA45D-159F-4144-AB2D-C024E400F0F8}" destId="{279B7454-01AA-4DD7-9874-CFF07F240C7F}" srcOrd="0" destOrd="0" presId="urn:microsoft.com/office/officeart/2008/layout/VerticalCurvedList"/>
    <dgm:cxn modelId="{95F342EF-0ECF-4B6F-8A09-EA0B0844A46A}" type="presOf" srcId="{E9BC9DCE-298A-4CF6-AB9C-BAA4C1B8997F}" destId="{58538377-3004-4585-9564-C083D4AA718D}" srcOrd="0" destOrd="0" presId="urn:microsoft.com/office/officeart/2008/layout/VerticalCurvedList"/>
    <dgm:cxn modelId="{007985E5-1D03-46B8-9535-FF94DAD500B7}" type="presOf" srcId="{73742677-0F8F-4A4B-AB41-72DDA8F96AC0}" destId="{F6F823DD-3D3B-41CE-9129-751E501907F7}" srcOrd="0" destOrd="0" presId="urn:microsoft.com/office/officeart/2008/layout/VerticalCurvedList"/>
    <dgm:cxn modelId="{564CA807-2AEB-4952-B081-D99A8070CD8D}" srcId="{21DD359F-0D67-41CA-85E3-2C863FA479B2}" destId="{D73FA45D-159F-4144-AB2D-C024E400F0F8}" srcOrd="5" destOrd="0" parTransId="{673F7185-F3D1-4F87-B039-BC32FFBC8DB2}" sibTransId="{8B297A03-2927-4219-8ADD-7552F14B0737}"/>
    <dgm:cxn modelId="{7D4E21AA-4F41-483A-95F1-9535CEA278CE}" srcId="{21DD359F-0D67-41CA-85E3-2C863FA479B2}" destId="{E1ABAD3C-3D70-4480-9776-7CB7B22A5875}" srcOrd="1" destOrd="0" parTransId="{09A788FC-044F-45B9-9E0C-40F17C44E9E4}" sibTransId="{3CD4B713-905A-4FEA-800B-11E63FB54064}"/>
    <dgm:cxn modelId="{42D3C5E3-5419-4FD2-9DD0-5DAA4580B11B}" type="presOf" srcId="{E1ABAD3C-3D70-4480-9776-7CB7B22A5875}" destId="{2103ADEF-E276-42A7-95F2-FEAE55304C03}" srcOrd="0" destOrd="0" presId="urn:microsoft.com/office/officeart/2008/layout/VerticalCurvedList"/>
    <dgm:cxn modelId="{8D07AE31-5924-46D5-9734-97143353989B}" type="presOf" srcId="{21DD359F-0D67-41CA-85E3-2C863FA479B2}" destId="{96E7C6C3-66DA-4FC4-8435-436A7C65D2DF}" srcOrd="0" destOrd="0" presId="urn:microsoft.com/office/officeart/2008/layout/VerticalCurvedList"/>
    <dgm:cxn modelId="{9122D0AD-8930-40C5-8881-47A5A0C85769}" type="presOf" srcId="{C18028A2-D6B0-413F-BB05-2FD6196F2188}" destId="{4DF15D21-3781-45A8-A147-561A68EA7C10}" srcOrd="0" destOrd="0" presId="urn:microsoft.com/office/officeart/2008/layout/VerticalCurvedList"/>
    <dgm:cxn modelId="{3A348DB2-1442-4B26-B12D-342B37B6589B}" srcId="{21DD359F-0D67-41CA-85E3-2C863FA479B2}" destId="{E9BC9DCE-298A-4CF6-AB9C-BAA4C1B8997F}" srcOrd="3" destOrd="0" parTransId="{68D46EBA-E3D2-462A-A0B9-5AB0786D0D0C}" sibTransId="{0396692D-6DC1-4649-A81B-FCC85D7DEB8F}"/>
    <dgm:cxn modelId="{BD6DDDB0-A262-4215-BA8E-7860738ACB0A}" srcId="{21DD359F-0D67-41CA-85E3-2C863FA479B2}" destId="{C18028A2-D6B0-413F-BB05-2FD6196F2188}" srcOrd="2" destOrd="0" parTransId="{517B2A23-3074-4B7B-8D0C-DD00AAEB727E}" sibTransId="{AE38264F-0A8F-4529-8D6B-12E446B9C76B}"/>
    <dgm:cxn modelId="{73F1CA37-7DD0-4D30-A6C9-8541F3A34A71}" type="presOf" srcId="{53936CB1-5F12-4CA4-A966-50361ED3D975}" destId="{24529D61-9A4C-4B95-8342-20EDD34BB633}" srcOrd="0" destOrd="0" presId="urn:microsoft.com/office/officeart/2008/layout/VerticalCurvedList"/>
    <dgm:cxn modelId="{573A8680-F926-430B-B397-FFD8C2429C74}" type="presOf" srcId="{8CC6E9EE-FCAC-4700-8E96-14FC9D2D5E98}" destId="{6092577B-4813-4BF5-B512-B637D1B1EC37}" srcOrd="0" destOrd="0" presId="urn:microsoft.com/office/officeart/2008/layout/VerticalCurvedList"/>
    <dgm:cxn modelId="{9D4D5FB4-EFBD-4077-81CB-B1906731E14D}" type="presParOf" srcId="{96E7C6C3-66DA-4FC4-8435-436A7C65D2DF}" destId="{715538B9-9038-4C99-AF70-CCE2CC89793B}" srcOrd="0" destOrd="0" presId="urn:microsoft.com/office/officeart/2008/layout/VerticalCurvedList"/>
    <dgm:cxn modelId="{2FCB6CCF-280B-4D85-AFB6-5341AE120DC9}" type="presParOf" srcId="{715538B9-9038-4C99-AF70-CCE2CC89793B}" destId="{F3EE042C-57A0-49D2-AEC8-1F2581047C97}" srcOrd="0" destOrd="0" presId="urn:microsoft.com/office/officeart/2008/layout/VerticalCurvedList"/>
    <dgm:cxn modelId="{760A85A9-2196-45FF-BA97-6B24B95E5954}" type="presParOf" srcId="{F3EE042C-57A0-49D2-AEC8-1F2581047C97}" destId="{E908E41A-E851-4123-A3F8-E224D9533447}" srcOrd="0" destOrd="0" presId="urn:microsoft.com/office/officeart/2008/layout/VerticalCurvedList"/>
    <dgm:cxn modelId="{D7B8C6BD-4B48-4B40-AE2D-526B7DA7ABD4}" type="presParOf" srcId="{F3EE042C-57A0-49D2-AEC8-1F2581047C97}" destId="{6092577B-4813-4BF5-B512-B637D1B1EC37}" srcOrd="1" destOrd="0" presId="urn:microsoft.com/office/officeart/2008/layout/VerticalCurvedList"/>
    <dgm:cxn modelId="{14F92450-AF71-4A45-9A1C-4B682178F01C}" type="presParOf" srcId="{F3EE042C-57A0-49D2-AEC8-1F2581047C97}" destId="{2471B24F-C69B-4F9B-92AD-9B7CDC5D726D}" srcOrd="2" destOrd="0" presId="urn:microsoft.com/office/officeart/2008/layout/VerticalCurvedList"/>
    <dgm:cxn modelId="{2AF37A44-DBB2-4122-B659-98D5647261FD}" type="presParOf" srcId="{F3EE042C-57A0-49D2-AEC8-1F2581047C97}" destId="{DF8C3EF7-BF21-4D1E-9ED4-192CF2681971}" srcOrd="3" destOrd="0" presId="urn:microsoft.com/office/officeart/2008/layout/VerticalCurvedList"/>
    <dgm:cxn modelId="{0BCF09A5-B87D-489E-850B-94CEC3F86CC8}" type="presParOf" srcId="{715538B9-9038-4C99-AF70-CCE2CC89793B}" destId="{F6F823DD-3D3B-41CE-9129-751E501907F7}" srcOrd="1" destOrd="0" presId="urn:microsoft.com/office/officeart/2008/layout/VerticalCurvedList"/>
    <dgm:cxn modelId="{70C0E41F-5827-4815-9CF1-A84E83619618}" type="presParOf" srcId="{715538B9-9038-4C99-AF70-CCE2CC89793B}" destId="{C697D2B5-49A6-45EB-AE25-0DA8BAA50492}" srcOrd="2" destOrd="0" presId="urn:microsoft.com/office/officeart/2008/layout/VerticalCurvedList"/>
    <dgm:cxn modelId="{A5E11515-CF88-4543-968A-ED63A410ED4B}" type="presParOf" srcId="{C697D2B5-49A6-45EB-AE25-0DA8BAA50492}" destId="{274408D6-D302-4B13-82A7-6540F27AAE2A}" srcOrd="0" destOrd="0" presId="urn:microsoft.com/office/officeart/2008/layout/VerticalCurvedList"/>
    <dgm:cxn modelId="{0D565418-F64E-493F-B929-828EE973177B}" type="presParOf" srcId="{715538B9-9038-4C99-AF70-CCE2CC89793B}" destId="{2103ADEF-E276-42A7-95F2-FEAE55304C03}" srcOrd="3" destOrd="0" presId="urn:microsoft.com/office/officeart/2008/layout/VerticalCurvedList"/>
    <dgm:cxn modelId="{2A3D931B-28BE-4CC6-BC09-FC323E036E17}" type="presParOf" srcId="{715538B9-9038-4C99-AF70-CCE2CC89793B}" destId="{EFB89EFF-90B1-4277-99D3-3307CDAD114B}" srcOrd="4" destOrd="0" presId="urn:microsoft.com/office/officeart/2008/layout/VerticalCurvedList"/>
    <dgm:cxn modelId="{63CCAA02-605B-4B1B-A4B2-79076D0704B5}" type="presParOf" srcId="{EFB89EFF-90B1-4277-99D3-3307CDAD114B}" destId="{D5178A48-BE96-47D5-AEB2-E19B265CA8D4}" srcOrd="0" destOrd="0" presId="urn:microsoft.com/office/officeart/2008/layout/VerticalCurvedList"/>
    <dgm:cxn modelId="{924CC92D-4909-4B15-BC3F-DEB1E8EE5BB3}" type="presParOf" srcId="{715538B9-9038-4C99-AF70-CCE2CC89793B}" destId="{4DF15D21-3781-45A8-A147-561A68EA7C10}" srcOrd="5" destOrd="0" presId="urn:microsoft.com/office/officeart/2008/layout/VerticalCurvedList"/>
    <dgm:cxn modelId="{C655DE11-808E-492B-946F-4A7C9AF3230D}" type="presParOf" srcId="{715538B9-9038-4C99-AF70-CCE2CC89793B}" destId="{B271A1ED-366B-491F-8CC1-6ABD805F130A}" srcOrd="6" destOrd="0" presId="urn:microsoft.com/office/officeart/2008/layout/VerticalCurvedList"/>
    <dgm:cxn modelId="{3B55518F-13B0-4180-8D3D-3B4FF405B858}" type="presParOf" srcId="{B271A1ED-366B-491F-8CC1-6ABD805F130A}" destId="{E2459BBF-6E1C-4A39-8198-0970F56C51B4}" srcOrd="0" destOrd="0" presId="urn:microsoft.com/office/officeart/2008/layout/VerticalCurvedList"/>
    <dgm:cxn modelId="{B8472565-86DC-419B-B9A7-9966EE2AC643}" type="presParOf" srcId="{715538B9-9038-4C99-AF70-CCE2CC89793B}" destId="{58538377-3004-4585-9564-C083D4AA718D}" srcOrd="7" destOrd="0" presId="urn:microsoft.com/office/officeart/2008/layout/VerticalCurvedList"/>
    <dgm:cxn modelId="{3CCC2B39-05CC-4199-B918-9D683500FCAF}" type="presParOf" srcId="{715538B9-9038-4C99-AF70-CCE2CC89793B}" destId="{55F4F59A-5B8F-4D6D-9B23-9C8074006104}" srcOrd="8" destOrd="0" presId="urn:microsoft.com/office/officeart/2008/layout/VerticalCurvedList"/>
    <dgm:cxn modelId="{1A6A8550-C163-4955-B00E-FA65537F5737}" type="presParOf" srcId="{55F4F59A-5B8F-4D6D-9B23-9C8074006104}" destId="{50C64D83-D88F-440E-BBAB-48AC9A4CF3F3}" srcOrd="0" destOrd="0" presId="urn:microsoft.com/office/officeart/2008/layout/VerticalCurvedList"/>
    <dgm:cxn modelId="{5FFE0561-061F-4186-A4D5-4909ABD0F12B}" type="presParOf" srcId="{715538B9-9038-4C99-AF70-CCE2CC89793B}" destId="{24529D61-9A4C-4B95-8342-20EDD34BB633}" srcOrd="9" destOrd="0" presId="urn:microsoft.com/office/officeart/2008/layout/VerticalCurvedList"/>
    <dgm:cxn modelId="{4BCB1B27-4305-463C-8431-F1BDD38075E7}" type="presParOf" srcId="{715538B9-9038-4C99-AF70-CCE2CC89793B}" destId="{09E3C73F-3BF5-48D9-AB6B-B930EF6F39A8}" srcOrd="10" destOrd="0" presId="urn:microsoft.com/office/officeart/2008/layout/VerticalCurvedList"/>
    <dgm:cxn modelId="{85A008D7-F63E-4D50-9D5E-C5E6E3081687}" type="presParOf" srcId="{09E3C73F-3BF5-48D9-AB6B-B930EF6F39A8}" destId="{7FB3D512-2CCB-40C0-9948-63EA11097D88}" srcOrd="0" destOrd="0" presId="urn:microsoft.com/office/officeart/2008/layout/VerticalCurvedList"/>
    <dgm:cxn modelId="{8672BFA7-3BA1-44E3-8E8D-188AC014F210}" type="presParOf" srcId="{715538B9-9038-4C99-AF70-CCE2CC89793B}" destId="{279B7454-01AA-4DD7-9874-CFF07F240C7F}" srcOrd="11" destOrd="0" presId="urn:microsoft.com/office/officeart/2008/layout/VerticalCurvedList"/>
    <dgm:cxn modelId="{7E0A3994-AE1E-4ACE-B825-4A8689743491}" type="presParOf" srcId="{715538B9-9038-4C99-AF70-CCE2CC89793B}" destId="{8B739B06-77A7-46BB-897A-CE46129BBA60}" srcOrd="12" destOrd="0" presId="urn:microsoft.com/office/officeart/2008/layout/VerticalCurvedList"/>
    <dgm:cxn modelId="{5E810A4B-2F12-4D2E-8FC7-28686F997C33}" type="presParOf" srcId="{8B739B06-77A7-46BB-897A-CE46129BBA60}" destId="{F8EB3C34-A48A-44F1-8E25-4B11C30D69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A6E0F0D-11A6-4646-9937-A08BE57FB7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EDCD0-9E2F-4CFC-8A03-A829252F54B5}">
      <dgm:prSet phldrT="[Текст]"/>
      <dgm:spPr/>
      <dgm:t>
        <a:bodyPr/>
        <a:lstStyle/>
        <a:p>
          <a:r>
            <a:rPr lang="ru-RU" dirty="0" smtClean="0"/>
            <a:t>Ячейка</a:t>
          </a:r>
          <a:endParaRPr lang="ru-RU" dirty="0"/>
        </a:p>
      </dgm:t>
    </dgm:pt>
    <dgm:pt modelId="{7B0768E9-BA88-4865-BB8C-2FED77AB4A6E}" type="parTrans" cxnId="{F12F5BEC-8040-43B8-AF46-AFD3D44DAF57}">
      <dgm:prSet/>
      <dgm:spPr/>
      <dgm:t>
        <a:bodyPr/>
        <a:lstStyle/>
        <a:p>
          <a:endParaRPr lang="ru-RU"/>
        </a:p>
      </dgm:t>
    </dgm:pt>
    <dgm:pt modelId="{5DF4DAB3-622E-4B24-BEFA-80CEB0F075BF}" type="sibTrans" cxnId="{F12F5BEC-8040-43B8-AF46-AFD3D44DAF57}">
      <dgm:prSet/>
      <dgm:spPr/>
      <dgm:t>
        <a:bodyPr/>
        <a:lstStyle/>
        <a:p>
          <a:endParaRPr lang="ru-RU"/>
        </a:p>
      </dgm:t>
    </dgm:pt>
    <dgm:pt modelId="{68A7B1B9-1196-484F-9523-A4F276C48EE7}">
      <dgm:prSet phldrT="[Текст]"/>
      <dgm:spPr/>
      <dgm:t>
        <a:bodyPr/>
        <a:lstStyle/>
        <a:p>
          <a:r>
            <a:rPr lang="ru-RU" dirty="0" smtClean="0"/>
            <a:t>Схожие детали</a:t>
          </a:r>
          <a:endParaRPr lang="ru-RU" dirty="0"/>
        </a:p>
      </dgm:t>
    </dgm:pt>
    <dgm:pt modelId="{264B1025-0F5A-42C1-9696-D7E68F619693}" type="parTrans" cxnId="{E3024FCF-521C-4BD9-9CC9-C4BB7927C7FC}">
      <dgm:prSet/>
      <dgm:spPr/>
      <dgm:t>
        <a:bodyPr/>
        <a:lstStyle/>
        <a:p>
          <a:endParaRPr lang="ru-RU"/>
        </a:p>
      </dgm:t>
    </dgm:pt>
    <dgm:pt modelId="{D904A818-63E4-4E0B-9696-F18A6FB0937D}" type="sibTrans" cxnId="{E3024FCF-521C-4BD9-9CC9-C4BB7927C7FC}">
      <dgm:prSet/>
      <dgm:spPr/>
      <dgm:t>
        <a:bodyPr/>
        <a:lstStyle/>
        <a:p>
          <a:endParaRPr lang="ru-RU"/>
        </a:p>
      </dgm:t>
    </dgm:pt>
    <dgm:pt modelId="{A4BB37A1-4685-4C4F-89BB-2735EA5A0829}">
      <dgm:prSet phldrT="[Текст]"/>
      <dgm:spPr/>
      <dgm:t>
        <a:bodyPr/>
        <a:lstStyle/>
        <a:p>
          <a:r>
            <a:rPr lang="ru-RU" dirty="0" smtClean="0"/>
            <a:t>Схожие процессы</a:t>
          </a:r>
          <a:endParaRPr lang="ru-RU" dirty="0"/>
        </a:p>
      </dgm:t>
    </dgm:pt>
    <dgm:pt modelId="{6A636640-582C-4E45-B9D6-E426DCE17429}" type="parTrans" cxnId="{28D9FE27-7CA8-4B02-B63A-A2F2E0C98759}">
      <dgm:prSet/>
      <dgm:spPr/>
      <dgm:t>
        <a:bodyPr/>
        <a:lstStyle/>
        <a:p>
          <a:endParaRPr lang="ru-RU"/>
        </a:p>
      </dgm:t>
    </dgm:pt>
    <dgm:pt modelId="{EB14F5AB-00D7-410E-98F9-109986EA1202}" type="sibTrans" cxnId="{28D9FE27-7CA8-4B02-B63A-A2F2E0C98759}">
      <dgm:prSet/>
      <dgm:spPr/>
      <dgm:t>
        <a:bodyPr/>
        <a:lstStyle/>
        <a:p>
          <a:endParaRPr lang="ru-RU"/>
        </a:p>
      </dgm:t>
    </dgm:pt>
    <dgm:pt modelId="{6C9AE0B8-61E9-4B91-BCFB-B6585DD16CB3}">
      <dgm:prSet phldrT="[Текст]"/>
      <dgm:spPr/>
      <dgm:t>
        <a:bodyPr/>
        <a:lstStyle/>
        <a:p>
          <a:r>
            <a:rPr lang="ru-RU" dirty="0" smtClean="0"/>
            <a:t>Схожее </a:t>
          </a:r>
          <a:r>
            <a:rPr lang="ru-RU" dirty="0" err="1" smtClean="0"/>
            <a:t>обордувание</a:t>
          </a:r>
          <a:endParaRPr lang="ru-RU" dirty="0"/>
        </a:p>
      </dgm:t>
    </dgm:pt>
    <dgm:pt modelId="{2A637096-E614-4333-80F7-A6066866F8B3}" type="parTrans" cxnId="{9781B57E-0F98-48A7-BFD5-D37D631D5DCB}">
      <dgm:prSet/>
      <dgm:spPr/>
      <dgm:t>
        <a:bodyPr/>
        <a:lstStyle/>
        <a:p>
          <a:endParaRPr lang="ru-RU"/>
        </a:p>
      </dgm:t>
    </dgm:pt>
    <dgm:pt modelId="{4D59954A-87B3-4819-B129-BEC4C8C4C973}" type="sibTrans" cxnId="{9781B57E-0F98-48A7-BFD5-D37D631D5DCB}">
      <dgm:prSet/>
      <dgm:spPr/>
      <dgm:t>
        <a:bodyPr/>
        <a:lstStyle/>
        <a:p>
          <a:endParaRPr lang="ru-RU"/>
        </a:p>
      </dgm:t>
    </dgm:pt>
    <dgm:pt modelId="{55AF6FC8-CAC7-4951-8BD2-22F262AE5D66}">
      <dgm:prSet phldrT="[Текст]"/>
      <dgm:spPr/>
      <dgm:t>
        <a:bodyPr/>
        <a:lstStyle/>
        <a:p>
          <a:r>
            <a:rPr lang="ru-RU" dirty="0" smtClean="0"/>
            <a:t>Схожие специалисты</a:t>
          </a:r>
          <a:endParaRPr lang="ru-RU" dirty="0"/>
        </a:p>
      </dgm:t>
    </dgm:pt>
    <dgm:pt modelId="{8E9AE3F0-BCC1-419E-92EC-72C81FCD3BC6}" type="parTrans" cxnId="{47850C4C-692F-45FF-BE33-C2863F4BF4A5}">
      <dgm:prSet/>
      <dgm:spPr/>
      <dgm:t>
        <a:bodyPr/>
        <a:lstStyle/>
        <a:p>
          <a:endParaRPr lang="ru-RU"/>
        </a:p>
      </dgm:t>
    </dgm:pt>
    <dgm:pt modelId="{5CF62654-4B3E-4588-A965-ACD986172C79}" type="sibTrans" cxnId="{47850C4C-692F-45FF-BE33-C2863F4BF4A5}">
      <dgm:prSet/>
      <dgm:spPr/>
      <dgm:t>
        <a:bodyPr/>
        <a:lstStyle/>
        <a:p>
          <a:endParaRPr lang="ru-RU"/>
        </a:p>
      </dgm:t>
    </dgm:pt>
    <dgm:pt modelId="{407E297D-2076-42E1-B93E-051032743B90}" type="pres">
      <dgm:prSet presAssocID="{6A6E0F0D-11A6-4646-9937-A08BE57FB7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9E026-E95F-4AFD-9949-0A645BA4436E}" type="pres">
      <dgm:prSet presAssocID="{6A6E0F0D-11A6-4646-9937-A08BE57FB74C}" presName="matrix" presStyleCnt="0"/>
      <dgm:spPr/>
    </dgm:pt>
    <dgm:pt modelId="{0DFA8467-3071-4D24-8695-9B26E08D5D9E}" type="pres">
      <dgm:prSet presAssocID="{6A6E0F0D-11A6-4646-9937-A08BE57FB74C}" presName="tile1" presStyleLbl="node1" presStyleIdx="0" presStyleCnt="4"/>
      <dgm:spPr/>
      <dgm:t>
        <a:bodyPr/>
        <a:lstStyle/>
        <a:p>
          <a:endParaRPr lang="ru-RU"/>
        </a:p>
      </dgm:t>
    </dgm:pt>
    <dgm:pt modelId="{54BCB9B6-D1C5-4F39-9B71-20ABC79B4EF0}" type="pres">
      <dgm:prSet presAssocID="{6A6E0F0D-11A6-4646-9937-A08BE57FB7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EDC2A-0B80-4C3F-BA5E-2DD2BC9993C5}" type="pres">
      <dgm:prSet presAssocID="{6A6E0F0D-11A6-4646-9937-A08BE57FB74C}" presName="tile2" presStyleLbl="node1" presStyleIdx="1" presStyleCnt="4"/>
      <dgm:spPr/>
      <dgm:t>
        <a:bodyPr/>
        <a:lstStyle/>
        <a:p>
          <a:endParaRPr lang="ru-RU"/>
        </a:p>
      </dgm:t>
    </dgm:pt>
    <dgm:pt modelId="{956802A6-7A7F-4D2D-99B2-625FE831E48E}" type="pres">
      <dgm:prSet presAssocID="{6A6E0F0D-11A6-4646-9937-A08BE57FB7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29D4D-3F6F-4536-BA0B-A2B637345C05}" type="pres">
      <dgm:prSet presAssocID="{6A6E0F0D-11A6-4646-9937-A08BE57FB74C}" presName="tile3" presStyleLbl="node1" presStyleIdx="2" presStyleCnt="4"/>
      <dgm:spPr/>
      <dgm:t>
        <a:bodyPr/>
        <a:lstStyle/>
        <a:p>
          <a:endParaRPr lang="ru-RU"/>
        </a:p>
      </dgm:t>
    </dgm:pt>
    <dgm:pt modelId="{F22FC382-36E9-4311-9C91-9E72D4F4BAD3}" type="pres">
      <dgm:prSet presAssocID="{6A6E0F0D-11A6-4646-9937-A08BE57FB7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5C76-EF5A-4032-9415-23CE352EF083}" type="pres">
      <dgm:prSet presAssocID="{6A6E0F0D-11A6-4646-9937-A08BE57FB74C}" presName="tile4" presStyleLbl="node1" presStyleIdx="3" presStyleCnt="4"/>
      <dgm:spPr/>
      <dgm:t>
        <a:bodyPr/>
        <a:lstStyle/>
        <a:p>
          <a:endParaRPr lang="ru-RU"/>
        </a:p>
      </dgm:t>
    </dgm:pt>
    <dgm:pt modelId="{45D30EBA-5807-41F7-BC26-29C4F7A45575}" type="pres">
      <dgm:prSet presAssocID="{6A6E0F0D-11A6-4646-9937-A08BE57FB7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F052F-B579-46D8-B18D-7FC6D373827E}" type="pres">
      <dgm:prSet presAssocID="{6A6E0F0D-11A6-4646-9937-A08BE57FB74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9FE27-7CA8-4B02-B63A-A2F2E0C98759}" srcId="{55AEDCD0-9E2F-4CFC-8A03-A829252F54B5}" destId="{A4BB37A1-4685-4C4F-89BB-2735EA5A0829}" srcOrd="1" destOrd="0" parTransId="{6A636640-582C-4E45-B9D6-E426DCE17429}" sibTransId="{EB14F5AB-00D7-410E-98F9-109986EA1202}"/>
    <dgm:cxn modelId="{89133DC8-3978-4C6E-A1C7-EAE92B28998A}" type="presOf" srcId="{55AF6FC8-CAC7-4951-8BD2-22F262AE5D66}" destId="{F6CD5C76-EF5A-4032-9415-23CE352EF083}" srcOrd="0" destOrd="0" presId="urn:microsoft.com/office/officeart/2005/8/layout/matrix1"/>
    <dgm:cxn modelId="{47850C4C-692F-45FF-BE33-C2863F4BF4A5}" srcId="{55AEDCD0-9E2F-4CFC-8A03-A829252F54B5}" destId="{55AF6FC8-CAC7-4951-8BD2-22F262AE5D66}" srcOrd="3" destOrd="0" parTransId="{8E9AE3F0-BCC1-419E-92EC-72C81FCD3BC6}" sibTransId="{5CF62654-4B3E-4588-A965-ACD986172C79}"/>
    <dgm:cxn modelId="{344D1893-4A80-4505-8625-431F94C3B55C}" type="presOf" srcId="{A4BB37A1-4685-4C4F-89BB-2735EA5A0829}" destId="{72FEDC2A-0B80-4C3F-BA5E-2DD2BC9993C5}" srcOrd="0" destOrd="0" presId="urn:microsoft.com/office/officeart/2005/8/layout/matrix1"/>
    <dgm:cxn modelId="{99D5593F-4A60-458C-85BA-6447E14F2F04}" type="presOf" srcId="{55AEDCD0-9E2F-4CFC-8A03-A829252F54B5}" destId="{D48F052F-B579-46D8-B18D-7FC6D373827E}" srcOrd="0" destOrd="0" presId="urn:microsoft.com/office/officeart/2005/8/layout/matrix1"/>
    <dgm:cxn modelId="{E219DBFC-2CCE-4EFA-9978-18D1CAE1F326}" type="presOf" srcId="{68A7B1B9-1196-484F-9523-A4F276C48EE7}" destId="{54BCB9B6-D1C5-4F39-9B71-20ABC79B4EF0}" srcOrd="1" destOrd="0" presId="urn:microsoft.com/office/officeart/2005/8/layout/matrix1"/>
    <dgm:cxn modelId="{E3024FCF-521C-4BD9-9CC9-C4BB7927C7FC}" srcId="{55AEDCD0-9E2F-4CFC-8A03-A829252F54B5}" destId="{68A7B1B9-1196-484F-9523-A4F276C48EE7}" srcOrd="0" destOrd="0" parTransId="{264B1025-0F5A-42C1-9696-D7E68F619693}" sibTransId="{D904A818-63E4-4E0B-9696-F18A6FB0937D}"/>
    <dgm:cxn modelId="{86DA6839-4B4C-454E-B899-478CCE65D264}" type="presOf" srcId="{55AF6FC8-CAC7-4951-8BD2-22F262AE5D66}" destId="{45D30EBA-5807-41F7-BC26-29C4F7A45575}" srcOrd="1" destOrd="0" presId="urn:microsoft.com/office/officeart/2005/8/layout/matrix1"/>
    <dgm:cxn modelId="{1DF15445-2906-4F7F-82C4-F3731EF376AA}" type="presOf" srcId="{6A6E0F0D-11A6-4646-9937-A08BE57FB74C}" destId="{407E297D-2076-42E1-B93E-051032743B90}" srcOrd="0" destOrd="0" presId="urn:microsoft.com/office/officeart/2005/8/layout/matrix1"/>
    <dgm:cxn modelId="{C586B46C-C688-4DCD-AD9A-187E101F8A61}" type="presOf" srcId="{68A7B1B9-1196-484F-9523-A4F276C48EE7}" destId="{0DFA8467-3071-4D24-8695-9B26E08D5D9E}" srcOrd="0" destOrd="0" presId="urn:microsoft.com/office/officeart/2005/8/layout/matrix1"/>
    <dgm:cxn modelId="{16B41B2B-5D2D-4210-BC4D-1400AA58F2F3}" type="presOf" srcId="{6C9AE0B8-61E9-4B91-BCFB-B6585DD16CB3}" destId="{F22FC382-36E9-4311-9C91-9E72D4F4BAD3}" srcOrd="1" destOrd="0" presId="urn:microsoft.com/office/officeart/2005/8/layout/matrix1"/>
    <dgm:cxn modelId="{CE8D2CAB-1D3A-4866-BA4B-2F7A56FF5A6D}" type="presOf" srcId="{6C9AE0B8-61E9-4B91-BCFB-B6585DD16CB3}" destId="{18C29D4D-3F6F-4536-BA0B-A2B637345C05}" srcOrd="0" destOrd="0" presId="urn:microsoft.com/office/officeart/2005/8/layout/matrix1"/>
    <dgm:cxn modelId="{9781B57E-0F98-48A7-BFD5-D37D631D5DCB}" srcId="{55AEDCD0-9E2F-4CFC-8A03-A829252F54B5}" destId="{6C9AE0B8-61E9-4B91-BCFB-B6585DD16CB3}" srcOrd="2" destOrd="0" parTransId="{2A637096-E614-4333-80F7-A6066866F8B3}" sibTransId="{4D59954A-87B3-4819-B129-BEC4C8C4C973}"/>
    <dgm:cxn modelId="{F12F5BEC-8040-43B8-AF46-AFD3D44DAF57}" srcId="{6A6E0F0D-11A6-4646-9937-A08BE57FB74C}" destId="{55AEDCD0-9E2F-4CFC-8A03-A829252F54B5}" srcOrd="0" destOrd="0" parTransId="{7B0768E9-BA88-4865-BB8C-2FED77AB4A6E}" sibTransId="{5DF4DAB3-622E-4B24-BEFA-80CEB0F075BF}"/>
    <dgm:cxn modelId="{51D38E5C-C923-404F-8593-D3F0DC2AB814}" type="presOf" srcId="{A4BB37A1-4685-4C4F-89BB-2735EA5A0829}" destId="{956802A6-7A7F-4D2D-99B2-625FE831E48E}" srcOrd="1" destOrd="0" presId="urn:microsoft.com/office/officeart/2005/8/layout/matrix1"/>
    <dgm:cxn modelId="{26B79715-25E4-4DE3-8B91-C2AD78210044}" type="presParOf" srcId="{407E297D-2076-42E1-B93E-051032743B90}" destId="{7D09E026-E95F-4AFD-9949-0A645BA4436E}" srcOrd="0" destOrd="0" presId="urn:microsoft.com/office/officeart/2005/8/layout/matrix1"/>
    <dgm:cxn modelId="{CDF18C5F-D034-4987-A7C7-37BB1D0A0657}" type="presParOf" srcId="{7D09E026-E95F-4AFD-9949-0A645BA4436E}" destId="{0DFA8467-3071-4D24-8695-9B26E08D5D9E}" srcOrd="0" destOrd="0" presId="urn:microsoft.com/office/officeart/2005/8/layout/matrix1"/>
    <dgm:cxn modelId="{C5BDD3DC-2ABF-400E-AA3C-B35E3EA4357F}" type="presParOf" srcId="{7D09E026-E95F-4AFD-9949-0A645BA4436E}" destId="{54BCB9B6-D1C5-4F39-9B71-20ABC79B4EF0}" srcOrd="1" destOrd="0" presId="urn:microsoft.com/office/officeart/2005/8/layout/matrix1"/>
    <dgm:cxn modelId="{419FB42C-A62B-42F0-B9E4-F3F147018633}" type="presParOf" srcId="{7D09E026-E95F-4AFD-9949-0A645BA4436E}" destId="{72FEDC2A-0B80-4C3F-BA5E-2DD2BC9993C5}" srcOrd="2" destOrd="0" presId="urn:microsoft.com/office/officeart/2005/8/layout/matrix1"/>
    <dgm:cxn modelId="{9E4135A8-4FCD-4308-8C00-341ADC06C318}" type="presParOf" srcId="{7D09E026-E95F-4AFD-9949-0A645BA4436E}" destId="{956802A6-7A7F-4D2D-99B2-625FE831E48E}" srcOrd="3" destOrd="0" presId="urn:microsoft.com/office/officeart/2005/8/layout/matrix1"/>
    <dgm:cxn modelId="{6F1974E3-C11D-42D5-81C1-1F3857EAED37}" type="presParOf" srcId="{7D09E026-E95F-4AFD-9949-0A645BA4436E}" destId="{18C29D4D-3F6F-4536-BA0B-A2B637345C05}" srcOrd="4" destOrd="0" presId="urn:microsoft.com/office/officeart/2005/8/layout/matrix1"/>
    <dgm:cxn modelId="{F5A2000D-E15D-479E-A17D-FDE6B3C4D3E5}" type="presParOf" srcId="{7D09E026-E95F-4AFD-9949-0A645BA4436E}" destId="{F22FC382-36E9-4311-9C91-9E72D4F4BAD3}" srcOrd="5" destOrd="0" presId="urn:microsoft.com/office/officeart/2005/8/layout/matrix1"/>
    <dgm:cxn modelId="{BF53522F-B25E-4EFA-AF44-2D9EC10C43AD}" type="presParOf" srcId="{7D09E026-E95F-4AFD-9949-0A645BA4436E}" destId="{F6CD5C76-EF5A-4032-9415-23CE352EF083}" srcOrd="6" destOrd="0" presId="urn:microsoft.com/office/officeart/2005/8/layout/matrix1"/>
    <dgm:cxn modelId="{5C376921-BD75-4746-8417-D5DF85D5B104}" type="presParOf" srcId="{7D09E026-E95F-4AFD-9949-0A645BA4436E}" destId="{45D30EBA-5807-41F7-BC26-29C4F7A45575}" srcOrd="7" destOrd="0" presId="urn:microsoft.com/office/officeart/2005/8/layout/matrix1"/>
    <dgm:cxn modelId="{305589D2-7400-468D-996C-8BB07EA38793}" type="presParOf" srcId="{407E297D-2076-42E1-B93E-051032743B90}" destId="{D48F052F-B579-46D8-B18D-7FC6D37382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030681D-445D-43F2-B97D-ACF4FEBB84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F63D6F-7A30-4C91-BACC-037DA169E264}">
      <dgm:prSet phldrT="[Текст]"/>
      <dgm:spPr/>
      <dgm:t>
        <a:bodyPr/>
        <a:lstStyle/>
        <a:p>
          <a:r>
            <a:rPr lang="ru-RU" dirty="0" smtClean="0"/>
            <a:t>Кадры и организация</a:t>
          </a:r>
          <a:endParaRPr lang="ru-RU" dirty="0"/>
        </a:p>
      </dgm:t>
    </dgm:pt>
    <dgm:pt modelId="{50432028-A1A7-4780-BA83-5ADDDAFD35DC}" type="parTrans" cxnId="{AFFD7993-8626-4C2A-A3EE-BA13815EC7B5}">
      <dgm:prSet/>
      <dgm:spPr/>
      <dgm:t>
        <a:bodyPr/>
        <a:lstStyle/>
        <a:p>
          <a:endParaRPr lang="ru-RU"/>
        </a:p>
      </dgm:t>
    </dgm:pt>
    <dgm:pt modelId="{00033A46-6A9F-44B2-AA72-1C48F2943044}" type="sibTrans" cxnId="{AFFD7993-8626-4C2A-A3EE-BA13815EC7B5}">
      <dgm:prSet/>
      <dgm:spPr/>
      <dgm:t>
        <a:bodyPr/>
        <a:lstStyle/>
        <a:p>
          <a:endParaRPr lang="ru-RU"/>
        </a:p>
      </dgm:t>
    </dgm:pt>
    <dgm:pt modelId="{EFE7B7C8-C44F-4A1B-8BCA-8E8A104EBD8F}" type="asst">
      <dgm:prSet phldrT="[Текст]"/>
      <dgm:spPr/>
      <dgm:t>
        <a:bodyPr/>
        <a:lstStyle/>
        <a:p>
          <a:r>
            <a:rPr lang="ru-RU" dirty="0" smtClean="0"/>
            <a:t>Рабочие как актив</a:t>
          </a:r>
          <a:endParaRPr lang="ru-RU" dirty="0"/>
        </a:p>
      </dgm:t>
    </dgm:pt>
    <dgm:pt modelId="{1ECBD5D9-B751-4E38-AC1E-D21609A5CDB0}" type="parTrans" cxnId="{DCD0A5BA-96B5-4BBC-A30E-3BDB153A2DAF}">
      <dgm:prSet/>
      <dgm:spPr/>
      <dgm:t>
        <a:bodyPr/>
        <a:lstStyle/>
        <a:p>
          <a:endParaRPr lang="ru-RU"/>
        </a:p>
      </dgm:t>
    </dgm:pt>
    <dgm:pt modelId="{C3E5FF10-F873-4191-A402-DB9523525FDB}" type="sibTrans" cxnId="{DCD0A5BA-96B5-4BBC-A30E-3BDB153A2DAF}">
      <dgm:prSet/>
      <dgm:spPr/>
      <dgm:t>
        <a:bodyPr/>
        <a:lstStyle/>
        <a:p>
          <a:endParaRPr lang="ru-RU"/>
        </a:p>
      </dgm:t>
    </dgm:pt>
    <dgm:pt modelId="{78B688DD-1ACD-4016-8785-7273716B47C0}">
      <dgm:prSet phldrT="[Текст]"/>
      <dgm:spPr/>
      <dgm:t>
        <a:bodyPr/>
        <a:lstStyle/>
        <a:p>
          <a:r>
            <a:rPr lang="ru-RU" dirty="0" smtClean="0"/>
            <a:t>Непрерывное совершенствование</a:t>
          </a:r>
          <a:endParaRPr lang="ru-RU" dirty="0"/>
        </a:p>
      </dgm:t>
    </dgm:pt>
    <dgm:pt modelId="{BE2F638B-9165-4A16-9222-45DE492ED149}" type="parTrans" cxnId="{6105C4E4-A495-48D2-BF71-856CD022A6A5}">
      <dgm:prSet/>
      <dgm:spPr/>
      <dgm:t>
        <a:bodyPr/>
        <a:lstStyle/>
        <a:p>
          <a:endParaRPr lang="ru-RU"/>
        </a:p>
      </dgm:t>
    </dgm:pt>
    <dgm:pt modelId="{1E67CCFA-8C4F-4FE0-8D65-CDF1F37AB8E8}" type="sibTrans" cxnId="{6105C4E4-A495-48D2-BF71-856CD022A6A5}">
      <dgm:prSet/>
      <dgm:spPr/>
      <dgm:t>
        <a:bodyPr/>
        <a:lstStyle/>
        <a:p>
          <a:endParaRPr lang="ru-RU"/>
        </a:p>
      </dgm:t>
    </dgm:pt>
    <dgm:pt modelId="{51ABD223-DA49-4703-8E59-10733F30CE92}">
      <dgm:prSet phldrT="[Текст]"/>
      <dgm:spPr/>
      <dgm:t>
        <a:bodyPr/>
        <a:lstStyle/>
        <a:p>
          <a:r>
            <a:rPr lang="ru-RU" dirty="0" smtClean="0"/>
            <a:t>Бухгалтерский учет</a:t>
          </a:r>
          <a:endParaRPr lang="ru-RU" dirty="0"/>
        </a:p>
      </dgm:t>
    </dgm:pt>
    <dgm:pt modelId="{340B411A-B717-415B-8F97-337BD8932568}" type="parTrans" cxnId="{C83DC13D-AD15-4718-A7F3-680676F7FFC1}">
      <dgm:prSet/>
      <dgm:spPr/>
      <dgm:t>
        <a:bodyPr/>
        <a:lstStyle/>
        <a:p>
          <a:endParaRPr lang="ru-RU"/>
        </a:p>
      </dgm:t>
    </dgm:pt>
    <dgm:pt modelId="{742FE463-94A5-4B44-A432-9AF5321925EF}" type="sibTrans" cxnId="{C83DC13D-AD15-4718-A7F3-680676F7FFC1}">
      <dgm:prSet/>
      <dgm:spPr/>
      <dgm:t>
        <a:bodyPr/>
        <a:lstStyle/>
        <a:p>
          <a:endParaRPr lang="ru-RU"/>
        </a:p>
      </dgm:t>
    </dgm:pt>
    <dgm:pt modelId="{16B94758-373D-4649-9F46-319EADFE811A}">
      <dgm:prSet phldrT="[Текст]"/>
      <dgm:spPr/>
      <dgm:t>
        <a:bodyPr/>
        <a:lstStyle/>
        <a:p>
          <a:r>
            <a:rPr lang="ru-RU" dirty="0" smtClean="0"/>
            <a:t>Руководство предприятием</a:t>
          </a:r>
          <a:endParaRPr lang="ru-RU" dirty="0"/>
        </a:p>
      </dgm:t>
    </dgm:pt>
    <dgm:pt modelId="{4CE255EF-6000-4224-B3D2-1ABF9E889D93}" type="parTrans" cxnId="{DC216932-C1A0-4A0D-8E26-E48D61D992DB}">
      <dgm:prSet/>
      <dgm:spPr/>
      <dgm:t>
        <a:bodyPr/>
        <a:lstStyle/>
        <a:p>
          <a:endParaRPr lang="ru-RU"/>
        </a:p>
      </dgm:t>
    </dgm:pt>
    <dgm:pt modelId="{8CEFD1B7-7CD1-4F6D-8022-5839B8665D57}" type="sibTrans" cxnId="{DC216932-C1A0-4A0D-8E26-E48D61D992DB}">
      <dgm:prSet/>
      <dgm:spPr/>
      <dgm:t>
        <a:bodyPr/>
        <a:lstStyle/>
        <a:p>
          <a:endParaRPr lang="ru-RU"/>
        </a:p>
      </dgm:t>
    </dgm:pt>
    <dgm:pt modelId="{71A0BD1C-7E2F-45BD-BC51-23F718ACCCCA}" type="asst">
      <dgm:prSet phldrT="[Текст]"/>
      <dgm:spPr/>
      <dgm:t>
        <a:bodyPr/>
        <a:lstStyle/>
        <a:p>
          <a:r>
            <a:rPr lang="ru-RU" dirty="0" smtClean="0"/>
            <a:t>Смежные специальности</a:t>
          </a:r>
          <a:endParaRPr lang="ru-RU" dirty="0"/>
        </a:p>
      </dgm:t>
    </dgm:pt>
    <dgm:pt modelId="{93E88B88-DC75-4D49-B297-B4D7DCA7601A}" type="parTrans" cxnId="{0B23544C-EA99-42B9-BAD0-84DA5FA3FF29}">
      <dgm:prSet/>
      <dgm:spPr/>
      <dgm:t>
        <a:bodyPr/>
        <a:lstStyle/>
        <a:p>
          <a:endParaRPr lang="ru-RU"/>
        </a:p>
      </dgm:t>
    </dgm:pt>
    <dgm:pt modelId="{F680B4B4-9548-429D-A01F-A8BCB09A353E}" type="sibTrans" cxnId="{0B23544C-EA99-42B9-BAD0-84DA5FA3FF29}">
      <dgm:prSet/>
      <dgm:spPr/>
      <dgm:t>
        <a:bodyPr/>
        <a:lstStyle/>
        <a:p>
          <a:endParaRPr lang="ru-RU"/>
        </a:p>
      </dgm:t>
    </dgm:pt>
    <dgm:pt modelId="{6465FD1E-5618-4D8B-BAF8-8E28AD540F32}" type="pres">
      <dgm:prSet presAssocID="{F030681D-445D-43F2-B97D-ACF4FEBB84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965B9F-38E1-4798-9809-F73105786B2F}" type="pres">
      <dgm:prSet presAssocID="{ACF63D6F-7A30-4C91-BACC-037DA169E264}" presName="hierRoot1" presStyleCnt="0">
        <dgm:presLayoutVars>
          <dgm:hierBranch val="init"/>
        </dgm:presLayoutVars>
      </dgm:prSet>
      <dgm:spPr/>
    </dgm:pt>
    <dgm:pt modelId="{AC172FCA-75A4-4C18-B258-6C5DADCE8A46}" type="pres">
      <dgm:prSet presAssocID="{ACF63D6F-7A30-4C91-BACC-037DA169E264}" presName="rootComposite1" presStyleCnt="0"/>
      <dgm:spPr/>
    </dgm:pt>
    <dgm:pt modelId="{A79EA18F-48F6-4A24-987B-076736182BA8}" type="pres">
      <dgm:prSet presAssocID="{ACF63D6F-7A30-4C91-BACC-037DA169E2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0D3C8-38AE-4454-A947-46BC1922FE04}" type="pres">
      <dgm:prSet presAssocID="{ACF63D6F-7A30-4C91-BACC-037DA169E2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BB25A5-975E-4B9F-BED9-7F293B4A0706}" type="pres">
      <dgm:prSet presAssocID="{ACF63D6F-7A30-4C91-BACC-037DA169E264}" presName="hierChild2" presStyleCnt="0"/>
      <dgm:spPr/>
    </dgm:pt>
    <dgm:pt modelId="{F48C401B-212A-441D-91BD-E03F6EF0B4A0}" type="pres">
      <dgm:prSet presAssocID="{BE2F638B-9165-4A16-9222-45DE492ED149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45B622A-1024-45E3-B817-397012225D48}" type="pres">
      <dgm:prSet presAssocID="{78B688DD-1ACD-4016-8785-7273716B47C0}" presName="hierRoot2" presStyleCnt="0">
        <dgm:presLayoutVars>
          <dgm:hierBranch val="init"/>
        </dgm:presLayoutVars>
      </dgm:prSet>
      <dgm:spPr/>
    </dgm:pt>
    <dgm:pt modelId="{DCB6C236-D65A-407A-8747-FF5428255CF5}" type="pres">
      <dgm:prSet presAssocID="{78B688DD-1ACD-4016-8785-7273716B47C0}" presName="rootComposite" presStyleCnt="0"/>
      <dgm:spPr/>
    </dgm:pt>
    <dgm:pt modelId="{A90C14DE-1420-47D0-9BCF-37AA114D28EA}" type="pres">
      <dgm:prSet presAssocID="{78B688DD-1ACD-4016-8785-7273716B47C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02762-E96A-44E2-B502-C3C36B005241}" type="pres">
      <dgm:prSet presAssocID="{78B688DD-1ACD-4016-8785-7273716B47C0}" presName="rootConnector" presStyleLbl="node2" presStyleIdx="0" presStyleCnt="3"/>
      <dgm:spPr/>
      <dgm:t>
        <a:bodyPr/>
        <a:lstStyle/>
        <a:p>
          <a:endParaRPr lang="ru-RU"/>
        </a:p>
      </dgm:t>
    </dgm:pt>
    <dgm:pt modelId="{37B8A270-6070-4F9F-BB1D-B297ADCCDC65}" type="pres">
      <dgm:prSet presAssocID="{78B688DD-1ACD-4016-8785-7273716B47C0}" presName="hierChild4" presStyleCnt="0"/>
      <dgm:spPr/>
    </dgm:pt>
    <dgm:pt modelId="{1C95FAED-16E1-417A-8988-764FA09CFE8E}" type="pres">
      <dgm:prSet presAssocID="{78B688DD-1ACD-4016-8785-7273716B47C0}" presName="hierChild5" presStyleCnt="0"/>
      <dgm:spPr/>
    </dgm:pt>
    <dgm:pt modelId="{7E333EDF-CDCC-43C9-B0C5-24A1862BE646}" type="pres">
      <dgm:prSet presAssocID="{340B411A-B717-415B-8F97-337BD893256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C695AAF-B3D5-41A8-B6B8-849A2B40388E}" type="pres">
      <dgm:prSet presAssocID="{51ABD223-DA49-4703-8E59-10733F30CE92}" presName="hierRoot2" presStyleCnt="0">
        <dgm:presLayoutVars>
          <dgm:hierBranch val="init"/>
        </dgm:presLayoutVars>
      </dgm:prSet>
      <dgm:spPr/>
    </dgm:pt>
    <dgm:pt modelId="{1A8C4155-E255-4911-959D-37C37C10C18A}" type="pres">
      <dgm:prSet presAssocID="{51ABD223-DA49-4703-8E59-10733F30CE92}" presName="rootComposite" presStyleCnt="0"/>
      <dgm:spPr/>
    </dgm:pt>
    <dgm:pt modelId="{AA1304A6-CE8A-42E7-8949-79F58A54A30F}" type="pres">
      <dgm:prSet presAssocID="{51ABD223-DA49-4703-8E59-10733F30CE9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16835-5B02-4F1E-A31C-7CA5FB4E2DE4}" type="pres">
      <dgm:prSet presAssocID="{51ABD223-DA49-4703-8E59-10733F30CE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C1FDF6B-0359-4BEA-8205-8C56B8D65085}" type="pres">
      <dgm:prSet presAssocID="{51ABD223-DA49-4703-8E59-10733F30CE92}" presName="hierChild4" presStyleCnt="0"/>
      <dgm:spPr/>
    </dgm:pt>
    <dgm:pt modelId="{F494B735-032A-47C7-9468-26E9FA2F4830}" type="pres">
      <dgm:prSet presAssocID="{51ABD223-DA49-4703-8E59-10733F30CE92}" presName="hierChild5" presStyleCnt="0"/>
      <dgm:spPr/>
    </dgm:pt>
    <dgm:pt modelId="{E431F64A-E1FB-4EE8-9196-F9066B2D0F2B}" type="pres">
      <dgm:prSet presAssocID="{4CE255EF-6000-4224-B3D2-1ABF9E889D9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A8D6B6B-0978-4AFB-91AA-D41EFEEE3BF2}" type="pres">
      <dgm:prSet presAssocID="{16B94758-373D-4649-9F46-319EADFE811A}" presName="hierRoot2" presStyleCnt="0">
        <dgm:presLayoutVars>
          <dgm:hierBranch val="init"/>
        </dgm:presLayoutVars>
      </dgm:prSet>
      <dgm:spPr/>
    </dgm:pt>
    <dgm:pt modelId="{E33E4F72-DF5A-42C8-963C-3AAD07ADCAFC}" type="pres">
      <dgm:prSet presAssocID="{16B94758-373D-4649-9F46-319EADFE811A}" presName="rootComposite" presStyleCnt="0"/>
      <dgm:spPr/>
    </dgm:pt>
    <dgm:pt modelId="{1C41E33A-A7AE-4F3F-9CFC-70767915A5DB}" type="pres">
      <dgm:prSet presAssocID="{16B94758-373D-4649-9F46-319EADFE811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A6A49-8DEB-4BEA-B842-2E436712EE32}" type="pres">
      <dgm:prSet presAssocID="{16B94758-373D-4649-9F46-319EADFE811A}" presName="rootConnector" presStyleLbl="node2" presStyleIdx="2" presStyleCnt="3"/>
      <dgm:spPr/>
      <dgm:t>
        <a:bodyPr/>
        <a:lstStyle/>
        <a:p>
          <a:endParaRPr lang="ru-RU"/>
        </a:p>
      </dgm:t>
    </dgm:pt>
    <dgm:pt modelId="{16430FD2-B4F1-4581-816B-48D91D1F9A51}" type="pres">
      <dgm:prSet presAssocID="{16B94758-373D-4649-9F46-319EADFE811A}" presName="hierChild4" presStyleCnt="0"/>
      <dgm:spPr/>
    </dgm:pt>
    <dgm:pt modelId="{1EB38A22-3646-4AA2-A664-CCFCC994785B}" type="pres">
      <dgm:prSet presAssocID="{16B94758-373D-4649-9F46-319EADFE811A}" presName="hierChild5" presStyleCnt="0"/>
      <dgm:spPr/>
    </dgm:pt>
    <dgm:pt modelId="{A0D0142C-CB60-4A0B-B8C4-C3EED8453491}" type="pres">
      <dgm:prSet presAssocID="{ACF63D6F-7A30-4C91-BACC-037DA169E264}" presName="hierChild3" presStyleCnt="0"/>
      <dgm:spPr/>
    </dgm:pt>
    <dgm:pt modelId="{A9A39A08-CBAD-4437-AF0C-09229AFA745C}" type="pres">
      <dgm:prSet presAssocID="{1ECBD5D9-B751-4E38-AC1E-D21609A5CDB0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433ABE4E-9AE8-4B7F-8226-3CA1AD3B092D}" type="pres">
      <dgm:prSet presAssocID="{EFE7B7C8-C44F-4A1B-8BCA-8E8A104EBD8F}" presName="hierRoot3" presStyleCnt="0">
        <dgm:presLayoutVars>
          <dgm:hierBranch val="init"/>
        </dgm:presLayoutVars>
      </dgm:prSet>
      <dgm:spPr/>
    </dgm:pt>
    <dgm:pt modelId="{AE071E95-B6B1-47D4-B7E2-AF9D04668E91}" type="pres">
      <dgm:prSet presAssocID="{EFE7B7C8-C44F-4A1B-8BCA-8E8A104EBD8F}" presName="rootComposite3" presStyleCnt="0"/>
      <dgm:spPr/>
    </dgm:pt>
    <dgm:pt modelId="{A871E54C-4242-49A8-8C81-F024E4FDD525}" type="pres">
      <dgm:prSet presAssocID="{EFE7B7C8-C44F-4A1B-8BCA-8E8A104EBD8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2EF76-2D7D-4C86-A945-1E547A9CB416}" type="pres">
      <dgm:prSet presAssocID="{EFE7B7C8-C44F-4A1B-8BCA-8E8A104EBD8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F932A95-2D28-4730-BB9B-29D74C9EDB56}" type="pres">
      <dgm:prSet presAssocID="{EFE7B7C8-C44F-4A1B-8BCA-8E8A104EBD8F}" presName="hierChild6" presStyleCnt="0"/>
      <dgm:spPr/>
    </dgm:pt>
    <dgm:pt modelId="{90B368AD-9631-41EC-B274-A5F8A5F7E297}" type="pres">
      <dgm:prSet presAssocID="{EFE7B7C8-C44F-4A1B-8BCA-8E8A104EBD8F}" presName="hierChild7" presStyleCnt="0"/>
      <dgm:spPr/>
    </dgm:pt>
    <dgm:pt modelId="{DF385591-861B-49BC-908A-A31829DD9865}" type="pres">
      <dgm:prSet presAssocID="{93E88B88-DC75-4D49-B297-B4D7DCA7601A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31C49444-440A-4051-9DC1-54875AF868EB}" type="pres">
      <dgm:prSet presAssocID="{71A0BD1C-7E2F-45BD-BC51-23F718ACCCCA}" presName="hierRoot3" presStyleCnt="0">
        <dgm:presLayoutVars>
          <dgm:hierBranch val="init"/>
        </dgm:presLayoutVars>
      </dgm:prSet>
      <dgm:spPr/>
    </dgm:pt>
    <dgm:pt modelId="{A2079234-3C7F-49A2-AD45-9FF4411303B3}" type="pres">
      <dgm:prSet presAssocID="{71A0BD1C-7E2F-45BD-BC51-23F718ACCCCA}" presName="rootComposite3" presStyleCnt="0"/>
      <dgm:spPr/>
    </dgm:pt>
    <dgm:pt modelId="{F413058F-7E63-4AC6-9CB5-E4FFF1E874D1}" type="pres">
      <dgm:prSet presAssocID="{71A0BD1C-7E2F-45BD-BC51-23F718ACCCC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980C96-0CED-4250-8D60-83109476407D}" type="pres">
      <dgm:prSet presAssocID="{71A0BD1C-7E2F-45BD-BC51-23F718ACCCC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4923AF8-36DC-41B7-880B-37CF2868A3FD}" type="pres">
      <dgm:prSet presAssocID="{71A0BD1C-7E2F-45BD-BC51-23F718ACCCCA}" presName="hierChild6" presStyleCnt="0"/>
      <dgm:spPr/>
    </dgm:pt>
    <dgm:pt modelId="{F92E80E5-A831-4620-BDD8-91F0132FF805}" type="pres">
      <dgm:prSet presAssocID="{71A0BD1C-7E2F-45BD-BC51-23F718ACCCCA}" presName="hierChild7" presStyleCnt="0"/>
      <dgm:spPr/>
    </dgm:pt>
  </dgm:ptLst>
  <dgm:cxnLst>
    <dgm:cxn modelId="{7E723E9C-E4ED-418F-86B5-96219F81CAEF}" type="presOf" srcId="{51ABD223-DA49-4703-8E59-10733F30CE92}" destId="{AA1304A6-CE8A-42E7-8949-79F58A54A30F}" srcOrd="0" destOrd="0" presId="urn:microsoft.com/office/officeart/2005/8/layout/orgChart1"/>
    <dgm:cxn modelId="{DCD0A5BA-96B5-4BBC-A30E-3BDB153A2DAF}" srcId="{ACF63D6F-7A30-4C91-BACC-037DA169E264}" destId="{EFE7B7C8-C44F-4A1B-8BCA-8E8A104EBD8F}" srcOrd="0" destOrd="0" parTransId="{1ECBD5D9-B751-4E38-AC1E-D21609A5CDB0}" sibTransId="{C3E5FF10-F873-4191-A402-DB9523525FDB}"/>
    <dgm:cxn modelId="{5FDDD640-13EB-4EC3-91E3-25B903A2E3B9}" type="presOf" srcId="{71A0BD1C-7E2F-45BD-BC51-23F718ACCCCA}" destId="{F413058F-7E63-4AC6-9CB5-E4FFF1E874D1}" srcOrd="0" destOrd="0" presId="urn:microsoft.com/office/officeart/2005/8/layout/orgChart1"/>
    <dgm:cxn modelId="{035575AC-83AE-462C-AF41-92206833963C}" type="presOf" srcId="{EFE7B7C8-C44F-4A1B-8BCA-8E8A104EBD8F}" destId="{A871E54C-4242-49A8-8C81-F024E4FDD525}" srcOrd="0" destOrd="0" presId="urn:microsoft.com/office/officeart/2005/8/layout/orgChart1"/>
    <dgm:cxn modelId="{51A72D67-704F-4B87-B4AE-C928115FC09C}" type="presOf" srcId="{16B94758-373D-4649-9F46-319EADFE811A}" destId="{730A6A49-8DEB-4BEA-B842-2E436712EE32}" srcOrd="1" destOrd="0" presId="urn:microsoft.com/office/officeart/2005/8/layout/orgChart1"/>
    <dgm:cxn modelId="{821FE5B5-FD89-467A-BB38-157A5916DB57}" type="presOf" srcId="{340B411A-B717-415B-8F97-337BD8932568}" destId="{7E333EDF-CDCC-43C9-B0C5-24A1862BE646}" srcOrd="0" destOrd="0" presId="urn:microsoft.com/office/officeart/2005/8/layout/orgChart1"/>
    <dgm:cxn modelId="{BD12B7C7-E6A8-498E-A6D1-559A2845B276}" type="presOf" srcId="{71A0BD1C-7E2F-45BD-BC51-23F718ACCCCA}" destId="{1B980C96-0CED-4250-8D60-83109476407D}" srcOrd="1" destOrd="0" presId="urn:microsoft.com/office/officeart/2005/8/layout/orgChart1"/>
    <dgm:cxn modelId="{DC216932-C1A0-4A0D-8E26-E48D61D992DB}" srcId="{ACF63D6F-7A30-4C91-BACC-037DA169E264}" destId="{16B94758-373D-4649-9F46-319EADFE811A}" srcOrd="4" destOrd="0" parTransId="{4CE255EF-6000-4224-B3D2-1ABF9E889D93}" sibTransId="{8CEFD1B7-7CD1-4F6D-8022-5839B8665D57}"/>
    <dgm:cxn modelId="{0B23544C-EA99-42B9-BAD0-84DA5FA3FF29}" srcId="{ACF63D6F-7A30-4C91-BACC-037DA169E264}" destId="{71A0BD1C-7E2F-45BD-BC51-23F718ACCCCA}" srcOrd="1" destOrd="0" parTransId="{93E88B88-DC75-4D49-B297-B4D7DCA7601A}" sibTransId="{F680B4B4-9548-429D-A01F-A8BCB09A353E}"/>
    <dgm:cxn modelId="{C83DC13D-AD15-4718-A7F3-680676F7FFC1}" srcId="{ACF63D6F-7A30-4C91-BACC-037DA169E264}" destId="{51ABD223-DA49-4703-8E59-10733F30CE92}" srcOrd="3" destOrd="0" parTransId="{340B411A-B717-415B-8F97-337BD8932568}" sibTransId="{742FE463-94A5-4B44-A432-9AF5321925EF}"/>
    <dgm:cxn modelId="{6105C4E4-A495-48D2-BF71-856CD022A6A5}" srcId="{ACF63D6F-7A30-4C91-BACC-037DA169E264}" destId="{78B688DD-1ACD-4016-8785-7273716B47C0}" srcOrd="2" destOrd="0" parTransId="{BE2F638B-9165-4A16-9222-45DE492ED149}" sibTransId="{1E67CCFA-8C4F-4FE0-8D65-CDF1F37AB8E8}"/>
    <dgm:cxn modelId="{458B732A-56DE-4629-A84E-6EA46A60D715}" type="presOf" srcId="{EFE7B7C8-C44F-4A1B-8BCA-8E8A104EBD8F}" destId="{E2F2EF76-2D7D-4C86-A945-1E547A9CB416}" srcOrd="1" destOrd="0" presId="urn:microsoft.com/office/officeart/2005/8/layout/orgChart1"/>
    <dgm:cxn modelId="{D4FC4123-E5EA-4F9F-B77F-7E62B4F5169B}" type="presOf" srcId="{4CE255EF-6000-4224-B3D2-1ABF9E889D93}" destId="{E431F64A-E1FB-4EE8-9196-F9066B2D0F2B}" srcOrd="0" destOrd="0" presId="urn:microsoft.com/office/officeart/2005/8/layout/orgChart1"/>
    <dgm:cxn modelId="{1122E3CA-D5DA-4CB6-B114-F0BD7DF8B33F}" type="presOf" srcId="{ACF63D6F-7A30-4C91-BACC-037DA169E264}" destId="{3C50D3C8-38AE-4454-A947-46BC1922FE04}" srcOrd="1" destOrd="0" presId="urn:microsoft.com/office/officeart/2005/8/layout/orgChart1"/>
    <dgm:cxn modelId="{0587A432-FC55-4B32-A57D-210698704760}" type="presOf" srcId="{BE2F638B-9165-4A16-9222-45DE492ED149}" destId="{F48C401B-212A-441D-91BD-E03F6EF0B4A0}" srcOrd="0" destOrd="0" presId="urn:microsoft.com/office/officeart/2005/8/layout/orgChart1"/>
    <dgm:cxn modelId="{6586BC0D-3B74-414D-947E-459E578DB984}" type="presOf" srcId="{1ECBD5D9-B751-4E38-AC1E-D21609A5CDB0}" destId="{A9A39A08-CBAD-4437-AF0C-09229AFA745C}" srcOrd="0" destOrd="0" presId="urn:microsoft.com/office/officeart/2005/8/layout/orgChart1"/>
    <dgm:cxn modelId="{FC8242C8-5063-4233-8CEB-C39E3A660259}" type="presOf" srcId="{ACF63D6F-7A30-4C91-BACC-037DA169E264}" destId="{A79EA18F-48F6-4A24-987B-076736182BA8}" srcOrd="0" destOrd="0" presId="urn:microsoft.com/office/officeart/2005/8/layout/orgChart1"/>
    <dgm:cxn modelId="{3B7B86D0-E369-4B00-B505-C865EA963C30}" type="presOf" srcId="{78B688DD-1ACD-4016-8785-7273716B47C0}" destId="{A90C14DE-1420-47D0-9BCF-37AA114D28EA}" srcOrd="0" destOrd="0" presId="urn:microsoft.com/office/officeart/2005/8/layout/orgChart1"/>
    <dgm:cxn modelId="{E6810CB3-EDB3-4BF6-A521-07AC584C2686}" type="presOf" srcId="{F030681D-445D-43F2-B97D-ACF4FEBB8493}" destId="{6465FD1E-5618-4D8B-BAF8-8E28AD540F32}" srcOrd="0" destOrd="0" presId="urn:microsoft.com/office/officeart/2005/8/layout/orgChart1"/>
    <dgm:cxn modelId="{AFFD7993-8626-4C2A-A3EE-BA13815EC7B5}" srcId="{F030681D-445D-43F2-B97D-ACF4FEBB8493}" destId="{ACF63D6F-7A30-4C91-BACC-037DA169E264}" srcOrd="0" destOrd="0" parTransId="{50432028-A1A7-4780-BA83-5ADDDAFD35DC}" sibTransId="{00033A46-6A9F-44B2-AA72-1C48F2943044}"/>
    <dgm:cxn modelId="{05A01ABD-34E2-49FB-A275-11EC4AC71575}" type="presOf" srcId="{78B688DD-1ACD-4016-8785-7273716B47C0}" destId="{AC202762-E96A-44E2-B502-C3C36B005241}" srcOrd="1" destOrd="0" presId="urn:microsoft.com/office/officeart/2005/8/layout/orgChart1"/>
    <dgm:cxn modelId="{88D854D6-1A72-479B-9883-912BDABBFCF2}" type="presOf" srcId="{93E88B88-DC75-4D49-B297-B4D7DCA7601A}" destId="{DF385591-861B-49BC-908A-A31829DD9865}" srcOrd="0" destOrd="0" presId="urn:microsoft.com/office/officeart/2005/8/layout/orgChart1"/>
    <dgm:cxn modelId="{0A2731AB-428C-4DD7-B12E-325CCACDFAB9}" type="presOf" srcId="{16B94758-373D-4649-9F46-319EADFE811A}" destId="{1C41E33A-A7AE-4F3F-9CFC-70767915A5DB}" srcOrd="0" destOrd="0" presId="urn:microsoft.com/office/officeart/2005/8/layout/orgChart1"/>
    <dgm:cxn modelId="{62BDBD45-D3F9-4788-9FF0-63899892DA86}" type="presOf" srcId="{51ABD223-DA49-4703-8E59-10733F30CE92}" destId="{FAA16835-5B02-4F1E-A31C-7CA5FB4E2DE4}" srcOrd="1" destOrd="0" presId="urn:microsoft.com/office/officeart/2005/8/layout/orgChart1"/>
    <dgm:cxn modelId="{1DFF3756-5F24-4A70-A00C-9D1EB927AFA3}" type="presParOf" srcId="{6465FD1E-5618-4D8B-BAF8-8E28AD540F32}" destId="{EB965B9F-38E1-4798-9809-F73105786B2F}" srcOrd="0" destOrd="0" presId="urn:microsoft.com/office/officeart/2005/8/layout/orgChart1"/>
    <dgm:cxn modelId="{61E62F78-C343-4C5C-B61D-247E1245D7FE}" type="presParOf" srcId="{EB965B9F-38E1-4798-9809-F73105786B2F}" destId="{AC172FCA-75A4-4C18-B258-6C5DADCE8A46}" srcOrd="0" destOrd="0" presId="urn:microsoft.com/office/officeart/2005/8/layout/orgChart1"/>
    <dgm:cxn modelId="{37335925-B317-42DA-BAD2-BCDE21C0235F}" type="presParOf" srcId="{AC172FCA-75A4-4C18-B258-6C5DADCE8A46}" destId="{A79EA18F-48F6-4A24-987B-076736182BA8}" srcOrd="0" destOrd="0" presId="urn:microsoft.com/office/officeart/2005/8/layout/orgChart1"/>
    <dgm:cxn modelId="{D69B2566-C1B9-480B-8399-90656AF0E9F8}" type="presParOf" srcId="{AC172FCA-75A4-4C18-B258-6C5DADCE8A46}" destId="{3C50D3C8-38AE-4454-A947-46BC1922FE04}" srcOrd="1" destOrd="0" presId="urn:microsoft.com/office/officeart/2005/8/layout/orgChart1"/>
    <dgm:cxn modelId="{7E205944-0901-4644-9870-2CCEF810AEEB}" type="presParOf" srcId="{EB965B9F-38E1-4798-9809-F73105786B2F}" destId="{37BB25A5-975E-4B9F-BED9-7F293B4A0706}" srcOrd="1" destOrd="0" presId="urn:microsoft.com/office/officeart/2005/8/layout/orgChart1"/>
    <dgm:cxn modelId="{B9D8901E-62E4-46B2-9DB6-9AA385BE93C3}" type="presParOf" srcId="{37BB25A5-975E-4B9F-BED9-7F293B4A0706}" destId="{F48C401B-212A-441D-91BD-E03F6EF0B4A0}" srcOrd="0" destOrd="0" presId="urn:microsoft.com/office/officeart/2005/8/layout/orgChart1"/>
    <dgm:cxn modelId="{EDC7AD20-FCF6-4205-B58E-D77ED98B8B58}" type="presParOf" srcId="{37BB25A5-975E-4B9F-BED9-7F293B4A0706}" destId="{E45B622A-1024-45E3-B817-397012225D48}" srcOrd="1" destOrd="0" presId="urn:microsoft.com/office/officeart/2005/8/layout/orgChart1"/>
    <dgm:cxn modelId="{D7AB5ADF-8268-4B5C-AC4B-AF14DCAFAC27}" type="presParOf" srcId="{E45B622A-1024-45E3-B817-397012225D48}" destId="{DCB6C236-D65A-407A-8747-FF5428255CF5}" srcOrd="0" destOrd="0" presId="urn:microsoft.com/office/officeart/2005/8/layout/orgChart1"/>
    <dgm:cxn modelId="{62B6B286-7998-451F-9123-9349D9EF1EF1}" type="presParOf" srcId="{DCB6C236-D65A-407A-8747-FF5428255CF5}" destId="{A90C14DE-1420-47D0-9BCF-37AA114D28EA}" srcOrd="0" destOrd="0" presId="urn:microsoft.com/office/officeart/2005/8/layout/orgChart1"/>
    <dgm:cxn modelId="{0156AD01-6230-43A4-AF98-AD76DB29ECA5}" type="presParOf" srcId="{DCB6C236-D65A-407A-8747-FF5428255CF5}" destId="{AC202762-E96A-44E2-B502-C3C36B005241}" srcOrd="1" destOrd="0" presId="urn:microsoft.com/office/officeart/2005/8/layout/orgChart1"/>
    <dgm:cxn modelId="{24640030-6E0C-4C3E-91D7-96E0030B5ADC}" type="presParOf" srcId="{E45B622A-1024-45E3-B817-397012225D48}" destId="{37B8A270-6070-4F9F-BB1D-B297ADCCDC65}" srcOrd="1" destOrd="0" presId="urn:microsoft.com/office/officeart/2005/8/layout/orgChart1"/>
    <dgm:cxn modelId="{48FAEADF-6BA6-4F3E-89D1-462B22769021}" type="presParOf" srcId="{E45B622A-1024-45E3-B817-397012225D48}" destId="{1C95FAED-16E1-417A-8988-764FA09CFE8E}" srcOrd="2" destOrd="0" presId="urn:microsoft.com/office/officeart/2005/8/layout/orgChart1"/>
    <dgm:cxn modelId="{81CD4848-7C7C-4209-8561-63C2BF8D235D}" type="presParOf" srcId="{37BB25A5-975E-4B9F-BED9-7F293B4A0706}" destId="{7E333EDF-CDCC-43C9-B0C5-24A1862BE646}" srcOrd="2" destOrd="0" presId="urn:microsoft.com/office/officeart/2005/8/layout/orgChart1"/>
    <dgm:cxn modelId="{85DF77F9-AEB0-415F-86C8-400373CA99D1}" type="presParOf" srcId="{37BB25A5-975E-4B9F-BED9-7F293B4A0706}" destId="{6C695AAF-B3D5-41A8-B6B8-849A2B40388E}" srcOrd="3" destOrd="0" presId="urn:microsoft.com/office/officeart/2005/8/layout/orgChart1"/>
    <dgm:cxn modelId="{375129EC-CAE5-4BEF-ABA0-8A1B32E54C66}" type="presParOf" srcId="{6C695AAF-B3D5-41A8-B6B8-849A2B40388E}" destId="{1A8C4155-E255-4911-959D-37C37C10C18A}" srcOrd="0" destOrd="0" presId="urn:microsoft.com/office/officeart/2005/8/layout/orgChart1"/>
    <dgm:cxn modelId="{2131ED0D-7138-48C4-93D5-35D2DBCA92D2}" type="presParOf" srcId="{1A8C4155-E255-4911-959D-37C37C10C18A}" destId="{AA1304A6-CE8A-42E7-8949-79F58A54A30F}" srcOrd="0" destOrd="0" presId="urn:microsoft.com/office/officeart/2005/8/layout/orgChart1"/>
    <dgm:cxn modelId="{6D2E6521-0AED-4694-BEB4-A2C1839267B6}" type="presParOf" srcId="{1A8C4155-E255-4911-959D-37C37C10C18A}" destId="{FAA16835-5B02-4F1E-A31C-7CA5FB4E2DE4}" srcOrd="1" destOrd="0" presId="urn:microsoft.com/office/officeart/2005/8/layout/orgChart1"/>
    <dgm:cxn modelId="{1E6C2E70-476E-4A55-B9F7-6DB674729FDF}" type="presParOf" srcId="{6C695AAF-B3D5-41A8-B6B8-849A2B40388E}" destId="{3C1FDF6B-0359-4BEA-8205-8C56B8D65085}" srcOrd="1" destOrd="0" presId="urn:microsoft.com/office/officeart/2005/8/layout/orgChart1"/>
    <dgm:cxn modelId="{40F07BBC-779B-4283-8B3D-F43DB7504D21}" type="presParOf" srcId="{6C695AAF-B3D5-41A8-B6B8-849A2B40388E}" destId="{F494B735-032A-47C7-9468-26E9FA2F4830}" srcOrd="2" destOrd="0" presId="urn:microsoft.com/office/officeart/2005/8/layout/orgChart1"/>
    <dgm:cxn modelId="{85BAAA50-75CC-443B-9DB8-CBADCD217255}" type="presParOf" srcId="{37BB25A5-975E-4B9F-BED9-7F293B4A0706}" destId="{E431F64A-E1FB-4EE8-9196-F9066B2D0F2B}" srcOrd="4" destOrd="0" presId="urn:microsoft.com/office/officeart/2005/8/layout/orgChart1"/>
    <dgm:cxn modelId="{3299E55F-2E57-46F1-A3B9-D901F92F1684}" type="presParOf" srcId="{37BB25A5-975E-4B9F-BED9-7F293B4A0706}" destId="{1A8D6B6B-0978-4AFB-91AA-D41EFEEE3BF2}" srcOrd="5" destOrd="0" presId="urn:microsoft.com/office/officeart/2005/8/layout/orgChart1"/>
    <dgm:cxn modelId="{071812FE-1BCB-4999-9F02-E27A67A199A3}" type="presParOf" srcId="{1A8D6B6B-0978-4AFB-91AA-D41EFEEE3BF2}" destId="{E33E4F72-DF5A-42C8-963C-3AAD07ADCAFC}" srcOrd="0" destOrd="0" presId="urn:microsoft.com/office/officeart/2005/8/layout/orgChart1"/>
    <dgm:cxn modelId="{9CFF29CD-706E-44D7-A533-5F67653A613F}" type="presParOf" srcId="{E33E4F72-DF5A-42C8-963C-3AAD07ADCAFC}" destId="{1C41E33A-A7AE-4F3F-9CFC-70767915A5DB}" srcOrd="0" destOrd="0" presId="urn:microsoft.com/office/officeart/2005/8/layout/orgChart1"/>
    <dgm:cxn modelId="{D18E8F9B-EFE8-48BC-8EF3-CB350250467C}" type="presParOf" srcId="{E33E4F72-DF5A-42C8-963C-3AAD07ADCAFC}" destId="{730A6A49-8DEB-4BEA-B842-2E436712EE32}" srcOrd="1" destOrd="0" presId="urn:microsoft.com/office/officeart/2005/8/layout/orgChart1"/>
    <dgm:cxn modelId="{8F11CBD9-2C58-4548-BB8D-4F4AE24E3E76}" type="presParOf" srcId="{1A8D6B6B-0978-4AFB-91AA-D41EFEEE3BF2}" destId="{16430FD2-B4F1-4581-816B-48D91D1F9A51}" srcOrd="1" destOrd="0" presId="urn:microsoft.com/office/officeart/2005/8/layout/orgChart1"/>
    <dgm:cxn modelId="{A8520F54-E19B-44DD-95AA-097A56D5BD63}" type="presParOf" srcId="{1A8D6B6B-0978-4AFB-91AA-D41EFEEE3BF2}" destId="{1EB38A22-3646-4AA2-A664-CCFCC994785B}" srcOrd="2" destOrd="0" presId="urn:microsoft.com/office/officeart/2005/8/layout/orgChart1"/>
    <dgm:cxn modelId="{B7B1CF49-88B6-4243-BF31-D9240C507745}" type="presParOf" srcId="{EB965B9F-38E1-4798-9809-F73105786B2F}" destId="{A0D0142C-CB60-4A0B-B8C4-C3EED8453491}" srcOrd="2" destOrd="0" presId="urn:microsoft.com/office/officeart/2005/8/layout/orgChart1"/>
    <dgm:cxn modelId="{3DC0969C-6024-432B-ABE2-FE6D4E6B8BC9}" type="presParOf" srcId="{A0D0142C-CB60-4A0B-B8C4-C3EED8453491}" destId="{A9A39A08-CBAD-4437-AF0C-09229AFA745C}" srcOrd="0" destOrd="0" presId="urn:microsoft.com/office/officeart/2005/8/layout/orgChart1"/>
    <dgm:cxn modelId="{C3C361C7-FB84-4390-AEDC-9D33180CA4B3}" type="presParOf" srcId="{A0D0142C-CB60-4A0B-B8C4-C3EED8453491}" destId="{433ABE4E-9AE8-4B7F-8226-3CA1AD3B092D}" srcOrd="1" destOrd="0" presId="urn:microsoft.com/office/officeart/2005/8/layout/orgChart1"/>
    <dgm:cxn modelId="{3A9C51AD-0C91-4274-ADE7-55737FAC9A4B}" type="presParOf" srcId="{433ABE4E-9AE8-4B7F-8226-3CA1AD3B092D}" destId="{AE071E95-B6B1-47D4-B7E2-AF9D04668E91}" srcOrd="0" destOrd="0" presId="urn:microsoft.com/office/officeart/2005/8/layout/orgChart1"/>
    <dgm:cxn modelId="{771315F2-7A81-489C-8C8A-A2BA3646F29F}" type="presParOf" srcId="{AE071E95-B6B1-47D4-B7E2-AF9D04668E91}" destId="{A871E54C-4242-49A8-8C81-F024E4FDD525}" srcOrd="0" destOrd="0" presId="urn:microsoft.com/office/officeart/2005/8/layout/orgChart1"/>
    <dgm:cxn modelId="{0317F82E-7C52-4FF6-A516-5CD65509C216}" type="presParOf" srcId="{AE071E95-B6B1-47D4-B7E2-AF9D04668E91}" destId="{E2F2EF76-2D7D-4C86-A945-1E547A9CB416}" srcOrd="1" destOrd="0" presId="urn:microsoft.com/office/officeart/2005/8/layout/orgChart1"/>
    <dgm:cxn modelId="{CC5715AF-B571-4AB0-AEDF-9CC6FEF014A3}" type="presParOf" srcId="{433ABE4E-9AE8-4B7F-8226-3CA1AD3B092D}" destId="{8F932A95-2D28-4730-BB9B-29D74C9EDB56}" srcOrd="1" destOrd="0" presId="urn:microsoft.com/office/officeart/2005/8/layout/orgChart1"/>
    <dgm:cxn modelId="{1F628D89-325E-4E92-8E6D-6B7311B6130E}" type="presParOf" srcId="{433ABE4E-9AE8-4B7F-8226-3CA1AD3B092D}" destId="{90B368AD-9631-41EC-B274-A5F8A5F7E297}" srcOrd="2" destOrd="0" presId="urn:microsoft.com/office/officeart/2005/8/layout/orgChart1"/>
    <dgm:cxn modelId="{725A46FD-B0DF-494E-BD08-D3C42CA2640B}" type="presParOf" srcId="{A0D0142C-CB60-4A0B-B8C4-C3EED8453491}" destId="{DF385591-861B-49BC-908A-A31829DD9865}" srcOrd="2" destOrd="0" presId="urn:microsoft.com/office/officeart/2005/8/layout/orgChart1"/>
    <dgm:cxn modelId="{AC49FDC9-1613-425D-8043-3726B080C70D}" type="presParOf" srcId="{A0D0142C-CB60-4A0B-B8C4-C3EED8453491}" destId="{31C49444-440A-4051-9DC1-54875AF868EB}" srcOrd="3" destOrd="0" presId="urn:microsoft.com/office/officeart/2005/8/layout/orgChart1"/>
    <dgm:cxn modelId="{43281EE9-29FB-4948-B16A-F59A9B2AE26E}" type="presParOf" srcId="{31C49444-440A-4051-9DC1-54875AF868EB}" destId="{A2079234-3C7F-49A2-AD45-9FF4411303B3}" srcOrd="0" destOrd="0" presId="urn:microsoft.com/office/officeart/2005/8/layout/orgChart1"/>
    <dgm:cxn modelId="{70F0A26C-9517-441C-9699-0688C15995B2}" type="presParOf" srcId="{A2079234-3C7F-49A2-AD45-9FF4411303B3}" destId="{F413058F-7E63-4AC6-9CB5-E4FFF1E874D1}" srcOrd="0" destOrd="0" presId="urn:microsoft.com/office/officeart/2005/8/layout/orgChart1"/>
    <dgm:cxn modelId="{5F45A143-4493-4F97-A0A6-DAB457BD0976}" type="presParOf" srcId="{A2079234-3C7F-49A2-AD45-9FF4411303B3}" destId="{1B980C96-0CED-4250-8D60-83109476407D}" srcOrd="1" destOrd="0" presId="urn:microsoft.com/office/officeart/2005/8/layout/orgChart1"/>
    <dgm:cxn modelId="{0DD605D1-6823-4E17-8EE1-0E197CF5C5E4}" type="presParOf" srcId="{31C49444-440A-4051-9DC1-54875AF868EB}" destId="{C4923AF8-36DC-41B7-880B-37CF2868A3FD}" srcOrd="1" destOrd="0" presId="urn:microsoft.com/office/officeart/2005/8/layout/orgChart1"/>
    <dgm:cxn modelId="{A017E1D4-F62A-4677-8E47-557C37ABB524}" type="presParOf" srcId="{31C49444-440A-4051-9DC1-54875AF868EB}" destId="{F92E80E5-A831-4620-BDD8-91F0132FF8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030681D-445D-43F2-B97D-ACF4FEBB84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F63D6F-7A30-4C91-BACC-037DA169E264}">
      <dgm:prSet phldrT="[Текст]"/>
      <dgm:spPr/>
      <dgm:t>
        <a:bodyPr/>
        <a:lstStyle/>
        <a:p>
          <a:r>
            <a:rPr lang="ru-RU" b="1" dirty="0" smtClean="0"/>
            <a:t>Планирование и управление производством</a:t>
          </a:r>
          <a:endParaRPr lang="ru-RU" dirty="0"/>
        </a:p>
      </dgm:t>
    </dgm:pt>
    <dgm:pt modelId="{50432028-A1A7-4780-BA83-5ADDDAFD35DC}" type="parTrans" cxnId="{AFFD7993-8626-4C2A-A3EE-BA13815EC7B5}">
      <dgm:prSet/>
      <dgm:spPr/>
      <dgm:t>
        <a:bodyPr/>
        <a:lstStyle/>
        <a:p>
          <a:endParaRPr lang="ru-RU"/>
        </a:p>
      </dgm:t>
    </dgm:pt>
    <dgm:pt modelId="{00033A46-6A9F-44B2-AA72-1C48F2943044}" type="sibTrans" cxnId="{AFFD7993-8626-4C2A-A3EE-BA13815EC7B5}">
      <dgm:prSet/>
      <dgm:spPr/>
      <dgm:t>
        <a:bodyPr/>
        <a:lstStyle/>
        <a:p>
          <a:endParaRPr lang="ru-RU"/>
        </a:p>
      </dgm:t>
    </dgm:pt>
    <dgm:pt modelId="{EFE7B7C8-C44F-4A1B-8BCA-8E8A104EBD8F}" type="asst">
      <dgm:prSet phldrT="[Текст]"/>
      <dgm:spPr/>
      <dgm:t>
        <a:bodyPr/>
        <a:lstStyle/>
        <a:p>
          <a:r>
            <a:rPr lang="ru-RU" dirty="0" smtClean="0"/>
            <a:t>Равномерная загрузка системы</a:t>
          </a:r>
          <a:endParaRPr lang="ru-RU" dirty="0"/>
        </a:p>
      </dgm:t>
    </dgm:pt>
    <dgm:pt modelId="{1ECBD5D9-B751-4E38-AC1E-D21609A5CDB0}" type="parTrans" cxnId="{DCD0A5BA-96B5-4BBC-A30E-3BDB153A2DAF}">
      <dgm:prSet/>
      <dgm:spPr/>
      <dgm:t>
        <a:bodyPr/>
        <a:lstStyle/>
        <a:p>
          <a:endParaRPr lang="ru-RU"/>
        </a:p>
      </dgm:t>
    </dgm:pt>
    <dgm:pt modelId="{C3E5FF10-F873-4191-A402-DB9523525FDB}" type="sibTrans" cxnId="{DCD0A5BA-96B5-4BBC-A30E-3BDB153A2DAF}">
      <dgm:prSet/>
      <dgm:spPr/>
      <dgm:t>
        <a:bodyPr/>
        <a:lstStyle/>
        <a:p>
          <a:endParaRPr lang="ru-RU"/>
        </a:p>
      </dgm:t>
    </dgm:pt>
    <dgm:pt modelId="{78B688DD-1ACD-4016-8785-7273716B47C0}">
      <dgm:prSet phldrT="[Текст]"/>
      <dgm:spPr/>
      <dgm:t>
        <a:bodyPr/>
        <a:lstStyle/>
        <a:p>
          <a:r>
            <a:rPr lang="ru-RU" dirty="0" smtClean="0"/>
            <a:t>Визуальные системы</a:t>
          </a:r>
          <a:endParaRPr lang="ru-RU" dirty="0"/>
        </a:p>
      </dgm:t>
    </dgm:pt>
    <dgm:pt modelId="{BE2F638B-9165-4A16-9222-45DE492ED149}" type="parTrans" cxnId="{6105C4E4-A495-48D2-BF71-856CD022A6A5}">
      <dgm:prSet/>
      <dgm:spPr/>
      <dgm:t>
        <a:bodyPr/>
        <a:lstStyle/>
        <a:p>
          <a:endParaRPr lang="ru-RU"/>
        </a:p>
      </dgm:t>
    </dgm:pt>
    <dgm:pt modelId="{1E67CCFA-8C4F-4FE0-8D65-CDF1F37AB8E8}" type="sibTrans" cxnId="{6105C4E4-A495-48D2-BF71-856CD022A6A5}">
      <dgm:prSet/>
      <dgm:spPr/>
      <dgm:t>
        <a:bodyPr/>
        <a:lstStyle/>
        <a:p>
          <a:endParaRPr lang="ru-RU"/>
        </a:p>
      </dgm:t>
    </dgm:pt>
    <dgm:pt modelId="{51ABD223-DA49-4703-8E59-10733F30CE92}">
      <dgm:prSet phldrT="[Текст]"/>
      <dgm:spPr/>
      <dgm:t>
        <a:bodyPr/>
        <a:lstStyle/>
        <a:p>
          <a:r>
            <a:rPr lang="ru-RU" dirty="0" smtClean="0"/>
            <a:t>Тесные взаимосвязи с поставщиками</a:t>
          </a:r>
          <a:endParaRPr lang="ru-RU" dirty="0"/>
        </a:p>
      </dgm:t>
    </dgm:pt>
    <dgm:pt modelId="{340B411A-B717-415B-8F97-337BD8932568}" type="parTrans" cxnId="{C83DC13D-AD15-4718-A7F3-680676F7FFC1}">
      <dgm:prSet/>
      <dgm:spPr/>
      <dgm:t>
        <a:bodyPr/>
        <a:lstStyle/>
        <a:p>
          <a:endParaRPr lang="ru-RU"/>
        </a:p>
      </dgm:t>
    </dgm:pt>
    <dgm:pt modelId="{742FE463-94A5-4B44-A432-9AF5321925EF}" type="sibTrans" cxnId="{C83DC13D-AD15-4718-A7F3-680676F7FFC1}">
      <dgm:prSet/>
      <dgm:spPr/>
      <dgm:t>
        <a:bodyPr/>
        <a:lstStyle/>
        <a:p>
          <a:endParaRPr lang="ru-RU"/>
        </a:p>
      </dgm:t>
    </dgm:pt>
    <dgm:pt modelId="{16B94758-373D-4649-9F46-319EADFE811A}">
      <dgm:prSet phldrT="[Текст]"/>
      <dgm:spPr/>
      <dgm:t>
        <a:bodyPr/>
        <a:lstStyle/>
        <a:p>
          <a:r>
            <a:rPr lang="ru-RU" dirty="0" smtClean="0"/>
            <a:t>Сокращение числа операций </a:t>
          </a:r>
          <a:endParaRPr lang="ru-RU" dirty="0"/>
        </a:p>
      </dgm:t>
    </dgm:pt>
    <dgm:pt modelId="{4CE255EF-6000-4224-B3D2-1ABF9E889D93}" type="parTrans" cxnId="{DC216932-C1A0-4A0D-8E26-E48D61D992DB}">
      <dgm:prSet/>
      <dgm:spPr/>
      <dgm:t>
        <a:bodyPr/>
        <a:lstStyle/>
        <a:p>
          <a:endParaRPr lang="ru-RU"/>
        </a:p>
      </dgm:t>
    </dgm:pt>
    <dgm:pt modelId="{8CEFD1B7-7CD1-4F6D-8022-5839B8665D57}" type="sibTrans" cxnId="{DC216932-C1A0-4A0D-8E26-E48D61D992DB}">
      <dgm:prSet/>
      <dgm:spPr/>
      <dgm:t>
        <a:bodyPr/>
        <a:lstStyle/>
        <a:p>
          <a:endParaRPr lang="ru-RU"/>
        </a:p>
      </dgm:t>
    </dgm:pt>
    <dgm:pt modelId="{71A0BD1C-7E2F-45BD-BC51-23F718ACCCCA}" type="asst">
      <dgm:prSet phldrT="[Текст]"/>
      <dgm:spPr/>
      <dgm:t>
        <a:bodyPr/>
        <a:lstStyle/>
        <a:p>
          <a:r>
            <a:rPr lang="ru-RU" dirty="0" smtClean="0"/>
            <a:t>Система перемещения работы</a:t>
          </a:r>
          <a:endParaRPr lang="ru-RU" dirty="0"/>
        </a:p>
      </dgm:t>
    </dgm:pt>
    <dgm:pt modelId="{93E88B88-DC75-4D49-B297-B4D7DCA7601A}" type="parTrans" cxnId="{0B23544C-EA99-42B9-BAD0-84DA5FA3FF29}">
      <dgm:prSet/>
      <dgm:spPr/>
      <dgm:t>
        <a:bodyPr/>
        <a:lstStyle/>
        <a:p>
          <a:endParaRPr lang="ru-RU"/>
        </a:p>
      </dgm:t>
    </dgm:pt>
    <dgm:pt modelId="{F680B4B4-9548-429D-A01F-A8BCB09A353E}" type="sibTrans" cxnId="{0B23544C-EA99-42B9-BAD0-84DA5FA3FF29}">
      <dgm:prSet/>
      <dgm:spPr/>
      <dgm:t>
        <a:bodyPr/>
        <a:lstStyle/>
        <a:p>
          <a:endParaRPr lang="ru-RU"/>
        </a:p>
      </dgm:t>
    </dgm:pt>
    <dgm:pt modelId="{6465FD1E-5618-4D8B-BAF8-8E28AD540F32}" type="pres">
      <dgm:prSet presAssocID="{F030681D-445D-43F2-B97D-ACF4FEBB84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965B9F-38E1-4798-9809-F73105786B2F}" type="pres">
      <dgm:prSet presAssocID="{ACF63D6F-7A30-4C91-BACC-037DA169E264}" presName="hierRoot1" presStyleCnt="0">
        <dgm:presLayoutVars>
          <dgm:hierBranch val="init"/>
        </dgm:presLayoutVars>
      </dgm:prSet>
      <dgm:spPr/>
    </dgm:pt>
    <dgm:pt modelId="{AC172FCA-75A4-4C18-B258-6C5DADCE8A46}" type="pres">
      <dgm:prSet presAssocID="{ACF63D6F-7A30-4C91-BACC-037DA169E264}" presName="rootComposite1" presStyleCnt="0"/>
      <dgm:spPr/>
    </dgm:pt>
    <dgm:pt modelId="{A79EA18F-48F6-4A24-987B-076736182BA8}" type="pres">
      <dgm:prSet presAssocID="{ACF63D6F-7A30-4C91-BACC-037DA169E2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0D3C8-38AE-4454-A947-46BC1922FE04}" type="pres">
      <dgm:prSet presAssocID="{ACF63D6F-7A30-4C91-BACC-037DA169E2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BB25A5-975E-4B9F-BED9-7F293B4A0706}" type="pres">
      <dgm:prSet presAssocID="{ACF63D6F-7A30-4C91-BACC-037DA169E264}" presName="hierChild2" presStyleCnt="0"/>
      <dgm:spPr/>
    </dgm:pt>
    <dgm:pt modelId="{F48C401B-212A-441D-91BD-E03F6EF0B4A0}" type="pres">
      <dgm:prSet presAssocID="{BE2F638B-9165-4A16-9222-45DE492ED149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45B622A-1024-45E3-B817-397012225D48}" type="pres">
      <dgm:prSet presAssocID="{78B688DD-1ACD-4016-8785-7273716B47C0}" presName="hierRoot2" presStyleCnt="0">
        <dgm:presLayoutVars>
          <dgm:hierBranch val="init"/>
        </dgm:presLayoutVars>
      </dgm:prSet>
      <dgm:spPr/>
    </dgm:pt>
    <dgm:pt modelId="{DCB6C236-D65A-407A-8747-FF5428255CF5}" type="pres">
      <dgm:prSet presAssocID="{78B688DD-1ACD-4016-8785-7273716B47C0}" presName="rootComposite" presStyleCnt="0"/>
      <dgm:spPr/>
    </dgm:pt>
    <dgm:pt modelId="{A90C14DE-1420-47D0-9BCF-37AA114D28EA}" type="pres">
      <dgm:prSet presAssocID="{78B688DD-1ACD-4016-8785-7273716B47C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02762-E96A-44E2-B502-C3C36B005241}" type="pres">
      <dgm:prSet presAssocID="{78B688DD-1ACD-4016-8785-7273716B47C0}" presName="rootConnector" presStyleLbl="node2" presStyleIdx="0" presStyleCnt="3"/>
      <dgm:spPr/>
      <dgm:t>
        <a:bodyPr/>
        <a:lstStyle/>
        <a:p>
          <a:endParaRPr lang="ru-RU"/>
        </a:p>
      </dgm:t>
    </dgm:pt>
    <dgm:pt modelId="{37B8A270-6070-4F9F-BB1D-B297ADCCDC65}" type="pres">
      <dgm:prSet presAssocID="{78B688DD-1ACD-4016-8785-7273716B47C0}" presName="hierChild4" presStyleCnt="0"/>
      <dgm:spPr/>
    </dgm:pt>
    <dgm:pt modelId="{1C95FAED-16E1-417A-8988-764FA09CFE8E}" type="pres">
      <dgm:prSet presAssocID="{78B688DD-1ACD-4016-8785-7273716B47C0}" presName="hierChild5" presStyleCnt="0"/>
      <dgm:spPr/>
    </dgm:pt>
    <dgm:pt modelId="{7E333EDF-CDCC-43C9-B0C5-24A1862BE646}" type="pres">
      <dgm:prSet presAssocID="{340B411A-B717-415B-8F97-337BD893256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C695AAF-B3D5-41A8-B6B8-849A2B40388E}" type="pres">
      <dgm:prSet presAssocID="{51ABD223-DA49-4703-8E59-10733F30CE92}" presName="hierRoot2" presStyleCnt="0">
        <dgm:presLayoutVars>
          <dgm:hierBranch val="init"/>
        </dgm:presLayoutVars>
      </dgm:prSet>
      <dgm:spPr/>
    </dgm:pt>
    <dgm:pt modelId="{1A8C4155-E255-4911-959D-37C37C10C18A}" type="pres">
      <dgm:prSet presAssocID="{51ABD223-DA49-4703-8E59-10733F30CE92}" presName="rootComposite" presStyleCnt="0"/>
      <dgm:spPr/>
    </dgm:pt>
    <dgm:pt modelId="{AA1304A6-CE8A-42E7-8949-79F58A54A30F}" type="pres">
      <dgm:prSet presAssocID="{51ABD223-DA49-4703-8E59-10733F30CE9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16835-5B02-4F1E-A31C-7CA5FB4E2DE4}" type="pres">
      <dgm:prSet presAssocID="{51ABD223-DA49-4703-8E59-10733F30CE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C1FDF6B-0359-4BEA-8205-8C56B8D65085}" type="pres">
      <dgm:prSet presAssocID="{51ABD223-DA49-4703-8E59-10733F30CE92}" presName="hierChild4" presStyleCnt="0"/>
      <dgm:spPr/>
    </dgm:pt>
    <dgm:pt modelId="{F494B735-032A-47C7-9468-26E9FA2F4830}" type="pres">
      <dgm:prSet presAssocID="{51ABD223-DA49-4703-8E59-10733F30CE92}" presName="hierChild5" presStyleCnt="0"/>
      <dgm:spPr/>
    </dgm:pt>
    <dgm:pt modelId="{E431F64A-E1FB-4EE8-9196-F9066B2D0F2B}" type="pres">
      <dgm:prSet presAssocID="{4CE255EF-6000-4224-B3D2-1ABF9E889D9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A8D6B6B-0978-4AFB-91AA-D41EFEEE3BF2}" type="pres">
      <dgm:prSet presAssocID="{16B94758-373D-4649-9F46-319EADFE811A}" presName="hierRoot2" presStyleCnt="0">
        <dgm:presLayoutVars>
          <dgm:hierBranch val="init"/>
        </dgm:presLayoutVars>
      </dgm:prSet>
      <dgm:spPr/>
    </dgm:pt>
    <dgm:pt modelId="{E33E4F72-DF5A-42C8-963C-3AAD07ADCAFC}" type="pres">
      <dgm:prSet presAssocID="{16B94758-373D-4649-9F46-319EADFE811A}" presName="rootComposite" presStyleCnt="0"/>
      <dgm:spPr/>
    </dgm:pt>
    <dgm:pt modelId="{1C41E33A-A7AE-4F3F-9CFC-70767915A5DB}" type="pres">
      <dgm:prSet presAssocID="{16B94758-373D-4649-9F46-319EADFE811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A6A49-8DEB-4BEA-B842-2E436712EE32}" type="pres">
      <dgm:prSet presAssocID="{16B94758-373D-4649-9F46-319EADFE811A}" presName="rootConnector" presStyleLbl="node2" presStyleIdx="2" presStyleCnt="3"/>
      <dgm:spPr/>
      <dgm:t>
        <a:bodyPr/>
        <a:lstStyle/>
        <a:p>
          <a:endParaRPr lang="ru-RU"/>
        </a:p>
      </dgm:t>
    </dgm:pt>
    <dgm:pt modelId="{16430FD2-B4F1-4581-816B-48D91D1F9A51}" type="pres">
      <dgm:prSet presAssocID="{16B94758-373D-4649-9F46-319EADFE811A}" presName="hierChild4" presStyleCnt="0"/>
      <dgm:spPr/>
    </dgm:pt>
    <dgm:pt modelId="{1EB38A22-3646-4AA2-A664-CCFCC994785B}" type="pres">
      <dgm:prSet presAssocID="{16B94758-373D-4649-9F46-319EADFE811A}" presName="hierChild5" presStyleCnt="0"/>
      <dgm:spPr/>
    </dgm:pt>
    <dgm:pt modelId="{A0D0142C-CB60-4A0B-B8C4-C3EED8453491}" type="pres">
      <dgm:prSet presAssocID="{ACF63D6F-7A30-4C91-BACC-037DA169E264}" presName="hierChild3" presStyleCnt="0"/>
      <dgm:spPr/>
    </dgm:pt>
    <dgm:pt modelId="{A9A39A08-CBAD-4437-AF0C-09229AFA745C}" type="pres">
      <dgm:prSet presAssocID="{1ECBD5D9-B751-4E38-AC1E-D21609A5CDB0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433ABE4E-9AE8-4B7F-8226-3CA1AD3B092D}" type="pres">
      <dgm:prSet presAssocID="{EFE7B7C8-C44F-4A1B-8BCA-8E8A104EBD8F}" presName="hierRoot3" presStyleCnt="0">
        <dgm:presLayoutVars>
          <dgm:hierBranch val="init"/>
        </dgm:presLayoutVars>
      </dgm:prSet>
      <dgm:spPr/>
    </dgm:pt>
    <dgm:pt modelId="{AE071E95-B6B1-47D4-B7E2-AF9D04668E91}" type="pres">
      <dgm:prSet presAssocID="{EFE7B7C8-C44F-4A1B-8BCA-8E8A104EBD8F}" presName="rootComposite3" presStyleCnt="0"/>
      <dgm:spPr/>
    </dgm:pt>
    <dgm:pt modelId="{A871E54C-4242-49A8-8C81-F024E4FDD525}" type="pres">
      <dgm:prSet presAssocID="{EFE7B7C8-C44F-4A1B-8BCA-8E8A104EBD8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2EF76-2D7D-4C86-A945-1E547A9CB416}" type="pres">
      <dgm:prSet presAssocID="{EFE7B7C8-C44F-4A1B-8BCA-8E8A104EBD8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F932A95-2D28-4730-BB9B-29D74C9EDB56}" type="pres">
      <dgm:prSet presAssocID="{EFE7B7C8-C44F-4A1B-8BCA-8E8A104EBD8F}" presName="hierChild6" presStyleCnt="0"/>
      <dgm:spPr/>
    </dgm:pt>
    <dgm:pt modelId="{90B368AD-9631-41EC-B274-A5F8A5F7E297}" type="pres">
      <dgm:prSet presAssocID="{EFE7B7C8-C44F-4A1B-8BCA-8E8A104EBD8F}" presName="hierChild7" presStyleCnt="0"/>
      <dgm:spPr/>
    </dgm:pt>
    <dgm:pt modelId="{DF385591-861B-49BC-908A-A31829DD9865}" type="pres">
      <dgm:prSet presAssocID="{93E88B88-DC75-4D49-B297-B4D7DCA7601A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31C49444-440A-4051-9DC1-54875AF868EB}" type="pres">
      <dgm:prSet presAssocID="{71A0BD1C-7E2F-45BD-BC51-23F718ACCCCA}" presName="hierRoot3" presStyleCnt="0">
        <dgm:presLayoutVars>
          <dgm:hierBranch val="init"/>
        </dgm:presLayoutVars>
      </dgm:prSet>
      <dgm:spPr/>
    </dgm:pt>
    <dgm:pt modelId="{A2079234-3C7F-49A2-AD45-9FF4411303B3}" type="pres">
      <dgm:prSet presAssocID="{71A0BD1C-7E2F-45BD-BC51-23F718ACCCCA}" presName="rootComposite3" presStyleCnt="0"/>
      <dgm:spPr/>
    </dgm:pt>
    <dgm:pt modelId="{F413058F-7E63-4AC6-9CB5-E4FFF1E874D1}" type="pres">
      <dgm:prSet presAssocID="{71A0BD1C-7E2F-45BD-BC51-23F718ACCCC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980C96-0CED-4250-8D60-83109476407D}" type="pres">
      <dgm:prSet presAssocID="{71A0BD1C-7E2F-45BD-BC51-23F718ACCCC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4923AF8-36DC-41B7-880B-37CF2868A3FD}" type="pres">
      <dgm:prSet presAssocID="{71A0BD1C-7E2F-45BD-BC51-23F718ACCCCA}" presName="hierChild6" presStyleCnt="0"/>
      <dgm:spPr/>
    </dgm:pt>
    <dgm:pt modelId="{F92E80E5-A831-4620-BDD8-91F0132FF805}" type="pres">
      <dgm:prSet presAssocID="{71A0BD1C-7E2F-45BD-BC51-23F718ACCCCA}" presName="hierChild7" presStyleCnt="0"/>
      <dgm:spPr/>
    </dgm:pt>
  </dgm:ptLst>
  <dgm:cxnLst>
    <dgm:cxn modelId="{7E723E9C-E4ED-418F-86B5-96219F81CAEF}" type="presOf" srcId="{51ABD223-DA49-4703-8E59-10733F30CE92}" destId="{AA1304A6-CE8A-42E7-8949-79F58A54A30F}" srcOrd="0" destOrd="0" presId="urn:microsoft.com/office/officeart/2005/8/layout/orgChart1"/>
    <dgm:cxn modelId="{DCD0A5BA-96B5-4BBC-A30E-3BDB153A2DAF}" srcId="{ACF63D6F-7A30-4C91-BACC-037DA169E264}" destId="{EFE7B7C8-C44F-4A1B-8BCA-8E8A104EBD8F}" srcOrd="0" destOrd="0" parTransId="{1ECBD5D9-B751-4E38-AC1E-D21609A5CDB0}" sibTransId="{C3E5FF10-F873-4191-A402-DB9523525FDB}"/>
    <dgm:cxn modelId="{5FDDD640-13EB-4EC3-91E3-25B903A2E3B9}" type="presOf" srcId="{71A0BD1C-7E2F-45BD-BC51-23F718ACCCCA}" destId="{F413058F-7E63-4AC6-9CB5-E4FFF1E874D1}" srcOrd="0" destOrd="0" presId="urn:microsoft.com/office/officeart/2005/8/layout/orgChart1"/>
    <dgm:cxn modelId="{035575AC-83AE-462C-AF41-92206833963C}" type="presOf" srcId="{EFE7B7C8-C44F-4A1B-8BCA-8E8A104EBD8F}" destId="{A871E54C-4242-49A8-8C81-F024E4FDD525}" srcOrd="0" destOrd="0" presId="urn:microsoft.com/office/officeart/2005/8/layout/orgChart1"/>
    <dgm:cxn modelId="{51A72D67-704F-4B87-B4AE-C928115FC09C}" type="presOf" srcId="{16B94758-373D-4649-9F46-319EADFE811A}" destId="{730A6A49-8DEB-4BEA-B842-2E436712EE32}" srcOrd="1" destOrd="0" presId="urn:microsoft.com/office/officeart/2005/8/layout/orgChart1"/>
    <dgm:cxn modelId="{821FE5B5-FD89-467A-BB38-157A5916DB57}" type="presOf" srcId="{340B411A-B717-415B-8F97-337BD8932568}" destId="{7E333EDF-CDCC-43C9-B0C5-24A1862BE646}" srcOrd="0" destOrd="0" presId="urn:microsoft.com/office/officeart/2005/8/layout/orgChart1"/>
    <dgm:cxn modelId="{BD12B7C7-E6A8-498E-A6D1-559A2845B276}" type="presOf" srcId="{71A0BD1C-7E2F-45BD-BC51-23F718ACCCCA}" destId="{1B980C96-0CED-4250-8D60-83109476407D}" srcOrd="1" destOrd="0" presId="urn:microsoft.com/office/officeart/2005/8/layout/orgChart1"/>
    <dgm:cxn modelId="{DC216932-C1A0-4A0D-8E26-E48D61D992DB}" srcId="{ACF63D6F-7A30-4C91-BACC-037DA169E264}" destId="{16B94758-373D-4649-9F46-319EADFE811A}" srcOrd="4" destOrd="0" parTransId="{4CE255EF-6000-4224-B3D2-1ABF9E889D93}" sibTransId="{8CEFD1B7-7CD1-4F6D-8022-5839B8665D57}"/>
    <dgm:cxn modelId="{0B23544C-EA99-42B9-BAD0-84DA5FA3FF29}" srcId="{ACF63D6F-7A30-4C91-BACC-037DA169E264}" destId="{71A0BD1C-7E2F-45BD-BC51-23F718ACCCCA}" srcOrd="1" destOrd="0" parTransId="{93E88B88-DC75-4D49-B297-B4D7DCA7601A}" sibTransId="{F680B4B4-9548-429D-A01F-A8BCB09A353E}"/>
    <dgm:cxn modelId="{C83DC13D-AD15-4718-A7F3-680676F7FFC1}" srcId="{ACF63D6F-7A30-4C91-BACC-037DA169E264}" destId="{51ABD223-DA49-4703-8E59-10733F30CE92}" srcOrd="3" destOrd="0" parTransId="{340B411A-B717-415B-8F97-337BD8932568}" sibTransId="{742FE463-94A5-4B44-A432-9AF5321925EF}"/>
    <dgm:cxn modelId="{6105C4E4-A495-48D2-BF71-856CD022A6A5}" srcId="{ACF63D6F-7A30-4C91-BACC-037DA169E264}" destId="{78B688DD-1ACD-4016-8785-7273716B47C0}" srcOrd="2" destOrd="0" parTransId="{BE2F638B-9165-4A16-9222-45DE492ED149}" sibTransId="{1E67CCFA-8C4F-4FE0-8D65-CDF1F37AB8E8}"/>
    <dgm:cxn modelId="{458B732A-56DE-4629-A84E-6EA46A60D715}" type="presOf" srcId="{EFE7B7C8-C44F-4A1B-8BCA-8E8A104EBD8F}" destId="{E2F2EF76-2D7D-4C86-A945-1E547A9CB416}" srcOrd="1" destOrd="0" presId="urn:microsoft.com/office/officeart/2005/8/layout/orgChart1"/>
    <dgm:cxn modelId="{D4FC4123-E5EA-4F9F-B77F-7E62B4F5169B}" type="presOf" srcId="{4CE255EF-6000-4224-B3D2-1ABF9E889D93}" destId="{E431F64A-E1FB-4EE8-9196-F9066B2D0F2B}" srcOrd="0" destOrd="0" presId="urn:microsoft.com/office/officeart/2005/8/layout/orgChart1"/>
    <dgm:cxn modelId="{1122E3CA-D5DA-4CB6-B114-F0BD7DF8B33F}" type="presOf" srcId="{ACF63D6F-7A30-4C91-BACC-037DA169E264}" destId="{3C50D3C8-38AE-4454-A947-46BC1922FE04}" srcOrd="1" destOrd="0" presId="urn:microsoft.com/office/officeart/2005/8/layout/orgChart1"/>
    <dgm:cxn modelId="{0587A432-FC55-4B32-A57D-210698704760}" type="presOf" srcId="{BE2F638B-9165-4A16-9222-45DE492ED149}" destId="{F48C401B-212A-441D-91BD-E03F6EF0B4A0}" srcOrd="0" destOrd="0" presId="urn:microsoft.com/office/officeart/2005/8/layout/orgChart1"/>
    <dgm:cxn modelId="{6586BC0D-3B74-414D-947E-459E578DB984}" type="presOf" srcId="{1ECBD5D9-B751-4E38-AC1E-D21609A5CDB0}" destId="{A9A39A08-CBAD-4437-AF0C-09229AFA745C}" srcOrd="0" destOrd="0" presId="urn:microsoft.com/office/officeart/2005/8/layout/orgChart1"/>
    <dgm:cxn modelId="{FC8242C8-5063-4233-8CEB-C39E3A660259}" type="presOf" srcId="{ACF63D6F-7A30-4C91-BACC-037DA169E264}" destId="{A79EA18F-48F6-4A24-987B-076736182BA8}" srcOrd="0" destOrd="0" presId="urn:microsoft.com/office/officeart/2005/8/layout/orgChart1"/>
    <dgm:cxn modelId="{3B7B86D0-E369-4B00-B505-C865EA963C30}" type="presOf" srcId="{78B688DD-1ACD-4016-8785-7273716B47C0}" destId="{A90C14DE-1420-47D0-9BCF-37AA114D28EA}" srcOrd="0" destOrd="0" presId="urn:microsoft.com/office/officeart/2005/8/layout/orgChart1"/>
    <dgm:cxn modelId="{E6810CB3-EDB3-4BF6-A521-07AC584C2686}" type="presOf" srcId="{F030681D-445D-43F2-B97D-ACF4FEBB8493}" destId="{6465FD1E-5618-4D8B-BAF8-8E28AD540F32}" srcOrd="0" destOrd="0" presId="urn:microsoft.com/office/officeart/2005/8/layout/orgChart1"/>
    <dgm:cxn modelId="{AFFD7993-8626-4C2A-A3EE-BA13815EC7B5}" srcId="{F030681D-445D-43F2-B97D-ACF4FEBB8493}" destId="{ACF63D6F-7A30-4C91-BACC-037DA169E264}" srcOrd="0" destOrd="0" parTransId="{50432028-A1A7-4780-BA83-5ADDDAFD35DC}" sibTransId="{00033A46-6A9F-44B2-AA72-1C48F2943044}"/>
    <dgm:cxn modelId="{05A01ABD-34E2-49FB-A275-11EC4AC71575}" type="presOf" srcId="{78B688DD-1ACD-4016-8785-7273716B47C0}" destId="{AC202762-E96A-44E2-B502-C3C36B005241}" srcOrd="1" destOrd="0" presId="urn:microsoft.com/office/officeart/2005/8/layout/orgChart1"/>
    <dgm:cxn modelId="{88D854D6-1A72-479B-9883-912BDABBFCF2}" type="presOf" srcId="{93E88B88-DC75-4D49-B297-B4D7DCA7601A}" destId="{DF385591-861B-49BC-908A-A31829DD9865}" srcOrd="0" destOrd="0" presId="urn:microsoft.com/office/officeart/2005/8/layout/orgChart1"/>
    <dgm:cxn modelId="{0A2731AB-428C-4DD7-B12E-325CCACDFAB9}" type="presOf" srcId="{16B94758-373D-4649-9F46-319EADFE811A}" destId="{1C41E33A-A7AE-4F3F-9CFC-70767915A5DB}" srcOrd="0" destOrd="0" presId="urn:microsoft.com/office/officeart/2005/8/layout/orgChart1"/>
    <dgm:cxn modelId="{62BDBD45-D3F9-4788-9FF0-63899892DA86}" type="presOf" srcId="{51ABD223-DA49-4703-8E59-10733F30CE92}" destId="{FAA16835-5B02-4F1E-A31C-7CA5FB4E2DE4}" srcOrd="1" destOrd="0" presId="urn:microsoft.com/office/officeart/2005/8/layout/orgChart1"/>
    <dgm:cxn modelId="{1DFF3756-5F24-4A70-A00C-9D1EB927AFA3}" type="presParOf" srcId="{6465FD1E-5618-4D8B-BAF8-8E28AD540F32}" destId="{EB965B9F-38E1-4798-9809-F73105786B2F}" srcOrd="0" destOrd="0" presId="urn:microsoft.com/office/officeart/2005/8/layout/orgChart1"/>
    <dgm:cxn modelId="{61E62F78-C343-4C5C-B61D-247E1245D7FE}" type="presParOf" srcId="{EB965B9F-38E1-4798-9809-F73105786B2F}" destId="{AC172FCA-75A4-4C18-B258-6C5DADCE8A46}" srcOrd="0" destOrd="0" presId="urn:microsoft.com/office/officeart/2005/8/layout/orgChart1"/>
    <dgm:cxn modelId="{37335925-B317-42DA-BAD2-BCDE21C0235F}" type="presParOf" srcId="{AC172FCA-75A4-4C18-B258-6C5DADCE8A46}" destId="{A79EA18F-48F6-4A24-987B-076736182BA8}" srcOrd="0" destOrd="0" presId="urn:microsoft.com/office/officeart/2005/8/layout/orgChart1"/>
    <dgm:cxn modelId="{D69B2566-C1B9-480B-8399-90656AF0E9F8}" type="presParOf" srcId="{AC172FCA-75A4-4C18-B258-6C5DADCE8A46}" destId="{3C50D3C8-38AE-4454-A947-46BC1922FE04}" srcOrd="1" destOrd="0" presId="urn:microsoft.com/office/officeart/2005/8/layout/orgChart1"/>
    <dgm:cxn modelId="{7E205944-0901-4644-9870-2CCEF810AEEB}" type="presParOf" srcId="{EB965B9F-38E1-4798-9809-F73105786B2F}" destId="{37BB25A5-975E-4B9F-BED9-7F293B4A0706}" srcOrd="1" destOrd="0" presId="urn:microsoft.com/office/officeart/2005/8/layout/orgChart1"/>
    <dgm:cxn modelId="{B9D8901E-62E4-46B2-9DB6-9AA385BE93C3}" type="presParOf" srcId="{37BB25A5-975E-4B9F-BED9-7F293B4A0706}" destId="{F48C401B-212A-441D-91BD-E03F6EF0B4A0}" srcOrd="0" destOrd="0" presId="urn:microsoft.com/office/officeart/2005/8/layout/orgChart1"/>
    <dgm:cxn modelId="{EDC7AD20-FCF6-4205-B58E-D77ED98B8B58}" type="presParOf" srcId="{37BB25A5-975E-4B9F-BED9-7F293B4A0706}" destId="{E45B622A-1024-45E3-B817-397012225D48}" srcOrd="1" destOrd="0" presId="urn:microsoft.com/office/officeart/2005/8/layout/orgChart1"/>
    <dgm:cxn modelId="{D7AB5ADF-8268-4B5C-AC4B-AF14DCAFAC27}" type="presParOf" srcId="{E45B622A-1024-45E3-B817-397012225D48}" destId="{DCB6C236-D65A-407A-8747-FF5428255CF5}" srcOrd="0" destOrd="0" presId="urn:microsoft.com/office/officeart/2005/8/layout/orgChart1"/>
    <dgm:cxn modelId="{62B6B286-7998-451F-9123-9349D9EF1EF1}" type="presParOf" srcId="{DCB6C236-D65A-407A-8747-FF5428255CF5}" destId="{A90C14DE-1420-47D0-9BCF-37AA114D28EA}" srcOrd="0" destOrd="0" presId="urn:microsoft.com/office/officeart/2005/8/layout/orgChart1"/>
    <dgm:cxn modelId="{0156AD01-6230-43A4-AF98-AD76DB29ECA5}" type="presParOf" srcId="{DCB6C236-D65A-407A-8747-FF5428255CF5}" destId="{AC202762-E96A-44E2-B502-C3C36B005241}" srcOrd="1" destOrd="0" presId="urn:microsoft.com/office/officeart/2005/8/layout/orgChart1"/>
    <dgm:cxn modelId="{24640030-6E0C-4C3E-91D7-96E0030B5ADC}" type="presParOf" srcId="{E45B622A-1024-45E3-B817-397012225D48}" destId="{37B8A270-6070-4F9F-BB1D-B297ADCCDC65}" srcOrd="1" destOrd="0" presId="urn:microsoft.com/office/officeart/2005/8/layout/orgChart1"/>
    <dgm:cxn modelId="{48FAEADF-6BA6-4F3E-89D1-462B22769021}" type="presParOf" srcId="{E45B622A-1024-45E3-B817-397012225D48}" destId="{1C95FAED-16E1-417A-8988-764FA09CFE8E}" srcOrd="2" destOrd="0" presId="urn:microsoft.com/office/officeart/2005/8/layout/orgChart1"/>
    <dgm:cxn modelId="{81CD4848-7C7C-4209-8561-63C2BF8D235D}" type="presParOf" srcId="{37BB25A5-975E-4B9F-BED9-7F293B4A0706}" destId="{7E333EDF-CDCC-43C9-B0C5-24A1862BE646}" srcOrd="2" destOrd="0" presId="urn:microsoft.com/office/officeart/2005/8/layout/orgChart1"/>
    <dgm:cxn modelId="{85DF77F9-AEB0-415F-86C8-400373CA99D1}" type="presParOf" srcId="{37BB25A5-975E-4B9F-BED9-7F293B4A0706}" destId="{6C695AAF-B3D5-41A8-B6B8-849A2B40388E}" srcOrd="3" destOrd="0" presId="urn:microsoft.com/office/officeart/2005/8/layout/orgChart1"/>
    <dgm:cxn modelId="{375129EC-CAE5-4BEF-ABA0-8A1B32E54C66}" type="presParOf" srcId="{6C695AAF-B3D5-41A8-B6B8-849A2B40388E}" destId="{1A8C4155-E255-4911-959D-37C37C10C18A}" srcOrd="0" destOrd="0" presId="urn:microsoft.com/office/officeart/2005/8/layout/orgChart1"/>
    <dgm:cxn modelId="{2131ED0D-7138-48C4-93D5-35D2DBCA92D2}" type="presParOf" srcId="{1A8C4155-E255-4911-959D-37C37C10C18A}" destId="{AA1304A6-CE8A-42E7-8949-79F58A54A30F}" srcOrd="0" destOrd="0" presId="urn:microsoft.com/office/officeart/2005/8/layout/orgChart1"/>
    <dgm:cxn modelId="{6D2E6521-0AED-4694-BEB4-A2C1839267B6}" type="presParOf" srcId="{1A8C4155-E255-4911-959D-37C37C10C18A}" destId="{FAA16835-5B02-4F1E-A31C-7CA5FB4E2DE4}" srcOrd="1" destOrd="0" presId="urn:microsoft.com/office/officeart/2005/8/layout/orgChart1"/>
    <dgm:cxn modelId="{1E6C2E70-476E-4A55-B9F7-6DB674729FDF}" type="presParOf" srcId="{6C695AAF-B3D5-41A8-B6B8-849A2B40388E}" destId="{3C1FDF6B-0359-4BEA-8205-8C56B8D65085}" srcOrd="1" destOrd="0" presId="urn:microsoft.com/office/officeart/2005/8/layout/orgChart1"/>
    <dgm:cxn modelId="{40F07BBC-779B-4283-8B3D-F43DB7504D21}" type="presParOf" srcId="{6C695AAF-B3D5-41A8-B6B8-849A2B40388E}" destId="{F494B735-032A-47C7-9468-26E9FA2F4830}" srcOrd="2" destOrd="0" presId="urn:microsoft.com/office/officeart/2005/8/layout/orgChart1"/>
    <dgm:cxn modelId="{85BAAA50-75CC-443B-9DB8-CBADCD217255}" type="presParOf" srcId="{37BB25A5-975E-4B9F-BED9-7F293B4A0706}" destId="{E431F64A-E1FB-4EE8-9196-F9066B2D0F2B}" srcOrd="4" destOrd="0" presId="urn:microsoft.com/office/officeart/2005/8/layout/orgChart1"/>
    <dgm:cxn modelId="{3299E55F-2E57-46F1-A3B9-D901F92F1684}" type="presParOf" srcId="{37BB25A5-975E-4B9F-BED9-7F293B4A0706}" destId="{1A8D6B6B-0978-4AFB-91AA-D41EFEEE3BF2}" srcOrd="5" destOrd="0" presId="urn:microsoft.com/office/officeart/2005/8/layout/orgChart1"/>
    <dgm:cxn modelId="{071812FE-1BCB-4999-9F02-E27A67A199A3}" type="presParOf" srcId="{1A8D6B6B-0978-4AFB-91AA-D41EFEEE3BF2}" destId="{E33E4F72-DF5A-42C8-963C-3AAD07ADCAFC}" srcOrd="0" destOrd="0" presId="urn:microsoft.com/office/officeart/2005/8/layout/orgChart1"/>
    <dgm:cxn modelId="{9CFF29CD-706E-44D7-A533-5F67653A613F}" type="presParOf" srcId="{E33E4F72-DF5A-42C8-963C-3AAD07ADCAFC}" destId="{1C41E33A-A7AE-4F3F-9CFC-70767915A5DB}" srcOrd="0" destOrd="0" presId="urn:microsoft.com/office/officeart/2005/8/layout/orgChart1"/>
    <dgm:cxn modelId="{D18E8F9B-EFE8-48BC-8EF3-CB350250467C}" type="presParOf" srcId="{E33E4F72-DF5A-42C8-963C-3AAD07ADCAFC}" destId="{730A6A49-8DEB-4BEA-B842-2E436712EE32}" srcOrd="1" destOrd="0" presId="urn:microsoft.com/office/officeart/2005/8/layout/orgChart1"/>
    <dgm:cxn modelId="{8F11CBD9-2C58-4548-BB8D-4F4AE24E3E76}" type="presParOf" srcId="{1A8D6B6B-0978-4AFB-91AA-D41EFEEE3BF2}" destId="{16430FD2-B4F1-4581-816B-48D91D1F9A51}" srcOrd="1" destOrd="0" presId="urn:microsoft.com/office/officeart/2005/8/layout/orgChart1"/>
    <dgm:cxn modelId="{A8520F54-E19B-44DD-95AA-097A56D5BD63}" type="presParOf" srcId="{1A8D6B6B-0978-4AFB-91AA-D41EFEEE3BF2}" destId="{1EB38A22-3646-4AA2-A664-CCFCC994785B}" srcOrd="2" destOrd="0" presId="urn:microsoft.com/office/officeart/2005/8/layout/orgChart1"/>
    <dgm:cxn modelId="{B7B1CF49-88B6-4243-BF31-D9240C507745}" type="presParOf" srcId="{EB965B9F-38E1-4798-9809-F73105786B2F}" destId="{A0D0142C-CB60-4A0B-B8C4-C3EED8453491}" srcOrd="2" destOrd="0" presId="urn:microsoft.com/office/officeart/2005/8/layout/orgChart1"/>
    <dgm:cxn modelId="{3DC0969C-6024-432B-ABE2-FE6D4E6B8BC9}" type="presParOf" srcId="{A0D0142C-CB60-4A0B-B8C4-C3EED8453491}" destId="{A9A39A08-CBAD-4437-AF0C-09229AFA745C}" srcOrd="0" destOrd="0" presId="urn:microsoft.com/office/officeart/2005/8/layout/orgChart1"/>
    <dgm:cxn modelId="{C3C361C7-FB84-4390-AEDC-9D33180CA4B3}" type="presParOf" srcId="{A0D0142C-CB60-4A0B-B8C4-C3EED8453491}" destId="{433ABE4E-9AE8-4B7F-8226-3CA1AD3B092D}" srcOrd="1" destOrd="0" presId="urn:microsoft.com/office/officeart/2005/8/layout/orgChart1"/>
    <dgm:cxn modelId="{3A9C51AD-0C91-4274-ADE7-55737FAC9A4B}" type="presParOf" srcId="{433ABE4E-9AE8-4B7F-8226-3CA1AD3B092D}" destId="{AE071E95-B6B1-47D4-B7E2-AF9D04668E91}" srcOrd="0" destOrd="0" presId="urn:microsoft.com/office/officeart/2005/8/layout/orgChart1"/>
    <dgm:cxn modelId="{771315F2-7A81-489C-8C8A-A2BA3646F29F}" type="presParOf" srcId="{AE071E95-B6B1-47D4-B7E2-AF9D04668E91}" destId="{A871E54C-4242-49A8-8C81-F024E4FDD525}" srcOrd="0" destOrd="0" presId="urn:microsoft.com/office/officeart/2005/8/layout/orgChart1"/>
    <dgm:cxn modelId="{0317F82E-7C52-4FF6-A516-5CD65509C216}" type="presParOf" srcId="{AE071E95-B6B1-47D4-B7E2-AF9D04668E91}" destId="{E2F2EF76-2D7D-4C86-A945-1E547A9CB416}" srcOrd="1" destOrd="0" presId="urn:microsoft.com/office/officeart/2005/8/layout/orgChart1"/>
    <dgm:cxn modelId="{CC5715AF-B571-4AB0-AEDF-9CC6FEF014A3}" type="presParOf" srcId="{433ABE4E-9AE8-4B7F-8226-3CA1AD3B092D}" destId="{8F932A95-2D28-4730-BB9B-29D74C9EDB56}" srcOrd="1" destOrd="0" presId="urn:microsoft.com/office/officeart/2005/8/layout/orgChart1"/>
    <dgm:cxn modelId="{1F628D89-325E-4E92-8E6D-6B7311B6130E}" type="presParOf" srcId="{433ABE4E-9AE8-4B7F-8226-3CA1AD3B092D}" destId="{90B368AD-9631-41EC-B274-A5F8A5F7E297}" srcOrd="2" destOrd="0" presId="urn:microsoft.com/office/officeart/2005/8/layout/orgChart1"/>
    <dgm:cxn modelId="{725A46FD-B0DF-494E-BD08-D3C42CA2640B}" type="presParOf" srcId="{A0D0142C-CB60-4A0B-B8C4-C3EED8453491}" destId="{DF385591-861B-49BC-908A-A31829DD9865}" srcOrd="2" destOrd="0" presId="urn:microsoft.com/office/officeart/2005/8/layout/orgChart1"/>
    <dgm:cxn modelId="{AC49FDC9-1613-425D-8043-3726B080C70D}" type="presParOf" srcId="{A0D0142C-CB60-4A0B-B8C4-C3EED8453491}" destId="{31C49444-440A-4051-9DC1-54875AF868EB}" srcOrd="3" destOrd="0" presId="urn:microsoft.com/office/officeart/2005/8/layout/orgChart1"/>
    <dgm:cxn modelId="{43281EE9-29FB-4948-B16A-F59A9B2AE26E}" type="presParOf" srcId="{31C49444-440A-4051-9DC1-54875AF868EB}" destId="{A2079234-3C7F-49A2-AD45-9FF4411303B3}" srcOrd="0" destOrd="0" presId="urn:microsoft.com/office/officeart/2005/8/layout/orgChart1"/>
    <dgm:cxn modelId="{70F0A26C-9517-441C-9699-0688C15995B2}" type="presParOf" srcId="{A2079234-3C7F-49A2-AD45-9FF4411303B3}" destId="{F413058F-7E63-4AC6-9CB5-E4FFF1E874D1}" srcOrd="0" destOrd="0" presId="urn:microsoft.com/office/officeart/2005/8/layout/orgChart1"/>
    <dgm:cxn modelId="{5F45A143-4493-4F97-A0A6-DAB457BD0976}" type="presParOf" srcId="{A2079234-3C7F-49A2-AD45-9FF4411303B3}" destId="{1B980C96-0CED-4250-8D60-83109476407D}" srcOrd="1" destOrd="0" presId="urn:microsoft.com/office/officeart/2005/8/layout/orgChart1"/>
    <dgm:cxn modelId="{0DD605D1-6823-4E17-8EE1-0E197CF5C5E4}" type="presParOf" srcId="{31C49444-440A-4051-9DC1-54875AF868EB}" destId="{C4923AF8-36DC-41B7-880B-37CF2868A3FD}" srcOrd="1" destOrd="0" presId="urn:microsoft.com/office/officeart/2005/8/layout/orgChart1"/>
    <dgm:cxn modelId="{A017E1D4-F62A-4677-8E47-557C37ABB524}" type="presParOf" srcId="{31C49444-440A-4051-9DC1-54875AF868EB}" destId="{F92E80E5-A831-4620-BDD8-91F0132FF8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8EC15-C979-46C1-A239-8DCF30325FB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B10545-A555-4AC3-9FC7-B4DDDA359AAD}">
      <dgm:prSet phldrT="[Текст]"/>
      <dgm:spPr/>
      <dgm:t>
        <a:bodyPr/>
        <a:lstStyle/>
        <a:p>
          <a:r>
            <a:rPr lang="ru-RU" dirty="0" smtClean="0"/>
            <a:t>Цель производственной </a:t>
          </a:r>
          <a:r>
            <a:rPr lang="ru-RU" dirty="0" smtClean="0"/>
            <a:t>логистики промышленных предприятий </a:t>
          </a:r>
          <a:endParaRPr lang="ru-RU" dirty="0"/>
        </a:p>
      </dgm:t>
    </dgm:pt>
    <dgm:pt modelId="{285B9FB7-66AE-4937-B4B1-24CA0EE19BAF}" type="parTrans" cxnId="{6957D932-D951-4F77-AA68-3C1ADE12A2E4}">
      <dgm:prSet/>
      <dgm:spPr/>
      <dgm:t>
        <a:bodyPr/>
        <a:lstStyle/>
        <a:p>
          <a:endParaRPr lang="ru-RU"/>
        </a:p>
      </dgm:t>
    </dgm:pt>
    <dgm:pt modelId="{6A95BACE-3C9B-46C9-BF7A-CFDA4940516D}" type="sibTrans" cxnId="{6957D932-D951-4F77-AA68-3C1ADE12A2E4}">
      <dgm:prSet/>
      <dgm:spPr/>
      <dgm:t>
        <a:bodyPr/>
        <a:lstStyle/>
        <a:p>
          <a:endParaRPr lang="ru-RU"/>
        </a:p>
      </dgm:t>
    </dgm:pt>
    <dgm:pt modelId="{92D535E9-39E5-4196-85EA-F44059DC41FB}" type="asst">
      <dgm:prSet phldrT="[Текст]"/>
      <dgm:spPr/>
      <dgm:t>
        <a:bodyPr/>
        <a:lstStyle/>
        <a:p>
          <a:r>
            <a:rPr lang="ru-RU" dirty="0" smtClean="0"/>
            <a:t>синхронизации процесса производства и логистических операций во взаимосвязанных подразделениях</a:t>
          </a:r>
          <a:endParaRPr lang="ru-RU" dirty="0"/>
        </a:p>
      </dgm:t>
    </dgm:pt>
    <dgm:pt modelId="{CD51FA2B-41FD-4DEC-9B17-F0E30893E1E0}" type="parTrans" cxnId="{C478EBEA-632B-4067-B77E-F263D6BA4575}">
      <dgm:prSet/>
      <dgm:spPr/>
      <dgm:t>
        <a:bodyPr/>
        <a:lstStyle/>
        <a:p>
          <a:endParaRPr lang="ru-RU"/>
        </a:p>
      </dgm:t>
    </dgm:pt>
    <dgm:pt modelId="{8A793754-8676-440A-8DAF-2E5608895766}" type="sibTrans" cxnId="{C478EBEA-632B-4067-B77E-F263D6BA4575}">
      <dgm:prSet/>
      <dgm:spPr/>
      <dgm:t>
        <a:bodyPr/>
        <a:lstStyle/>
        <a:p>
          <a:endParaRPr lang="ru-RU"/>
        </a:p>
      </dgm:t>
    </dgm:pt>
    <dgm:pt modelId="{169A78F3-6C3C-4690-948B-81987B533E5C}" type="pres">
      <dgm:prSet presAssocID="{3B18EC15-C979-46C1-A239-8DCF30325F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1E4D6-2AEB-45DD-8FBD-094C8C2194E0}" type="pres">
      <dgm:prSet presAssocID="{59B10545-A555-4AC3-9FC7-B4DDDA359AAD}" presName="root1" presStyleCnt="0"/>
      <dgm:spPr/>
    </dgm:pt>
    <dgm:pt modelId="{D9DC6007-0326-4E24-8FAA-3011F08CFBE9}" type="pres">
      <dgm:prSet presAssocID="{59B10545-A555-4AC3-9FC7-B4DDDA359A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F7569-AE63-4BB1-A3A9-E7826C5D29CA}" type="pres">
      <dgm:prSet presAssocID="{59B10545-A555-4AC3-9FC7-B4DDDA359AAD}" presName="level2hierChild" presStyleCnt="0"/>
      <dgm:spPr/>
    </dgm:pt>
    <dgm:pt modelId="{E79FA66C-3335-4B55-82A9-8B1FC87FA162}" type="pres">
      <dgm:prSet presAssocID="{CD51FA2B-41FD-4DEC-9B17-F0E30893E1E0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F1FBFD34-8009-4318-AA57-F5EF4769F07E}" type="pres">
      <dgm:prSet presAssocID="{CD51FA2B-41FD-4DEC-9B17-F0E30893E1E0}" presName="connTx" presStyleLbl="parChTrans1D2" presStyleIdx="0" presStyleCnt="1"/>
      <dgm:spPr/>
      <dgm:t>
        <a:bodyPr/>
        <a:lstStyle/>
        <a:p>
          <a:endParaRPr lang="ru-RU"/>
        </a:p>
      </dgm:t>
    </dgm:pt>
    <dgm:pt modelId="{DE0DBF12-EB4F-43AF-9852-638A9CD833A6}" type="pres">
      <dgm:prSet presAssocID="{92D535E9-39E5-4196-85EA-F44059DC41FB}" presName="root2" presStyleCnt="0"/>
      <dgm:spPr/>
    </dgm:pt>
    <dgm:pt modelId="{7EE0A032-1EE5-4EAF-A378-4D7848336E85}" type="pres">
      <dgm:prSet presAssocID="{92D535E9-39E5-4196-85EA-F44059DC41FB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9D68B-934A-4BCF-A74E-C7786FBA66E7}" type="pres">
      <dgm:prSet presAssocID="{92D535E9-39E5-4196-85EA-F44059DC41FB}" presName="level3hierChild" presStyleCnt="0"/>
      <dgm:spPr/>
    </dgm:pt>
  </dgm:ptLst>
  <dgm:cxnLst>
    <dgm:cxn modelId="{C478EBEA-632B-4067-B77E-F263D6BA4575}" srcId="{59B10545-A555-4AC3-9FC7-B4DDDA359AAD}" destId="{92D535E9-39E5-4196-85EA-F44059DC41FB}" srcOrd="0" destOrd="0" parTransId="{CD51FA2B-41FD-4DEC-9B17-F0E30893E1E0}" sibTransId="{8A793754-8676-440A-8DAF-2E5608895766}"/>
    <dgm:cxn modelId="{70F1903D-131A-4913-9E9C-FAFAD80C1086}" type="presOf" srcId="{CD51FA2B-41FD-4DEC-9B17-F0E30893E1E0}" destId="{E79FA66C-3335-4B55-82A9-8B1FC87FA162}" srcOrd="0" destOrd="0" presId="urn:microsoft.com/office/officeart/2005/8/layout/hierarchy2"/>
    <dgm:cxn modelId="{0EAD6008-9A15-48F8-A342-2C752F242727}" type="presOf" srcId="{CD51FA2B-41FD-4DEC-9B17-F0E30893E1E0}" destId="{F1FBFD34-8009-4318-AA57-F5EF4769F07E}" srcOrd="1" destOrd="0" presId="urn:microsoft.com/office/officeart/2005/8/layout/hierarchy2"/>
    <dgm:cxn modelId="{3BA65F06-A371-4E82-BFB5-99EA0FB3F863}" type="presOf" srcId="{3B18EC15-C979-46C1-A239-8DCF30325FBA}" destId="{169A78F3-6C3C-4690-948B-81987B533E5C}" srcOrd="0" destOrd="0" presId="urn:microsoft.com/office/officeart/2005/8/layout/hierarchy2"/>
    <dgm:cxn modelId="{42C54A1F-F24D-48BE-BC57-DF99EEB1C311}" type="presOf" srcId="{92D535E9-39E5-4196-85EA-F44059DC41FB}" destId="{7EE0A032-1EE5-4EAF-A378-4D7848336E85}" srcOrd="0" destOrd="0" presId="urn:microsoft.com/office/officeart/2005/8/layout/hierarchy2"/>
    <dgm:cxn modelId="{6957D932-D951-4F77-AA68-3C1ADE12A2E4}" srcId="{3B18EC15-C979-46C1-A239-8DCF30325FBA}" destId="{59B10545-A555-4AC3-9FC7-B4DDDA359AAD}" srcOrd="0" destOrd="0" parTransId="{285B9FB7-66AE-4937-B4B1-24CA0EE19BAF}" sibTransId="{6A95BACE-3C9B-46C9-BF7A-CFDA4940516D}"/>
    <dgm:cxn modelId="{8DBCE9C1-13B3-41CE-A814-7C2A172877D8}" type="presOf" srcId="{59B10545-A555-4AC3-9FC7-B4DDDA359AAD}" destId="{D9DC6007-0326-4E24-8FAA-3011F08CFBE9}" srcOrd="0" destOrd="0" presId="urn:microsoft.com/office/officeart/2005/8/layout/hierarchy2"/>
    <dgm:cxn modelId="{D7214FEC-5079-4013-8351-BD8A41D09EBF}" type="presParOf" srcId="{169A78F3-6C3C-4690-948B-81987B533E5C}" destId="{9071E4D6-2AEB-45DD-8FBD-094C8C2194E0}" srcOrd="0" destOrd="0" presId="urn:microsoft.com/office/officeart/2005/8/layout/hierarchy2"/>
    <dgm:cxn modelId="{ABACCBDB-3D3F-4BA1-B04F-FDC1A3D89FB9}" type="presParOf" srcId="{9071E4D6-2AEB-45DD-8FBD-094C8C2194E0}" destId="{D9DC6007-0326-4E24-8FAA-3011F08CFBE9}" srcOrd="0" destOrd="0" presId="urn:microsoft.com/office/officeart/2005/8/layout/hierarchy2"/>
    <dgm:cxn modelId="{53CE2393-1BA4-4B3E-AE47-494D832B69C4}" type="presParOf" srcId="{9071E4D6-2AEB-45DD-8FBD-094C8C2194E0}" destId="{B38F7569-AE63-4BB1-A3A9-E7826C5D29CA}" srcOrd="1" destOrd="0" presId="urn:microsoft.com/office/officeart/2005/8/layout/hierarchy2"/>
    <dgm:cxn modelId="{F5BB9D61-724A-409D-A0E6-D4C3AF6D2743}" type="presParOf" srcId="{B38F7569-AE63-4BB1-A3A9-E7826C5D29CA}" destId="{E79FA66C-3335-4B55-82A9-8B1FC87FA162}" srcOrd="0" destOrd="0" presId="urn:microsoft.com/office/officeart/2005/8/layout/hierarchy2"/>
    <dgm:cxn modelId="{E263CA2A-B167-4206-BC7F-534ADEC0D0C4}" type="presParOf" srcId="{E79FA66C-3335-4B55-82A9-8B1FC87FA162}" destId="{F1FBFD34-8009-4318-AA57-F5EF4769F07E}" srcOrd="0" destOrd="0" presId="urn:microsoft.com/office/officeart/2005/8/layout/hierarchy2"/>
    <dgm:cxn modelId="{AEA77E29-CF57-4E43-8766-7E325DE99F73}" type="presParOf" srcId="{B38F7569-AE63-4BB1-A3A9-E7826C5D29CA}" destId="{DE0DBF12-EB4F-43AF-9852-638A9CD833A6}" srcOrd="1" destOrd="0" presId="urn:microsoft.com/office/officeart/2005/8/layout/hierarchy2"/>
    <dgm:cxn modelId="{DF88CE67-AA15-4898-B35B-D18B1BE18478}" type="presParOf" srcId="{DE0DBF12-EB4F-43AF-9852-638A9CD833A6}" destId="{7EE0A032-1EE5-4EAF-A378-4D7848336E85}" srcOrd="0" destOrd="0" presId="urn:microsoft.com/office/officeart/2005/8/layout/hierarchy2"/>
    <dgm:cxn modelId="{7685A38E-C82E-45D6-A578-6FEF1E34870E}" type="presParOf" srcId="{DE0DBF12-EB4F-43AF-9852-638A9CD833A6}" destId="{5D29D68B-934A-4BCF-A74E-C7786FBA66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AD27BB66-07FD-485B-94C8-F2144545F5F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1B0A58A-717E-4002-8126-C8482D0D5C5A}">
      <dgm:prSet phldrT="[Текст]"/>
      <dgm:spPr/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C331C0CE-8383-4E58-9319-3E30010B8E88}" type="parTrans" cxnId="{67860520-BD84-4C57-8440-DF84D66AEAEB}">
      <dgm:prSet/>
      <dgm:spPr/>
      <dgm:t>
        <a:bodyPr/>
        <a:lstStyle/>
        <a:p>
          <a:endParaRPr lang="ru-RU"/>
        </a:p>
      </dgm:t>
    </dgm:pt>
    <dgm:pt modelId="{1A701DA8-85D6-4EFD-B27D-01FE32EA5C42}" type="sibTrans" cxnId="{67860520-BD84-4C57-8440-DF84D66AEAEB}">
      <dgm:prSet/>
      <dgm:spPr/>
      <dgm:t>
        <a:bodyPr/>
        <a:lstStyle/>
        <a:p>
          <a:endParaRPr lang="ru-RU"/>
        </a:p>
      </dgm:t>
    </dgm:pt>
    <dgm:pt modelId="{344A3671-5E35-43A3-B596-600566B7BA21}">
      <dgm:prSet phldrT="[Текст]"/>
      <dgm:spPr/>
      <dgm:t>
        <a:bodyPr/>
        <a:lstStyle/>
        <a:p>
          <a:r>
            <a:rPr lang="ru-RU" dirty="0" smtClean="0"/>
            <a:t>Запас</a:t>
          </a:r>
          <a:endParaRPr lang="ru-RU" dirty="0"/>
        </a:p>
      </dgm:t>
    </dgm:pt>
    <dgm:pt modelId="{46175C4D-1041-4B4D-AB30-C2B4F07F5FB4}" type="parTrans" cxnId="{DBF69284-A8E1-4016-A879-1F751B26DAFA}">
      <dgm:prSet/>
      <dgm:spPr/>
      <dgm:t>
        <a:bodyPr/>
        <a:lstStyle/>
        <a:p>
          <a:endParaRPr lang="ru-RU"/>
        </a:p>
      </dgm:t>
    </dgm:pt>
    <dgm:pt modelId="{CA979433-2E6E-44F2-B0DD-03E97F6ACE4F}" type="sibTrans" cxnId="{DBF69284-A8E1-4016-A879-1F751B26DAFA}">
      <dgm:prSet/>
      <dgm:spPr/>
      <dgm:t>
        <a:bodyPr/>
        <a:lstStyle/>
        <a:p>
          <a:endParaRPr lang="ru-RU"/>
        </a:p>
      </dgm:t>
    </dgm:pt>
    <dgm:pt modelId="{6F79E0F4-9425-4978-A9E2-741B4C056F07}">
      <dgm:prSet phldrT="[Текст]"/>
      <dgm:spPr/>
      <dgm:t>
        <a:bodyPr/>
        <a:lstStyle/>
        <a:p>
          <a:r>
            <a:rPr lang="ru-RU" dirty="0" smtClean="0"/>
            <a:t>Заказ</a:t>
          </a:r>
          <a:endParaRPr lang="ru-RU" dirty="0"/>
        </a:p>
      </dgm:t>
    </dgm:pt>
    <dgm:pt modelId="{97D45C97-973E-4A9F-9498-43F081BDC704}" type="parTrans" cxnId="{AA347B3A-368F-4E60-A780-2A33F26701DF}">
      <dgm:prSet/>
      <dgm:spPr/>
      <dgm:t>
        <a:bodyPr/>
        <a:lstStyle/>
        <a:p>
          <a:endParaRPr lang="ru-RU"/>
        </a:p>
      </dgm:t>
    </dgm:pt>
    <dgm:pt modelId="{EAA1A72B-4893-4AD4-9E64-41AB84C0F52E}" type="sibTrans" cxnId="{AA347B3A-368F-4E60-A780-2A33F26701DF}">
      <dgm:prSet/>
      <dgm:spPr/>
      <dgm:t>
        <a:bodyPr/>
        <a:lstStyle/>
        <a:p>
          <a:endParaRPr lang="ru-RU"/>
        </a:p>
      </dgm:t>
    </dgm:pt>
    <dgm:pt modelId="{ED9DD668-211A-44D9-9CEC-9DE97CC7E689}" type="pres">
      <dgm:prSet presAssocID="{AD27BB66-07FD-485B-94C8-F2144545F5F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7E47878-9091-45F1-BA76-BE3BFB27E39B}" type="pres">
      <dgm:prSet presAssocID="{91B0A58A-717E-4002-8126-C8482D0D5C5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4855C-D1C5-481C-B34F-489BEDE281DC}" type="pres">
      <dgm:prSet presAssocID="{91B0A58A-717E-4002-8126-C8482D0D5C5A}" presName="gear1srcNode" presStyleLbl="node1" presStyleIdx="0" presStyleCnt="3"/>
      <dgm:spPr/>
      <dgm:t>
        <a:bodyPr/>
        <a:lstStyle/>
        <a:p>
          <a:endParaRPr lang="ru-RU"/>
        </a:p>
      </dgm:t>
    </dgm:pt>
    <dgm:pt modelId="{038E5120-490E-475D-84EA-FABE1744DC62}" type="pres">
      <dgm:prSet presAssocID="{91B0A58A-717E-4002-8126-C8482D0D5C5A}" presName="gear1dstNode" presStyleLbl="node1" presStyleIdx="0" presStyleCnt="3"/>
      <dgm:spPr/>
      <dgm:t>
        <a:bodyPr/>
        <a:lstStyle/>
        <a:p>
          <a:endParaRPr lang="ru-RU"/>
        </a:p>
      </dgm:t>
    </dgm:pt>
    <dgm:pt modelId="{9C1ACBF4-8E15-4A9C-8424-F912FB21096A}" type="pres">
      <dgm:prSet presAssocID="{344A3671-5E35-43A3-B596-600566B7BA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02A9-B0F9-467A-86D6-DE427874FFE1}" type="pres">
      <dgm:prSet presAssocID="{344A3671-5E35-43A3-B596-600566B7BA21}" presName="gear2srcNode" presStyleLbl="node1" presStyleIdx="1" presStyleCnt="3"/>
      <dgm:spPr/>
      <dgm:t>
        <a:bodyPr/>
        <a:lstStyle/>
        <a:p>
          <a:endParaRPr lang="ru-RU"/>
        </a:p>
      </dgm:t>
    </dgm:pt>
    <dgm:pt modelId="{FFEEA25E-8B31-467F-B494-B7D0D2D23C13}" type="pres">
      <dgm:prSet presAssocID="{344A3671-5E35-43A3-B596-600566B7BA21}" presName="gear2dstNode" presStyleLbl="node1" presStyleIdx="1" presStyleCnt="3"/>
      <dgm:spPr/>
      <dgm:t>
        <a:bodyPr/>
        <a:lstStyle/>
        <a:p>
          <a:endParaRPr lang="ru-RU"/>
        </a:p>
      </dgm:t>
    </dgm:pt>
    <dgm:pt modelId="{69DEFF1C-4B88-4A8F-8F5A-D086CCD95272}" type="pres">
      <dgm:prSet presAssocID="{6F79E0F4-9425-4978-A9E2-741B4C056F07}" presName="gear3" presStyleLbl="node1" presStyleIdx="2" presStyleCnt="3"/>
      <dgm:spPr/>
      <dgm:t>
        <a:bodyPr/>
        <a:lstStyle/>
        <a:p>
          <a:endParaRPr lang="ru-RU"/>
        </a:p>
      </dgm:t>
    </dgm:pt>
    <dgm:pt modelId="{5D7D7A55-9877-4B8B-8FA6-8C4BA18C656B}" type="pres">
      <dgm:prSet presAssocID="{6F79E0F4-9425-4978-A9E2-741B4C056F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7634B-0CB6-4394-9E2D-718081E5E997}" type="pres">
      <dgm:prSet presAssocID="{6F79E0F4-9425-4978-A9E2-741B4C056F07}" presName="gear3srcNode" presStyleLbl="node1" presStyleIdx="2" presStyleCnt="3"/>
      <dgm:spPr/>
      <dgm:t>
        <a:bodyPr/>
        <a:lstStyle/>
        <a:p>
          <a:endParaRPr lang="ru-RU"/>
        </a:p>
      </dgm:t>
    </dgm:pt>
    <dgm:pt modelId="{C1D44AD6-DCDB-4A8B-9AE6-A5F69F242836}" type="pres">
      <dgm:prSet presAssocID="{6F79E0F4-9425-4978-A9E2-741B4C056F07}" presName="gear3dstNode" presStyleLbl="node1" presStyleIdx="2" presStyleCnt="3"/>
      <dgm:spPr/>
      <dgm:t>
        <a:bodyPr/>
        <a:lstStyle/>
        <a:p>
          <a:endParaRPr lang="ru-RU"/>
        </a:p>
      </dgm:t>
    </dgm:pt>
    <dgm:pt modelId="{B0C059C0-5C16-42CC-9421-2E74E5A346A5}" type="pres">
      <dgm:prSet presAssocID="{1A701DA8-85D6-4EFD-B27D-01FE32EA5C4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274A6D1-C6E0-46DB-8A01-74C363ED7448}" type="pres">
      <dgm:prSet presAssocID="{CA979433-2E6E-44F2-B0DD-03E97F6ACE4F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B26BE5A-185C-4D3C-B388-EDA382FF5584}" type="pres">
      <dgm:prSet presAssocID="{EAA1A72B-4893-4AD4-9E64-41AB84C0F52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336658E-D505-41DC-9758-D438B24FE623}" type="presOf" srcId="{91B0A58A-717E-4002-8126-C8482D0D5C5A}" destId="{A7C4855C-D1C5-481C-B34F-489BEDE281DC}" srcOrd="1" destOrd="0" presId="urn:microsoft.com/office/officeart/2005/8/layout/gear1"/>
    <dgm:cxn modelId="{377981B2-8881-4038-9120-952A54161F4A}" type="presOf" srcId="{91B0A58A-717E-4002-8126-C8482D0D5C5A}" destId="{038E5120-490E-475D-84EA-FABE1744DC62}" srcOrd="2" destOrd="0" presId="urn:microsoft.com/office/officeart/2005/8/layout/gear1"/>
    <dgm:cxn modelId="{48C9A878-76A2-4312-894F-C9E986F0B2DA}" type="presOf" srcId="{344A3671-5E35-43A3-B596-600566B7BA21}" destId="{9C1ACBF4-8E15-4A9C-8424-F912FB21096A}" srcOrd="0" destOrd="0" presId="urn:microsoft.com/office/officeart/2005/8/layout/gear1"/>
    <dgm:cxn modelId="{FAFAB704-6524-4F21-B21D-FA6DFDB51E99}" type="presOf" srcId="{344A3671-5E35-43A3-B596-600566B7BA21}" destId="{FFEEA25E-8B31-467F-B494-B7D0D2D23C13}" srcOrd="2" destOrd="0" presId="urn:microsoft.com/office/officeart/2005/8/layout/gear1"/>
    <dgm:cxn modelId="{31740B0A-6351-408D-A894-4C91DAD9BBFB}" type="presOf" srcId="{AD27BB66-07FD-485B-94C8-F2144545F5F4}" destId="{ED9DD668-211A-44D9-9CEC-9DE97CC7E689}" srcOrd="0" destOrd="0" presId="urn:microsoft.com/office/officeart/2005/8/layout/gear1"/>
    <dgm:cxn modelId="{D75993D6-580C-4B3D-B3E2-2CBAB7CA3610}" type="presOf" srcId="{344A3671-5E35-43A3-B596-600566B7BA21}" destId="{B1AB02A9-B0F9-467A-86D6-DE427874FFE1}" srcOrd="1" destOrd="0" presId="urn:microsoft.com/office/officeart/2005/8/layout/gear1"/>
    <dgm:cxn modelId="{DBF69284-A8E1-4016-A879-1F751B26DAFA}" srcId="{AD27BB66-07FD-485B-94C8-F2144545F5F4}" destId="{344A3671-5E35-43A3-B596-600566B7BA21}" srcOrd="1" destOrd="0" parTransId="{46175C4D-1041-4B4D-AB30-C2B4F07F5FB4}" sibTransId="{CA979433-2E6E-44F2-B0DD-03E97F6ACE4F}"/>
    <dgm:cxn modelId="{3918F870-640D-4FD8-B9B4-12A94E09F554}" type="presOf" srcId="{91B0A58A-717E-4002-8126-C8482D0D5C5A}" destId="{77E47878-9091-45F1-BA76-BE3BFB27E39B}" srcOrd="0" destOrd="0" presId="urn:microsoft.com/office/officeart/2005/8/layout/gear1"/>
    <dgm:cxn modelId="{83AC654E-166B-4DB4-9D26-A843DA556F74}" type="presOf" srcId="{6F79E0F4-9425-4978-A9E2-741B4C056F07}" destId="{5D7D7A55-9877-4B8B-8FA6-8C4BA18C656B}" srcOrd="1" destOrd="0" presId="urn:microsoft.com/office/officeart/2005/8/layout/gear1"/>
    <dgm:cxn modelId="{8FA2DC98-82FE-4B6A-9BFC-B92C21A13808}" type="presOf" srcId="{CA979433-2E6E-44F2-B0DD-03E97F6ACE4F}" destId="{5274A6D1-C6E0-46DB-8A01-74C363ED7448}" srcOrd="0" destOrd="0" presId="urn:microsoft.com/office/officeart/2005/8/layout/gear1"/>
    <dgm:cxn modelId="{97A7DAEB-CF24-46CE-A3E5-10FB8E1CEF51}" type="presOf" srcId="{6F79E0F4-9425-4978-A9E2-741B4C056F07}" destId="{69DEFF1C-4B88-4A8F-8F5A-D086CCD95272}" srcOrd="0" destOrd="0" presId="urn:microsoft.com/office/officeart/2005/8/layout/gear1"/>
    <dgm:cxn modelId="{67860520-BD84-4C57-8440-DF84D66AEAEB}" srcId="{AD27BB66-07FD-485B-94C8-F2144545F5F4}" destId="{91B0A58A-717E-4002-8126-C8482D0D5C5A}" srcOrd="0" destOrd="0" parTransId="{C331C0CE-8383-4E58-9319-3E30010B8E88}" sibTransId="{1A701DA8-85D6-4EFD-B27D-01FE32EA5C42}"/>
    <dgm:cxn modelId="{AA347B3A-368F-4E60-A780-2A33F26701DF}" srcId="{AD27BB66-07FD-485B-94C8-F2144545F5F4}" destId="{6F79E0F4-9425-4978-A9E2-741B4C056F07}" srcOrd="2" destOrd="0" parTransId="{97D45C97-973E-4A9F-9498-43F081BDC704}" sibTransId="{EAA1A72B-4893-4AD4-9E64-41AB84C0F52E}"/>
    <dgm:cxn modelId="{A8CA66DB-D3FF-4543-8FF9-5E2F62A0D2F9}" type="presOf" srcId="{1A701DA8-85D6-4EFD-B27D-01FE32EA5C42}" destId="{B0C059C0-5C16-42CC-9421-2E74E5A346A5}" srcOrd="0" destOrd="0" presId="urn:microsoft.com/office/officeart/2005/8/layout/gear1"/>
    <dgm:cxn modelId="{6B357539-4E1A-4FF7-A703-7788936D5FF1}" type="presOf" srcId="{EAA1A72B-4893-4AD4-9E64-41AB84C0F52E}" destId="{9B26BE5A-185C-4D3C-B388-EDA382FF5584}" srcOrd="0" destOrd="0" presId="urn:microsoft.com/office/officeart/2005/8/layout/gear1"/>
    <dgm:cxn modelId="{C11FC1A8-DF14-4409-8260-4AC055BED9D5}" type="presOf" srcId="{6F79E0F4-9425-4978-A9E2-741B4C056F07}" destId="{C1D44AD6-DCDB-4A8B-9AE6-A5F69F242836}" srcOrd="3" destOrd="0" presId="urn:microsoft.com/office/officeart/2005/8/layout/gear1"/>
    <dgm:cxn modelId="{2EAD23AE-90C3-4F29-AE05-72DCA359A93F}" type="presOf" srcId="{6F79E0F4-9425-4978-A9E2-741B4C056F07}" destId="{E7A7634B-0CB6-4394-9E2D-718081E5E997}" srcOrd="2" destOrd="0" presId="urn:microsoft.com/office/officeart/2005/8/layout/gear1"/>
    <dgm:cxn modelId="{5BE0B865-3A70-4470-81EF-F256D58154FF}" type="presParOf" srcId="{ED9DD668-211A-44D9-9CEC-9DE97CC7E689}" destId="{77E47878-9091-45F1-BA76-BE3BFB27E39B}" srcOrd="0" destOrd="0" presId="urn:microsoft.com/office/officeart/2005/8/layout/gear1"/>
    <dgm:cxn modelId="{15437769-AFA3-48B6-B1F9-923D291241AE}" type="presParOf" srcId="{ED9DD668-211A-44D9-9CEC-9DE97CC7E689}" destId="{A7C4855C-D1C5-481C-B34F-489BEDE281DC}" srcOrd="1" destOrd="0" presId="urn:microsoft.com/office/officeart/2005/8/layout/gear1"/>
    <dgm:cxn modelId="{E092A5D6-3798-494D-82F9-C926D1328423}" type="presParOf" srcId="{ED9DD668-211A-44D9-9CEC-9DE97CC7E689}" destId="{038E5120-490E-475D-84EA-FABE1744DC62}" srcOrd="2" destOrd="0" presId="urn:microsoft.com/office/officeart/2005/8/layout/gear1"/>
    <dgm:cxn modelId="{210F05F2-3C85-4269-B87A-8235AAC26C93}" type="presParOf" srcId="{ED9DD668-211A-44D9-9CEC-9DE97CC7E689}" destId="{9C1ACBF4-8E15-4A9C-8424-F912FB21096A}" srcOrd="3" destOrd="0" presId="urn:microsoft.com/office/officeart/2005/8/layout/gear1"/>
    <dgm:cxn modelId="{6C1DF3B0-E679-44B4-9699-A66354AC03FF}" type="presParOf" srcId="{ED9DD668-211A-44D9-9CEC-9DE97CC7E689}" destId="{B1AB02A9-B0F9-467A-86D6-DE427874FFE1}" srcOrd="4" destOrd="0" presId="urn:microsoft.com/office/officeart/2005/8/layout/gear1"/>
    <dgm:cxn modelId="{C1A1EEB5-60B7-48DF-8985-8206DE3F132C}" type="presParOf" srcId="{ED9DD668-211A-44D9-9CEC-9DE97CC7E689}" destId="{FFEEA25E-8B31-467F-B494-B7D0D2D23C13}" srcOrd="5" destOrd="0" presId="urn:microsoft.com/office/officeart/2005/8/layout/gear1"/>
    <dgm:cxn modelId="{D0A6F1E2-7C26-4809-AAB6-83D523710EBD}" type="presParOf" srcId="{ED9DD668-211A-44D9-9CEC-9DE97CC7E689}" destId="{69DEFF1C-4B88-4A8F-8F5A-D086CCD95272}" srcOrd="6" destOrd="0" presId="urn:microsoft.com/office/officeart/2005/8/layout/gear1"/>
    <dgm:cxn modelId="{5427E935-EABB-418F-B902-CC53753E0BFC}" type="presParOf" srcId="{ED9DD668-211A-44D9-9CEC-9DE97CC7E689}" destId="{5D7D7A55-9877-4B8B-8FA6-8C4BA18C656B}" srcOrd="7" destOrd="0" presId="urn:microsoft.com/office/officeart/2005/8/layout/gear1"/>
    <dgm:cxn modelId="{FD6013C7-E940-40F6-922A-B17799FCFEC9}" type="presParOf" srcId="{ED9DD668-211A-44D9-9CEC-9DE97CC7E689}" destId="{E7A7634B-0CB6-4394-9E2D-718081E5E997}" srcOrd="8" destOrd="0" presId="urn:microsoft.com/office/officeart/2005/8/layout/gear1"/>
    <dgm:cxn modelId="{1BFE73E4-65C6-4F6C-BF6D-6FAC8F13CBB7}" type="presParOf" srcId="{ED9DD668-211A-44D9-9CEC-9DE97CC7E689}" destId="{C1D44AD6-DCDB-4A8B-9AE6-A5F69F242836}" srcOrd="9" destOrd="0" presId="urn:microsoft.com/office/officeart/2005/8/layout/gear1"/>
    <dgm:cxn modelId="{D7583B3D-3542-4B42-9BD7-E3718B0E2A44}" type="presParOf" srcId="{ED9DD668-211A-44D9-9CEC-9DE97CC7E689}" destId="{B0C059C0-5C16-42CC-9421-2E74E5A346A5}" srcOrd="10" destOrd="0" presId="urn:microsoft.com/office/officeart/2005/8/layout/gear1"/>
    <dgm:cxn modelId="{6C705D62-7FBA-4538-869A-272F5573BA55}" type="presParOf" srcId="{ED9DD668-211A-44D9-9CEC-9DE97CC7E689}" destId="{5274A6D1-C6E0-46DB-8A01-74C363ED7448}" srcOrd="11" destOrd="0" presId="urn:microsoft.com/office/officeart/2005/8/layout/gear1"/>
    <dgm:cxn modelId="{3C9F84A0-5117-4176-A725-106F01CDF9CC}" type="presParOf" srcId="{ED9DD668-211A-44D9-9CEC-9DE97CC7E689}" destId="{9B26BE5A-185C-4D3C-B388-EDA382FF55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8053AD2-65FF-4642-AAF9-DE7BFED2B6D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9CE306-9324-4FA5-AA6A-027A5EF8BBE4}">
      <dgm:prSet phldrT="[Текст]"/>
      <dgm:spPr/>
      <dgm:t>
        <a:bodyPr/>
        <a:lstStyle/>
        <a:p>
          <a:r>
            <a:rPr lang="ru-RU" dirty="0" smtClean="0"/>
            <a:t>Получение заказа</a:t>
          </a:r>
          <a:endParaRPr lang="ru-RU" dirty="0"/>
        </a:p>
      </dgm:t>
    </dgm:pt>
    <dgm:pt modelId="{085912D6-8D1C-4D2D-8CB5-BE00B06F32DC}" type="parTrans" cxnId="{A05FD1E4-5007-4BF4-95D7-FD4508DB50A8}">
      <dgm:prSet/>
      <dgm:spPr/>
      <dgm:t>
        <a:bodyPr/>
        <a:lstStyle/>
        <a:p>
          <a:endParaRPr lang="ru-RU"/>
        </a:p>
      </dgm:t>
    </dgm:pt>
    <dgm:pt modelId="{9767FCFA-2AC3-414A-B28D-6D7BDA54FFD0}" type="sibTrans" cxnId="{A05FD1E4-5007-4BF4-95D7-FD4508DB50A8}">
      <dgm:prSet/>
      <dgm:spPr/>
      <dgm:t>
        <a:bodyPr/>
        <a:lstStyle/>
        <a:p>
          <a:endParaRPr lang="ru-RU"/>
        </a:p>
      </dgm:t>
    </dgm:pt>
    <dgm:pt modelId="{4036F236-7619-40C9-9212-DB786CE7100B}">
      <dgm:prSet phldrT="[Текст]"/>
      <dgm:spPr/>
      <dgm:t>
        <a:bodyPr/>
        <a:lstStyle/>
        <a:p>
          <a:r>
            <a:rPr lang="ru-RU" dirty="0" smtClean="0"/>
            <a:t>Расчет потребности</a:t>
          </a:r>
          <a:endParaRPr lang="ru-RU" dirty="0"/>
        </a:p>
      </dgm:t>
    </dgm:pt>
    <dgm:pt modelId="{3BC6FA5F-A500-4ABC-9B9A-9F4F9BDACA97}" type="parTrans" cxnId="{E4943E52-D005-4BB8-AC96-9D203A4C20A0}">
      <dgm:prSet/>
      <dgm:spPr/>
      <dgm:t>
        <a:bodyPr/>
        <a:lstStyle/>
        <a:p>
          <a:endParaRPr lang="ru-RU"/>
        </a:p>
      </dgm:t>
    </dgm:pt>
    <dgm:pt modelId="{383FACAC-591B-4AA1-B105-FEBFC849A7BF}" type="sibTrans" cxnId="{E4943E52-D005-4BB8-AC96-9D203A4C20A0}">
      <dgm:prSet/>
      <dgm:spPr/>
      <dgm:t>
        <a:bodyPr/>
        <a:lstStyle/>
        <a:p>
          <a:endParaRPr lang="ru-RU"/>
        </a:p>
      </dgm:t>
    </dgm:pt>
    <dgm:pt modelId="{C3BBF323-331B-4933-9021-A21BA6966D70}">
      <dgm:prSet phldrT="[Текст]"/>
      <dgm:spPr/>
      <dgm:t>
        <a:bodyPr/>
        <a:lstStyle/>
        <a:p>
          <a:r>
            <a:rPr lang="ru-RU" dirty="0" smtClean="0"/>
            <a:t>Заказ у предыдущего звена</a:t>
          </a:r>
          <a:endParaRPr lang="ru-RU" dirty="0"/>
        </a:p>
      </dgm:t>
    </dgm:pt>
    <dgm:pt modelId="{3CA71C0A-B806-4566-A498-500C99136F1B}" type="parTrans" cxnId="{03FEEC9C-E749-4944-97FD-FD6BEDBA95D3}">
      <dgm:prSet/>
      <dgm:spPr/>
      <dgm:t>
        <a:bodyPr/>
        <a:lstStyle/>
        <a:p>
          <a:endParaRPr lang="ru-RU"/>
        </a:p>
      </dgm:t>
    </dgm:pt>
    <dgm:pt modelId="{983C361A-A0D7-49FD-9B8C-9A5E56AE8F82}" type="sibTrans" cxnId="{03FEEC9C-E749-4944-97FD-FD6BEDBA95D3}">
      <dgm:prSet/>
      <dgm:spPr/>
      <dgm:t>
        <a:bodyPr/>
        <a:lstStyle/>
        <a:p>
          <a:endParaRPr lang="ru-RU"/>
        </a:p>
      </dgm:t>
    </dgm:pt>
    <dgm:pt modelId="{773D3E55-F26D-413C-8C9A-06998E7C491C}" type="pres">
      <dgm:prSet presAssocID="{88053AD2-65FF-4642-AAF9-DE7BFED2B6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26BCB-D9DF-4EF7-AC79-2AAF8B4C8E86}" type="pres">
      <dgm:prSet presAssocID="{88053AD2-65FF-4642-AAF9-DE7BFED2B6D9}" presName="dummyMaxCanvas" presStyleCnt="0">
        <dgm:presLayoutVars/>
      </dgm:prSet>
      <dgm:spPr/>
    </dgm:pt>
    <dgm:pt modelId="{0985ADB6-3EE3-4D08-A6AF-F5ECBB0232BD}" type="pres">
      <dgm:prSet presAssocID="{88053AD2-65FF-4642-AAF9-DE7BFED2B6D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5DEDA-D34D-489E-9623-31B94E886E5B}" type="pres">
      <dgm:prSet presAssocID="{88053AD2-65FF-4642-AAF9-DE7BFED2B6D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77C8-69DD-4073-9ABF-0A3332BBA6C6}" type="pres">
      <dgm:prSet presAssocID="{88053AD2-65FF-4642-AAF9-DE7BFED2B6D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84B5A-F6F0-47E3-B2EC-97534EE58CED}" type="pres">
      <dgm:prSet presAssocID="{88053AD2-65FF-4642-AAF9-DE7BFED2B6D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A7C3-0387-4C95-8DBF-BD06534CC597}" type="pres">
      <dgm:prSet presAssocID="{88053AD2-65FF-4642-AAF9-DE7BFED2B6D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4650-CAF6-4EB9-95F8-29BA3BB63C06}" type="pres">
      <dgm:prSet presAssocID="{88053AD2-65FF-4642-AAF9-DE7BFED2B6D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2339D-C4D8-4A50-8419-5FBDCA5DBC46}" type="pres">
      <dgm:prSet presAssocID="{88053AD2-65FF-4642-AAF9-DE7BFED2B6D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3E791-725C-465B-B73B-0026EB991783}" type="pres">
      <dgm:prSet presAssocID="{88053AD2-65FF-4642-AAF9-DE7BFED2B6D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A9897-BB56-4C6B-97E8-A2742D42640A}" type="presOf" srcId="{4036F236-7619-40C9-9212-DB786CE7100B}" destId="{ADD2339D-C4D8-4A50-8419-5FBDCA5DBC46}" srcOrd="1" destOrd="0" presId="urn:microsoft.com/office/officeart/2005/8/layout/vProcess5"/>
    <dgm:cxn modelId="{5D0DA5FF-3F79-4687-AE4A-392625E4CC66}" type="presOf" srcId="{88053AD2-65FF-4642-AAF9-DE7BFED2B6D9}" destId="{773D3E55-F26D-413C-8C9A-06998E7C491C}" srcOrd="0" destOrd="0" presId="urn:microsoft.com/office/officeart/2005/8/layout/vProcess5"/>
    <dgm:cxn modelId="{BE91A9A9-7E42-4F19-89A3-C48F7E675AE1}" type="presOf" srcId="{C3BBF323-331B-4933-9021-A21BA6966D70}" destId="{9A3B77C8-69DD-4073-9ABF-0A3332BBA6C6}" srcOrd="0" destOrd="0" presId="urn:microsoft.com/office/officeart/2005/8/layout/vProcess5"/>
    <dgm:cxn modelId="{9E81FC14-387B-410C-9FE7-0813BEE16653}" type="presOf" srcId="{B19CE306-9324-4FA5-AA6A-027A5EF8BBE4}" destId="{0985ADB6-3EE3-4D08-A6AF-F5ECBB0232BD}" srcOrd="0" destOrd="0" presId="urn:microsoft.com/office/officeart/2005/8/layout/vProcess5"/>
    <dgm:cxn modelId="{DA7F517C-F893-4172-8269-BA9C910862A3}" type="presOf" srcId="{C3BBF323-331B-4933-9021-A21BA6966D70}" destId="{9043E791-725C-465B-B73B-0026EB991783}" srcOrd="1" destOrd="0" presId="urn:microsoft.com/office/officeart/2005/8/layout/vProcess5"/>
    <dgm:cxn modelId="{E4943E52-D005-4BB8-AC96-9D203A4C20A0}" srcId="{88053AD2-65FF-4642-AAF9-DE7BFED2B6D9}" destId="{4036F236-7619-40C9-9212-DB786CE7100B}" srcOrd="1" destOrd="0" parTransId="{3BC6FA5F-A500-4ABC-9B9A-9F4F9BDACA97}" sibTransId="{383FACAC-591B-4AA1-B105-FEBFC849A7BF}"/>
    <dgm:cxn modelId="{FB9E9ECD-9176-4F3C-8863-73BB8CCD3389}" type="presOf" srcId="{9767FCFA-2AC3-414A-B28D-6D7BDA54FFD0}" destId="{6BD84B5A-F6F0-47E3-B2EC-97534EE58CED}" srcOrd="0" destOrd="0" presId="urn:microsoft.com/office/officeart/2005/8/layout/vProcess5"/>
    <dgm:cxn modelId="{546158E0-05CF-4F1E-8C4C-32E187D205A9}" type="presOf" srcId="{4036F236-7619-40C9-9212-DB786CE7100B}" destId="{AB25DEDA-D34D-489E-9623-31B94E886E5B}" srcOrd="0" destOrd="0" presId="urn:microsoft.com/office/officeart/2005/8/layout/vProcess5"/>
    <dgm:cxn modelId="{838DA7C4-2D59-451C-8D2C-128FB52CB9B5}" type="presOf" srcId="{B19CE306-9324-4FA5-AA6A-027A5EF8BBE4}" destId="{69784650-CAF6-4EB9-95F8-29BA3BB63C06}" srcOrd="1" destOrd="0" presId="urn:microsoft.com/office/officeart/2005/8/layout/vProcess5"/>
    <dgm:cxn modelId="{BD49799C-15F2-488F-9F15-E5C94167B3D8}" type="presOf" srcId="{383FACAC-591B-4AA1-B105-FEBFC849A7BF}" destId="{C708A7C3-0387-4C95-8DBF-BD06534CC597}" srcOrd="0" destOrd="0" presId="urn:microsoft.com/office/officeart/2005/8/layout/vProcess5"/>
    <dgm:cxn modelId="{A05FD1E4-5007-4BF4-95D7-FD4508DB50A8}" srcId="{88053AD2-65FF-4642-AAF9-DE7BFED2B6D9}" destId="{B19CE306-9324-4FA5-AA6A-027A5EF8BBE4}" srcOrd="0" destOrd="0" parTransId="{085912D6-8D1C-4D2D-8CB5-BE00B06F32DC}" sibTransId="{9767FCFA-2AC3-414A-B28D-6D7BDA54FFD0}"/>
    <dgm:cxn modelId="{03FEEC9C-E749-4944-97FD-FD6BEDBA95D3}" srcId="{88053AD2-65FF-4642-AAF9-DE7BFED2B6D9}" destId="{C3BBF323-331B-4933-9021-A21BA6966D70}" srcOrd="2" destOrd="0" parTransId="{3CA71C0A-B806-4566-A498-500C99136F1B}" sibTransId="{983C361A-A0D7-49FD-9B8C-9A5E56AE8F82}"/>
    <dgm:cxn modelId="{632953E6-FD65-4E67-A620-600EC42D6BFC}" type="presParOf" srcId="{773D3E55-F26D-413C-8C9A-06998E7C491C}" destId="{2AA26BCB-D9DF-4EF7-AC79-2AAF8B4C8E86}" srcOrd="0" destOrd="0" presId="urn:microsoft.com/office/officeart/2005/8/layout/vProcess5"/>
    <dgm:cxn modelId="{7B85B54B-0E88-426C-94AC-AABE45B18F2D}" type="presParOf" srcId="{773D3E55-F26D-413C-8C9A-06998E7C491C}" destId="{0985ADB6-3EE3-4D08-A6AF-F5ECBB0232BD}" srcOrd="1" destOrd="0" presId="urn:microsoft.com/office/officeart/2005/8/layout/vProcess5"/>
    <dgm:cxn modelId="{B1CB47E0-8B24-41C6-B95B-8B08150C48A0}" type="presParOf" srcId="{773D3E55-F26D-413C-8C9A-06998E7C491C}" destId="{AB25DEDA-D34D-489E-9623-31B94E886E5B}" srcOrd="2" destOrd="0" presId="urn:microsoft.com/office/officeart/2005/8/layout/vProcess5"/>
    <dgm:cxn modelId="{0A6518A0-B609-42FB-81A1-B63E1F232F9E}" type="presParOf" srcId="{773D3E55-F26D-413C-8C9A-06998E7C491C}" destId="{9A3B77C8-69DD-4073-9ABF-0A3332BBA6C6}" srcOrd="3" destOrd="0" presId="urn:microsoft.com/office/officeart/2005/8/layout/vProcess5"/>
    <dgm:cxn modelId="{0636243E-3355-45A0-A1F0-B7F7D056BDCB}" type="presParOf" srcId="{773D3E55-F26D-413C-8C9A-06998E7C491C}" destId="{6BD84B5A-F6F0-47E3-B2EC-97534EE58CED}" srcOrd="4" destOrd="0" presId="urn:microsoft.com/office/officeart/2005/8/layout/vProcess5"/>
    <dgm:cxn modelId="{91F66C11-ED10-4EFB-855B-7CE5D6D980E7}" type="presParOf" srcId="{773D3E55-F26D-413C-8C9A-06998E7C491C}" destId="{C708A7C3-0387-4C95-8DBF-BD06534CC597}" srcOrd="5" destOrd="0" presId="urn:microsoft.com/office/officeart/2005/8/layout/vProcess5"/>
    <dgm:cxn modelId="{1F9F08C0-CB8A-4FF3-948D-41A8074F8253}" type="presParOf" srcId="{773D3E55-F26D-413C-8C9A-06998E7C491C}" destId="{69784650-CAF6-4EB9-95F8-29BA3BB63C06}" srcOrd="6" destOrd="0" presId="urn:microsoft.com/office/officeart/2005/8/layout/vProcess5"/>
    <dgm:cxn modelId="{89B95641-19FA-4B54-AF8E-B291009642D0}" type="presParOf" srcId="{773D3E55-F26D-413C-8C9A-06998E7C491C}" destId="{ADD2339D-C4D8-4A50-8419-5FBDCA5DBC46}" srcOrd="7" destOrd="0" presId="urn:microsoft.com/office/officeart/2005/8/layout/vProcess5"/>
    <dgm:cxn modelId="{E2C64369-3B44-44CB-99A4-05EB685EF11B}" type="presParOf" srcId="{773D3E55-F26D-413C-8C9A-06998E7C491C}" destId="{9043E791-725C-465B-B73B-0026EB9917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1. </a:t>
          </a:r>
          <a:r>
            <a:rPr lang="en-US" dirty="0" smtClean="0"/>
            <a:t>Lean Production</a:t>
          </a:r>
          <a:r>
            <a:rPr lang="ru-RU" dirty="0" smtClean="0"/>
            <a:t>: основные цели и ключевые элементы концепции.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</a:t>
          </a:r>
          <a:r>
            <a:rPr lang="en-US" dirty="0" smtClean="0"/>
            <a:t>Lean Production</a:t>
          </a:r>
          <a:r>
            <a:rPr lang="ru-RU" dirty="0" smtClean="0"/>
            <a:t>: жизненный цикл и этапы развития.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</a:t>
          </a:r>
          <a:r>
            <a:rPr lang="en-US" dirty="0" smtClean="0"/>
            <a:t>Lean Production</a:t>
          </a:r>
          <a:r>
            <a:rPr lang="ru-RU" dirty="0" smtClean="0"/>
            <a:t>: достоинства и недостатки. Основные проблемы внедрения и реализации.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en-US" dirty="0" smtClean="0"/>
            <a:t>Lean Production</a:t>
          </a:r>
          <a:r>
            <a:rPr lang="ru-RU" dirty="0" smtClean="0"/>
            <a:t>: основные инструменты реализации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9EEE151-19E6-4D57-A6DD-95ACB77A5B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A94667-174E-4130-BF83-FA196C302BA5}">
      <dgm:prSet phldrT="[Текст]"/>
      <dgm:spPr/>
      <dgm:t>
        <a:bodyPr/>
        <a:lstStyle/>
        <a:p>
          <a:r>
            <a:rPr lang="ru-RU" dirty="0" smtClean="0"/>
            <a:t>Цели</a:t>
          </a:r>
          <a:r>
            <a:rPr lang="en-US" dirty="0" smtClean="0"/>
            <a:t> Lean Production</a:t>
          </a:r>
          <a:r>
            <a:rPr lang="ru-RU" dirty="0" smtClean="0"/>
            <a:t> </a:t>
          </a:r>
          <a:endParaRPr lang="ru-RU" dirty="0"/>
        </a:p>
      </dgm:t>
    </dgm:pt>
    <dgm:pt modelId="{81911A6F-CD53-47A0-85D2-C38B8D284621}" type="parTrans" cxnId="{F567EEAC-1B9F-4DFC-B7B4-3EAFB8988AF7}">
      <dgm:prSet/>
      <dgm:spPr/>
      <dgm:t>
        <a:bodyPr/>
        <a:lstStyle/>
        <a:p>
          <a:endParaRPr lang="ru-RU"/>
        </a:p>
      </dgm:t>
    </dgm:pt>
    <dgm:pt modelId="{7BFC6858-E774-4C62-A15E-982132DB6162}" type="sibTrans" cxnId="{F567EEAC-1B9F-4DFC-B7B4-3EAFB8988AF7}">
      <dgm:prSet/>
      <dgm:spPr/>
      <dgm:t>
        <a:bodyPr/>
        <a:lstStyle/>
        <a:p>
          <a:endParaRPr lang="ru-RU"/>
        </a:p>
      </dgm:t>
    </dgm:pt>
    <dgm:pt modelId="{B6CF2F1E-8665-4EF3-9F09-3DCB6EE30EBE}">
      <dgm:prSet phldrT="[Текст]"/>
      <dgm:spPr/>
      <dgm:t>
        <a:bodyPr/>
        <a:lstStyle/>
        <a:p>
          <a:r>
            <a:rPr lang="ru-RU" dirty="0" smtClean="0"/>
            <a:t>сокращение трудозатрат</a:t>
          </a:r>
          <a:endParaRPr lang="ru-RU" dirty="0"/>
        </a:p>
      </dgm:t>
    </dgm:pt>
    <dgm:pt modelId="{1DD991D1-EE19-4D0E-A107-40CAED0CCB7F}" type="parTrans" cxnId="{8FC4D0C3-8EB6-4D48-AF9C-9D9D3BA0DDC3}">
      <dgm:prSet/>
      <dgm:spPr/>
      <dgm:t>
        <a:bodyPr/>
        <a:lstStyle/>
        <a:p>
          <a:endParaRPr lang="ru-RU"/>
        </a:p>
      </dgm:t>
    </dgm:pt>
    <dgm:pt modelId="{0ECD7FF1-98B6-4563-9AE7-913AA635DAC1}" type="sibTrans" cxnId="{8FC4D0C3-8EB6-4D48-AF9C-9D9D3BA0DDC3}">
      <dgm:prSet/>
      <dgm:spPr/>
      <dgm:t>
        <a:bodyPr/>
        <a:lstStyle/>
        <a:p>
          <a:endParaRPr lang="ru-RU"/>
        </a:p>
      </dgm:t>
    </dgm:pt>
    <dgm:pt modelId="{D820431C-6246-41D1-868A-A5459765B56E}">
      <dgm:prSet phldrT="[Текст]"/>
      <dgm:spPr/>
      <dgm:t>
        <a:bodyPr/>
        <a:lstStyle/>
        <a:p>
          <a:r>
            <a:rPr lang="ru-RU" dirty="0" smtClean="0"/>
            <a:t>сокращение производственных и складских площадей</a:t>
          </a:r>
          <a:endParaRPr lang="ru-RU" dirty="0"/>
        </a:p>
      </dgm:t>
    </dgm:pt>
    <dgm:pt modelId="{F2467D91-E8C1-4E50-A8C8-2AC3DC7A8BCC}" type="parTrans" cxnId="{4784818B-2E95-43FB-AA65-7F4F15DE6AA9}">
      <dgm:prSet/>
      <dgm:spPr/>
      <dgm:t>
        <a:bodyPr/>
        <a:lstStyle/>
        <a:p>
          <a:endParaRPr lang="ru-RU"/>
        </a:p>
      </dgm:t>
    </dgm:pt>
    <dgm:pt modelId="{A3AAE70B-119D-45C4-96D6-88535A677823}" type="sibTrans" cxnId="{4784818B-2E95-43FB-AA65-7F4F15DE6AA9}">
      <dgm:prSet/>
      <dgm:spPr/>
      <dgm:t>
        <a:bodyPr/>
        <a:lstStyle/>
        <a:p>
          <a:endParaRPr lang="ru-RU"/>
        </a:p>
      </dgm:t>
    </dgm:pt>
    <dgm:pt modelId="{9E56351F-6AFC-48D1-A44A-E0D08912F60F}">
      <dgm:prSet phldrT="[Текст]"/>
      <dgm:spPr/>
      <dgm:t>
        <a:bodyPr/>
        <a:lstStyle/>
        <a:p>
          <a:r>
            <a:rPr lang="ru-RU" dirty="0" smtClean="0"/>
            <a:t>сокращение сроков разработки новой продукции</a:t>
          </a:r>
          <a:endParaRPr lang="ru-RU" dirty="0"/>
        </a:p>
      </dgm:t>
    </dgm:pt>
    <dgm:pt modelId="{D59FF9E9-C072-4251-AF5E-9C7A533CAAF7}" type="parTrans" cxnId="{F9FE2092-6A93-4A23-A981-83F769692893}">
      <dgm:prSet/>
      <dgm:spPr/>
      <dgm:t>
        <a:bodyPr/>
        <a:lstStyle/>
        <a:p>
          <a:endParaRPr lang="ru-RU"/>
        </a:p>
      </dgm:t>
    </dgm:pt>
    <dgm:pt modelId="{0B9793D0-0EF0-45AB-9A57-175270971BE8}" type="sibTrans" cxnId="{F9FE2092-6A93-4A23-A981-83F769692893}">
      <dgm:prSet/>
      <dgm:spPr/>
      <dgm:t>
        <a:bodyPr/>
        <a:lstStyle/>
        <a:p>
          <a:endParaRPr lang="ru-RU"/>
        </a:p>
      </dgm:t>
    </dgm:pt>
    <dgm:pt modelId="{D9A3B13B-0CEF-4649-A897-AAC6CC3C3237}">
      <dgm:prSet/>
      <dgm:spPr/>
      <dgm:t>
        <a:bodyPr/>
        <a:lstStyle/>
        <a:p>
          <a:r>
            <a:rPr lang="ru-RU" dirty="0" smtClean="0"/>
            <a:t>гарантия поставки продукции заказчику</a:t>
          </a:r>
          <a:endParaRPr lang="ru-RU" dirty="0"/>
        </a:p>
      </dgm:t>
    </dgm:pt>
    <dgm:pt modelId="{4E2C08FD-66A2-4701-9AA8-FB87F06E977C}" type="parTrans" cxnId="{510D9CA7-44A2-4D73-AD30-105093C1B75E}">
      <dgm:prSet/>
      <dgm:spPr/>
      <dgm:t>
        <a:bodyPr/>
        <a:lstStyle/>
        <a:p>
          <a:endParaRPr lang="ru-RU"/>
        </a:p>
      </dgm:t>
    </dgm:pt>
    <dgm:pt modelId="{47E295FE-412B-4FCA-A679-8F91C96E66EC}" type="sibTrans" cxnId="{510D9CA7-44A2-4D73-AD30-105093C1B75E}">
      <dgm:prSet/>
      <dgm:spPr/>
      <dgm:t>
        <a:bodyPr/>
        <a:lstStyle/>
        <a:p>
          <a:endParaRPr lang="ru-RU"/>
        </a:p>
      </dgm:t>
    </dgm:pt>
    <dgm:pt modelId="{7DC797F6-48D7-4479-8724-592FA038CCB7}">
      <dgm:prSet/>
      <dgm:spPr/>
      <dgm:t>
        <a:bodyPr/>
        <a:lstStyle/>
        <a:p>
          <a:r>
            <a:rPr lang="ru-RU" dirty="0" smtClean="0"/>
            <a:t>максимальное качество при минимальной стоимости</a:t>
          </a:r>
          <a:endParaRPr lang="ru-RU" dirty="0"/>
        </a:p>
      </dgm:t>
    </dgm:pt>
    <dgm:pt modelId="{79A02014-A53A-472B-B078-75EF1666AF79}" type="parTrans" cxnId="{FDDEA71D-9DEF-4BA9-B899-C0DCA138606B}">
      <dgm:prSet/>
      <dgm:spPr/>
      <dgm:t>
        <a:bodyPr/>
        <a:lstStyle/>
        <a:p>
          <a:endParaRPr lang="ru-RU"/>
        </a:p>
      </dgm:t>
    </dgm:pt>
    <dgm:pt modelId="{A27B188C-B2A5-4CED-9C20-240366DCA304}" type="sibTrans" cxnId="{FDDEA71D-9DEF-4BA9-B899-C0DCA138606B}">
      <dgm:prSet/>
      <dgm:spPr/>
      <dgm:t>
        <a:bodyPr/>
        <a:lstStyle/>
        <a:p>
          <a:endParaRPr lang="ru-RU"/>
        </a:p>
      </dgm:t>
    </dgm:pt>
    <dgm:pt modelId="{0288E154-CB05-40BE-A1DE-C5A5F11612A7}" type="pres">
      <dgm:prSet presAssocID="{19EEE151-19E6-4D57-A6DD-95ACB77A5B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F596B-381C-4753-A772-202F0447CB87}" type="pres">
      <dgm:prSet presAssocID="{3EA94667-174E-4130-BF83-FA196C302BA5}" presName="root1" presStyleCnt="0"/>
      <dgm:spPr/>
      <dgm:t>
        <a:bodyPr/>
        <a:lstStyle/>
        <a:p>
          <a:endParaRPr lang="ru-RU"/>
        </a:p>
      </dgm:t>
    </dgm:pt>
    <dgm:pt modelId="{0C8ED2A5-37D7-48A5-9EC2-42394D4B492A}" type="pres">
      <dgm:prSet presAssocID="{3EA94667-174E-4130-BF83-FA196C302B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BB638-47D0-4C3F-AA50-4A43778F1266}" type="pres">
      <dgm:prSet presAssocID="{3EA94667-174E-4130-BF83-FA196C302BA5}" presName="level2hierChild" presStyleCnt="0"/>
      <dgm:spPr/>
      <dgm:t>
        <a:bodyPr/>
        <a:lstStyle/>
        <a:p>
          <a:endParaRPr lang="ru-RU"/>
        </a:p>
      </dgm:t>
    </dgm:pt>
    <dgm:pt modelId="{F49D8F00-8E94-482E-BBEE-A9494469129D}" type="pres">
      <dgm:prSet presAssocID="{1DD991D1-EE19-4D0E-A107-40CAED0CCB7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59650CD-BBF9-4D7F-BF26-920EC1830E40}" type="pres">
      <dgm:prSet presAssocID="{1DD991D1-EE19-4D0E-A107-40CAED0CCB7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F773032-52C7-4183-ACD3-C129BF9604B4}" type="pres">
      <dgm:prSet presAssocID="{B6CF2F1E-8665-4EF3-9F09-3DCB6EE30EBE}" presName="root2" presStyleCnt="0"/>
      <dgm:spPr/>
      <dgm:t>
        <a:bodyPr/>
        <a:lstStyle/>
        <a:p>
          <a:endParaRPr lang="ru-RU"/>
        </a:p>
      </dgm:t>
    </dgm:pt>
    <dgm:pt modelId="{FEE3ECAE-2A4F-436C-BF04-4D079EBBC028}" type="pres">
      <dgm:prSet presAssocID="{B6CF2F1E-8665-4EF3-9F09-3DCB6EE30EBE}" presName="LevelTwoTextNode" presStyleLbl="node2" presStyleIdx="0" presStyleCnt="5" custScaleX="195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6D8E4-65BB-43F7-A4BF-C245892DE8C5}" type="pres">
      <dgm:prSet presAssocID="{B6CF2F1E-8665-4EF3-9F09-3DCB6EE30EBE}" presName="level3hierChild" presStyleCnt="0"/>
      <dgm:spPr/>
      <dgm:t>
        <a:bodyPr/>
        <a:lstStyle/>
        <a:p>
          <a:endParaRPr lang="ru-RU"/>
        </a:p>
      </dgm:t>
    </dgm:pt>
    <dgm:pt modelId="{416D9792-BE09-4C27-876F-611619C9CED5}" type="pres">
      <dgm:prSet presAssocID="{F2467D91-E8C1-4E50-A8C8-2AC3DC7A8BC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69DAD0F-86BD-4140-AB08-9ADA08904B69}" type="pres">
      <dgm:prSet presAssocID="{F2467D91-E8C1-4E50-A8C8-2AC3DC7A8BC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DDB46FA-9094-49D2-90E0-3A45F6BD2734}" type="pres">
      <dgm:prSet presAssocID="{D820431C-6246-41D1-868A-A5459765B56E}" presName="root2" presStyleCnt="0"/>
      <dgm:spPr/>
      <dgm:t>
        <a:bodyPr/>
        <a:lstStyle/>
        <a:p>
          <a:endParaRPr lang="ru-RU"/>
        </a:p>
      </dgm:t>
    </dgm:pt>
    <dgm:pt modelId="{8D0C487D-18A3-4820-A894-2AED34B8DD9A}" type="pres">
      <dgm:prSet presAssocID="{D820431C-6246-41D1-868A-A5459765B56E}" presName="LevelTwoTextNode" presStyleLbl="node2" presStyleIdx="1" presStyleCnt="5" custScaleX="195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5FA42-3C1A-4AA0-8275-DC3C2768ACC1}" type="pres">
      <dgm:prSet presAssocID="{D820431C-6246-41D1-868A-A5459765B56E}" presName="level3hierChild" presStyleCnt="0"/>
      <dgm:spPr/>
      <dgm:t>
        <a:bodyPr/>
        <a:lstStyle/>
        <a:p>
          <a:endParaRPr lang="ru-RU"/>
        </a:p>
      </dgm:t>
    </dgm:pt>
    <dgm:pt modelId="{9F91D115-B5D0-42A1-B7F1-EB1CD29123CB}" type="pres">
      <dgm:prSet presAssocID="{D59FF9E9-C072-4251-AF5E-9C7A533CAAF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721D053-86DF-4951-BFB3-DD62EBAFA351}" type="pres">
      <dgm:prSet presAssocID="{D59FF9E9-C072-4251-AF5E-9C7A533CAAF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56DA677-0FA5-409B-87A8-4768C7788121}" type="pres">
      <dgm:prSet presAssocID="{9E56351F-6AFC-48D1-A44A-E0D08912F60F}" presName="root2" presStyleCnt="0"/>
      <dgm:spPr/>
      <dgm:t>
        <a:bodyPr/>
        <a:lstStyle/>
        <a:p>
          <a:endParaRPr lang="ru-RU"/>
        </a:p>
      </dgm:t>
    </dgm:pt>
    <dgm:pt modelId="{04C5557C-11FC-4665-B02F-5F2A25CEFC80}" type="pres">
      <dgm:prSet presAssocID="{9E56351F-6AFC-48D1-A44A-E0D08912F60F}" presName="LevelTwoTextNode" presStyleLbl="node2" presStyleIdx="2" presStyleCnt="5" custScaleX="195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32B31-9109-4C1D-833B-37389610E29A}" type="pres">
      <dgm:prSet presAssocID="{9E56351F-6AFC-48D1-A44A-E0D08912F60F}" presName="level3hierChild" presStyleCnt="0"/>
      <dgm:spPr/>
      <dgm:t>
        <a:bodyPr/>
        <a:lstStyle/>
        <a:p>
          <a:endParaRPr lang="ru-RU"/>
        </a:p>
      </dgm:t>
    </dgm:pt>
    <dgm:pt modelId="{034FD8A5-EC07-4268-8B79-A29688FDC32D}" type="pres">
      <dgm:prSet presAssocID="{4E2C08FD-66A2-4701-9AA8-FB87F06E977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437F47B-E621-45B7-9552-6E9B3810D60A}" type="pres">
      <dgm:prSet presAssocID="{4E2C08FD-66A2-4701-9AA8-FB87F06E977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C68A844-D1EE-4563-83AE-5A1B987FA8EE}" type="pres">
      <dgm:prSet presAssocID="{D9A3B13B-0CEF-4649-A897-AAC6CC3C3237}" presName="root2" presStyleCnt="0"/>
      <dgm:spPr/>
      <dgm:t>
        <a:bodyPr/>
        <a:lstStyle/>
        <a:p>
          <a:endParaRPr lang="ru-RU"/>
        </a:p>
      </dgm:t>
    </dgm:pt>
    <dgm:pt modelId="{C69041A5-CE1F-4F32-9AC3-45E8CDCCBD92}" type="pres">
      <dgm:prSet presAssocID="{D9A3B13B-0CEF-4649-A897-AAC6CC3C3237}" presName="LevelTwoTextNode" presStyleLbl="node2" presStyleIdx="3" presStyleCnt="5" custScaleX="195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96728-7B69-448C-9872-2DEE72038DDD}" type="pres">
      <dgm:prSet presAssocID="{D9A3B13B-0CEF-4649-A897-AAC6CC3C3237}" presName="level3hierChild" presStyleCnt="0"/>
      <dgm:spPr/>
      <dgm:t>
        <a:bodyPr/>
        <a:lstStyle/>
        <a:p>
          <a:endParaRPr lang="ru-RU"/>
        </a:p>
      </dgm:t>
    </dgm:pt>
    <dgm:pt modelId="{457659B6-D852-44AB-90D7-4F5C69E0BCB5}" type="pres">
      <dgm:prSet presAssocID="{79A02014-A53A-472B-B078-75EF1666AF7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C724709-2A9E-4FE1-8906-ABEC1A3249B7}" type="pres">
      <dgm:prSet presAssocID="{79A02014-A53A-472B-B078-75EF1666AF7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B9CFC3C-4D04-43AE-97F5-E5CDCD0F98D8}" type="pres">
      <dgm:prSet presAssocID="{7DC797F6-48D7-4479-8724-592FA038CCB7}" presName="root2" presStyleCnt="0"/>
      <dgm:spPr/>
      <dgm:t>
        <a:bodyPr/>
        <a:lstStyle/>
        <a:p>
          <a:endParaRPr lang="ru-RU"/>
        </a:p>
      </dgm:t>
    </dgm:pt>
    <dgm:pt modelId="{5910B197-11BD-4DD8-80B4-9504B2524451}" type="pres">
      <dgm:prSet presAssocID="{7DC797F6-48D7-4479-8724-592FA038CCB7}" presName="LevelTwoTextNode" presStyleLbl="node2" presStyleIdx="4" presStyleCnt="5" custScaleX="195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61F36-0815-4366-9BEE-4FA13C8564D3}" type="pres">
      <dgm:prSet presAssocID="{7DC797F6-48D7-4479-8724-592FA038CCB7}" presName="level3hierChild" presStyleCnt="0"/>
      <dgm:spPr/>
      <dgm:t>
        <a:bodyPr/>
        <a:lstStyle/>
        <a:p>
          <a:endParaRPr lang="ru-RU"/>
        </a:p>
      </dgm:t>
    </dgm:pt>
  </dgm:ptLst>
  <dgm:cxnLst>
    <dgm:cxn modelId="{397CA294-DB4F-4770-855D-28011A9079DB}" type="presOf" srcId="{B6CF2F1E-8665-4EF3-9F09-3DCB6EE30EBE}" destId="{FEE3ECAE-2A4F-436C-BF04-4D079EBBC028}" srcOrd="0" destOrd="0" presId="urn:microsoft.com/office/officeart/2008/layout/HorizontalMultiLevelHierarchy"/>
    <dgm:cxn modelId="{2D6DE11B-BB91-4A2C-9D66-FEB8E46BC7A5}" type="presOf" srcId="{19EEE151-19E6-4D57-A6DD-95ACB77A5B51}" destId="{0288E154-CB05-40BE-A1DE-C5A5F11612A7}" srcOrd="0" destOrd="0" presId="urn:microsoft.com/office/officeart/2008/layout/HorizontalMultiLevelHierarchy"/>
    <dgm:cxn modelId="{1AA49104-4214-42E6-AF9C-137FB3C9C0EC}" type="presOf" srcId="{D59FF9E9-C072-4251-AF5E-9C7A533CAAF7}" destId="{5721D053-86DF-4951-BFB3-DD62EBAFA351}" srcOrd="1" destOrd="0" presId="urn:microsoft.com/office/officeart/2008/layout/HorizontalMultiLevelHierarchy"/>
    <dgm:cxn modelId="{F567EEAC-1B9F-4DFC-B7B4-3EAFB8988AF7}" srcId="{19EEE151-19E6-4D57-A6DD-95ACB77A5B51}" destId="{3EA94667-174E-4130-BF83-FA196C302BA5}" srcOrd="0" destOrd="0" parTransId="{81911A6F-CD53-47A0-85D2-C38B8D284621}" sibTransId="{7BFC6858-E774-4C62-A15E-982132DB6162}"/>
    <dgm:cxn modelId="{E6E18E7E-805F-496C-BEAA-8FE6AD5E6A28}" type="presOf" srcId="{D820431C-6246-41D1-868A-A5459765B56E}" destId="{8D0C487D-18A3-4820-A894-2AED34B8DD9A}" srcOrd="0" destOrd="0" presId="urn:microsoft.com/office/officeart/2008/layout/HorizontalMultiLevelHierarchy"/>
    <dgm:cxn modelId="{5C650CF8-FB58-4E4E-BD3A-29D08271B18A}" type="presOf" srcId="{3EA94667-174E-4130-BF83-FA196C302BA5}" destId="{0C8ED2A5-37D7-48A5-9EC2-42394D4B492A}" srcOrd="0" destOrd="0" presId="urn:microsoft.com/office/officeart/2008/layout/HorizontalMultiLevelHierarchy"/>
    <dgm:cxn modelId="{D45DD3A3-5316-499A-B699-05BF3AE401AD}" type="presOf" srcId="{79A02014-A53A-472B-B078-75EF1666AF79}" destId="{457659B6-D852-44AB-90D7-4F5C69E0BCB5}" srcOrd="0" destOrd="0" presId="urn:microsoft.com/office/officeart/2008/layout/HorizontalMultiLevelHierarchy"/>
    <dgm:cxn modelId="{BDE292D5-B6AF-45C8-9B82-0B52525B2D25}" type="presOf" srcId="{4E2C08FD-66A2-4701-9AA8-FB87F06E977C}" destId="{034FD8A5-EC07-4268-8B79-A29688FDC32D}" srcOrd="0" destOrd="0" presId="urn:microsoft.com/office/officeart/2008/layout/HorizontalMultiLevelHierarchy"/>
    <dgm:cxn modelId="{3F273935-AC75-41E2-9FD2-5365AF299478}" type="presOf" srcId="{F2467D91-E8C1-4E50-A8C8-2AC3DC7A8BCC}" destId="{169DAD0F-86BD-4140-AB08-9ADA08904B69}" srcOrd="1" destOrd="0" presId="urn:microsoft.com/office/officeart/2008/layout/HorizontalMultiLevelHierarchy"/>
    <dgm:cxn modelId="{B868D7FC-FED1-481D-BDAC-DF3B8599530A}" type="presOf" srcId="{D59FF9E9-C072-4251-AF5E-9C7A533CAAF7}" destId="{9F91D115-B5D0-42A1-B7F1-EB1CD29123CB}" srcOrd="0" destOrd="0" presId="urn:microsoft.com/office/officeart/2008/layout/HorizontalMultiLevelHierarchy"/>
    <dgm:cxn modelId="{0EC63221-75F1-488F-BDFC-7BA63047976B}" type="presOf" srcId="{9E56351F-6AFC-48D1-A44A-E0D08912F60F}" destId="{04C5557C-11FC-4665-B02F-5F2A25CEFC80}" srcOrd="0" destOrd="0" presId="urn:microsoft.com/office/officeart/2008/layout/HorizontalMultiLevelHierarchy"/>
    <dgm:cxn modelId="{510D9CA7-44A2-4D73-AD30-105093C1B75E}" srcId="{3EA94667-174E-4130-BF83-FA196C302BA5}" destId="{D9A3B13B-0CEF-4649-A897-AAC6CC3C3237}" srcOrd="3" destOrd="0" parTransId="{4E2C08FD-66A2-4701-9AA8-FB87F06E977C}" sibTransId="{47E295FE-412B-4FCA-A679-8F91C96E66EC}"/>
    <dgm:cxn modelId="{6A27DDB0-8B0C-4C57-9B62-0B661BFAB0BF}" type="presOf" srcId="{F2467D91-E8C1-4E50-A8C8-2AC3DC7A8BCC}" destId="{416D9792-BE09-4C27-876F-611619C9CED5}" srcOrd="0" destOrd="0" presId="urn:microsoft.com/office/officeart/2008/layout/HorizontalMultiLevelHierarchy"/>
    <dgm:cxn modelId="{F9FE2092-6A93-4A23-A981-83F769692893}" srcId="{3EA94667-174E-4130-BF83-FA196C302BA5}" destId="{9E56351F-6AFC-48D1-A44A-E0D08912F60F}" srcOrd="2" destOrd="0" parTransId="{D59FF9E9-C072-4251-AF5E-9C7A533CAAF7}" sibTransId="{0B9793D0-0EF0-45AB-9A57-175270971BE8}"/>
    <dgm:cxn modelId="{FDDEA71D-9DEF-4BA9-B899-C0DCA138606B}" srcId="{3EA94667-174E-4130-BF83-FA196C302BA5}" destId="{7DC797F6-48D7-4479-8724-592FA038CCB7}" srcOrd="4" destOrd="0" parTransId="{79A02014-A53A-472B-B078-75EF1666AF79}" sibTransId="{A27B188C-B2A5-4CED-9C20-240366DCA304}"/>
    <dgm:cxn modelId="{18A1B839-2E60-4D9B-8800-1CB70B020801}" type="presOf" srcId="{1DD991D1-EE19-4D0E-A107-40CAED0CCB7F}" destId="{459650CD-BBF9-4D7F-BF26-920EC1830E40}" srcOrd="1" destOrd="0" presId="urn:microsoft.com/office/officeart/2008/layout/HorizontalMultiLevelHierarchy"/>
    <dgm:cxn modelId="{CC085C8A-E74A-443C-AB4F-60D4F90DA923}" type="presOf" srcId="{4E2C08FD-66A2-4701-9AA8-FB87F06E977C}" destId="{4437F47B-E621-45B7-9552-6E9B3810D60A}" srcOrd="1" destOrd="0" presId="urn:microsoft.com/office/officeart/2008/layout/HorizontalMultiLevelHierarchy"/>
    <dgm:cxn modelId="{4784818B-2E95-43FB-AA65-7F4F15DE6AA9}" srcId="{3EA94667-174E-4130-BF83-FA196C302BA5}" destId="{D820431C-6246-41D1-868A-A5459765B56E}" srcOrd="1" destOrd="0" parTransId="{F2467D91-E8C1-4E50-A8C8-2AC3DC7A8BCC}" sibTransId="{A3AAE70B-119D-45C4-96D6-88535A677823}"/>
    <dgm:cxn modelId="{5890B819-8C70-4568-9B50-6D813AAB0BA5}" type="presOf" srcId="{D9A3B13B-0CEF-4649-A897-AAC6CC3C3237}" destId="{C69041A5-CE1F-4F32-9AC3-45E8CDCCBD92}" srcOrd="0" destOrd="0" presId="urn:microsoft.com/office/officeart/2008/layout/HorizontalMultiLevelHierarchy"/>
    <dgm:cxn modelId="{AEAB0827-B1B5-438B-B47D-89CE7B8BFC0F}" type="presOf" srcId="{7DC797F6-48D7-4479-8724-592FA038CCB7}" destId="{5910B197-11BD-4DD8-80B4-9504B2524451}" srcOrd="0" destOrd="0" presId="urn:microsoft.com/office/officeart/2008/layout/HorizontalMultiLevelHierarchy"/>
    <dgm:cxn modelId="{F0C8ECEE-B190-4EAF-92A4-195E9E86D0B6}" type="presOf" srcId="{79A02014-A53A-472B-B078-75EF1666AF79}" destId="{4C724709-2A9E-4FE1-8906-ABEC1A3249B7}" srcOrd="1" destOrd="0" presId="urn:microsoft.com/office/officeart/2008/layout/HorizontalMultiLevelHierarchy"/>
    <dgm:cxn modelId="{8FC4D0C3-8EB6-4D48-AF9C-9D9D3BA0DDC3}" srcId="{3EA94667-174E-4130-BF83-FA196C302BA5}" destId="{B6CF2F1E-8665-4EF3-9F09-3DCB6EE30EBE}" srcOrd="0" destOrd="0" parTransId="{1DD991D1-EE19-4D0E-A107-40CAED0CCB7F}" sibTransId="{0ECD7FF1-98B6-4563-9AE7-913AA635DAC1}"/>
    <dgm:cxn modelId="{5C57B01F-0E3C-4EEE-8C62-AB2E3B5532C2}" type="presOf" srcId="{1DD991D1-EE19-4D0E-A107-40CAED0CCB7F}" destId="{F49D8F00-8E94-482E-BBEE-A9494469129D}" srcOrd="0" destOrd="0" presId="urn:microsoft.com/office/officeart/2008/layout/HorizontalMultiLevelHierarchy"/>
    <dgm:cxn modelId="{4B775843-4C09-4BB4-95D9-DDAF68FBEFE2}" type="presParOf" srcId="{0288E154-CB05-40BE-A1DE-C5A5F11612A7}" destId="{D3EF596B-381C-4753-A772-202F0447CB87}" srcOrd="0" destOrd="0" presId="urn:microsoft.com/office/officeart/2008/layout/HorizontalMultiLevelHierarchy"/>
    <dgm:cxn modelId="{DC03132F-3924-400F-AB2F-480792F28838}" type="presParOf" srcId="{D3EF596B-381C-4753-A772-202F0447CB87}" destId="{0C8ED2A5-37D7-48A5-9EC2-42394D4B492A}" srcOrd="0" destOrd="0" presId="urn:microsoft.com/office/officeart/2008/layout/HorizontalMultiLevelHierarchy"/>
    <dgm:cxn modelId="{168A15BB-6CC2-4178-9B90-7DDE0316DC1B}" type="presParOf" srcId="{D3EF596B-381C-4753-A772-202F0447CB87}" destId="{3D4BB638-47D0-4C3F-AA50-4A43778F1266}" srcOrd="1" destOrd="0" presId="urn:microsoft.com/office/officeart/2008/layout/HorizontalMultiLevelHierarchy"/>
    <dgm:cxn modelId="{7908A878-48F6-44A9-BE4F-94786783CC68}" type="presParOf" srcId="{3D4BB638-47D0-4C3F-AA50-4A43778F1266}" destId="{F49D8F00-8E94-482E-BBEE-A9494469129D}" srcOrd="0" destOrd="0" presId="urn:microsoft.com/office/officeart/2008/layout/HorizontalMultiLevelHierarchy"/>
    <dgm:cxn modelId="{C8435F1E-0E17-4042-92C7-565DBA45E3E1}" type="presParOf" srcId="{F49D8F00-8E94-482E-BBEE-A9494469129D}" destId="{459650CD-BBF9-4D7F-BF26-920EC1830E40}" srcOrd="0" destOrd="0" presId="urn:microsoft.com/office/officeart/2008/layout/HorizontalMultiLevelHierarchy"/>
    <dgm:cxn modelId="{CEC2F69C-F654-41F7-A79B-62CFC7FA2CA0}" type="presParOf" srcId="{3D4BB638-47D0-4C3F-AA50-4A43778F1266}" destId="{1F773032-52C7-4183-ACD3-C129BF9604B4}" srcOrd="1" destOrd="0" presId="urn:microsoft.com/office/officeart/2008/layout/HorizontalMultiLevelHierarchy"/>
    <dgm:cxn modelId="{B0356C58-8103-491A-A839-1C3A0EBF28B5}" type="presParOf" srcId="{1F773032-52C7-4183-ACD3-C129BF9604B4}" destId="{FEE3ECAE-2A4F-436C-BF04-4D079EBBC028}" srcOrd="0" destOrd="0" presId="urn:microsoft.com/office/officeart/2008/layout/HorizontalMultiLevelHierarchy"/>
    <dgm:cxn modelId="{A702B827-484A-411B-9B90-B53B5C9799D1}" type="presParOf" srcId="{1F773032-52C7-4183-ACD3-C129BF9604B4}" destId="{C646D8E4-65BB-43F7-A4BF-C245892DE8C5}" srcOrd="1" destOrd="0" presId="urn:microsoft.com/office/officeart/2008/layout/HorizontalMultiLevelHierarchy"/>
    <dgm:cxn modelId="{F225EED6-7BB4-42CC-8E23-0F8949D50517}" type="presParOf" srcId="{3D4BB638-47D0-4C3F-AA50-4A43778F1266}" destId="{416D9792-BE09-4C27-876F-611619C9CED5}" srcOrd="2" destOrd="0" presId="urn:microsoft.com/office/officeart/2008/layout/HorizontalMultiLevelHierarchy"/>
    <dgm:cxn modelId="{3F9CAC01-9842-4BE0-8730-5CBEA4743E9F}" type="presParOf" srcId="{416D9792-BE09-4C27-876F-611619C9CED5}" destId="{169DAD0F-86BD-4140-AB08-9ADA08904B69}" srcOrd="0" destOrd="0" presId="urn:microsoft.com/office/officeart/2008/layout/HorizontalMultiLevelHierarchy"/>
    <dgm:cxn modelId="{F08EA9ED-3961-4DAC-B082-F4B5D789D414}" type="presParOf" srcId="{3D4BB638-47D0-4C3F-AA50-4A43778F1266}" destId="{EDDB46FA-9094-49D2-90E0-3A45F6BD2734}" srcOrd="3" destOrd="0" presId="urn:microsoft.com/office/officeart/2008/layout/HorizontalMultiLevelHierarchy"/>
    <dgm:cxn modelId="{6496A00F-F18E-4E19-AE96-989AE0131509}" type="presParOf" srcId="{EDDB46FA-9094-49D2-90E0-3A45F6BD2734}" destId="{8D0C487D-18A3-4820-A894-2AED34B8DD9A}" srcOrd="0" destOrd="0" presId="urn:microsoft.com/office/officeart/2008/layout/HorizontalMultiLevelHierarchy"/>
    <dgm:cxn modelId="{1BB4BB4B-271D-4431-98D4-697707D6E6A3}" type="presParOf" srcId="{EDDB46FA-9094-49D2-90E0-3A45F6BD2734}" destId="{DA55FA42-3C1A-4AA0-8275-DC3C2768ACC1}" srcOrd="1" destOrd="0" presId="urn:microsoft.com/office/officeart/2008/layout/HorizontalMultiLevelHierarchy"/>
    <dgm:cxn modelId="{08E43736-086E-4CF3-A4C1-228E43F8BDBF}" type="presParOf" srcId="{3D4BB638-47D0-4C3F-AA50-4A43778F1266}" destId="{9F91D115-B5D0-42A1-B7F1-EB1CD29123CB}" srcOrd="4" destOrd="0" presId="urn:microsoft.com/office/officeart/2008/layout/HorizontalMultiLevelHierarchy"/>
    <dgm:cxn modelId="{9CB0BB38-5D71-4489-B222-F5C207DCEB35}" type="presParOf" srcId="{9F91D115-B5D0-42A1-B7F1-EB1CD29123CB}" destId="{5721D053-86DF-4951-BFB3-DD62EBAFA351}" srcOrd="0" destOrd="0" presId="urn:microsoft.com/office/officeart/2008/layout/HorizontalMultiLevelHierarchy"/>
    <dgm:cxn modelId="{726F5EAF-4BC8-4C24-A10E-77E0F2BE1786}" type="presParOf" srcId="{3D4BB638-47D0-4C3F-AA50-4A43778F1266}" destId="{356DA677-0FA5-409B-87A8-4768C7788121}" srcOrd="5" destOrd="0" presId="urn:microsoft.com/office/officeart/2008/layout/HorizontalMultiLevelHierarchy"/>
    <dgm:cxn modelId="{527251AB-6092-4910-999E-A1E58BCD8734}" type="presParOf" srcId="{356DA677-0FA5-409B-87A8-4768C7788121}" destId="{04C5557C-11FC-4665-B02F-5F2A25CEFC80}" srcOrd="0" destOrd="0" presId="urn:microsoft.com/office/officeart/2008/layout/HorizontalMultiLevelHierarchy"/>
    <dgm:cxn modelId="{430E58CA-16F7-4968-9976-AB2CE84CA8D6}" type="presParOf" srcId="{356DA677-0FA5-409B-87A8-4768C7788121}" destId="{FEF32B31-9109-4C1D-833B-37389610E29A}" srcOrd="1" destOrd="0" presId="urn:microsoft.com/office/officeart/2008/layout/HorizontalMultiLevelHierarchy"/>
    <dgm:cxn modelId="{6CBD7B54-6059-4A7C-95C5-079819C3B326}" type="presParOf" srcId="{3D4BB638-47D0-4C3F-AA50-4A43778F1266}" destId="{034FD8A5-EC07-4268-8B79-A29688FDC32D}" srcOrd="6" destOrd="0" presId="urn:microsoft.com/office/officeart/2008/layout/HorizontalMultiLevelHierarchy"/>
    <dgm:cxn modelId="{990C56F6-6BAC-4893-B1E4-FB573005F62B}" type="presParOf" srcId="{034FD8A5-EC07-4268-8B79-A29688FDC32D}" destId="{4437F47B-E621-45B7-9552-6E9B3810D60A}" srcOrd="0" destOrd="0" presId="urn:microsoft.com/office/officeart/2008/layout/HorizontalMultiLevelHierarchy"/>
    <dgm:cxn modelId="{9F3F2312-C526-4FEB-848F-ED1DF94DF8BC}" type="presParOf" srcId="{3D4BB638-47D0-4C3F-AA50-4A43778F1266}" destId="{EC68A844-D1EE-4563-83AE-5A1B987FA8EE}" srcOrd="7" destOrd="0" presId="urn:microsoft.com/office/officeart/2008/layout/HorizontalMultiLevelHierarchy"/>
    <dgm:cxn modelId="{7B7D7ED3-A516-4C4C-88A0-0CEB0B06BE39}" type="presParOf" srcId="{EC68A844-D1EE-4563-83AE-5A1B987FA8EE}" destId="{C69041A5-CE1F-4F32-9AC3-45E8CDCCBD92}" srcOrd="0" destOrd="0" presId="urn:microsoft.com/office/officeart/2008/layout/HorizontalMultiLevelHierarchy"/>
    <dgm:cxn modelId="{B9EAE724-365D-404B-B098-ED31E33470DF}" type="presParOf" srcId="{EC68A844-D1EE-4563-83AE-5A1B987FA8EE}" destId="{90C96728-7B69-448C-9872-2DEE72038DDD}" srcOrd="1" destOrd="0" presId="urn:microsoft.com/office/officeart/2008/layout/HorizontalMultiLevelHierarchy"/>
    <dgm:cxn modelId="{B764E729-4F92-464C-BE6D-880D450F34D7}" type="presParOf" srcId="{3D4BB638-47D0-4C3F-AA50-4A43778F1266}" destId="{457659B6-D852-44AB-90D7-4F5C69E0BCB5}" srcOrd="8" destOrd="0" presId="urn:microsoft.com/office/officeart/2008/layout/HorizontalMultiLevelHierarchy"/>
    <dgm:cxn modelId="{95AF23CD-BBAC-478C-ADE3-112EA1537A3D}" type="presParOf" srcId="{457659B6-D852-44AB-90D7-4F5C69E0BCB5}" destId="{4C724709-2A9E-4FE1-8906-ABEC1A3249B7}" srcOrd="0" destOrd="0" presId="urn:microsoft.com/office/officeart/2008/layout/HorizontalMultiLevelHierarchy"/>
    <dgm:cxn modelId="{FD20B80B-3415-4E9A-A519-EE5675DD82B1}" type="presParOf" srcId="{3D4BB638-47D0-4C3F-AA50-4A43778F1266}" destId="{1B9CFC3C-4D04-43AE-97F5-E5CDCD0F98D8}" srcOrd="9" destOrd="0" presId="urn:microsoft.com/office/officeart/2008/layout/HorizontalMultiLevelHierarchy"/>
    <dgm:cxn modelId="{0F2B8D45-8231-46B9-BD6F-5195AF0019C6}" type="presParOf" srcId="{1B9CFC3C-4D04-43AE-97F5-E5CDCD0F98D8}" destId="{5910B197-11BD-4DD8-80B4-9504B2524451}" srcOrd="0" destOrd="0" presId="urn:microsoft.com/office/officeart/2008/layout/HorizontalMultiLevelHierarchy"/>
    <dgm:cxn modelId="{643CE91D-8C5D-41C4-9A89-D9749A1D3855}" type="presParOf" srcId="{1B9CFC3C-4D04-43AE-97F5-E5CDCD0F98D8}" destId="{C9061F36-0815-4366-9BEE-4FA13C8564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D744A0F-7C70-4657-8673-BB54F5EEDE00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BDD8973-A3B6-4E78-B3B2-4C909AD3F5F2}">
      <dgm:prSet phldrT="[Текст]"/>
      <dgm:spPr/>
      <dgm:t>
        <a:bodyPr/>
        <a:lstStyle/>
        <a:p>
          <a:r>
            <a:rPr lang="ru-RU" dirty="0" smtClean="0"/>
            <a:t>Требования для эффективной работы </a:t>
          </a:r>
          <a:r>
            <a:rPr lang="en-US" dirty="0" smtClean="0"/>
            <a:t>Lean Production</a:t>
          </a:r>
          <a:endParaRPr lang="ru-RU" dirty="0"/>
        </a:p>
      </dgm:t>
    </dgm:pt>
    <dgm:pt modelId="{16D2FF9D-D6D4-4656-A756-0811B08493A2}" type="parTrans" cxnId="{9B1257AD-9A6D-4D82-9CCE-4C32F270F403}">
      <dgm:prSet/>
      <dgm:spPr/>
      <dgm:t>
        <a:bodyPr/>
        <a:lstStyle/>
        <a:p>
          <a:endParaRPr lang="ru-RU"/>
        </a:p>
      </dgm:t>
    </dgm:pt>
    <dgm:pt modelId="{730A4B41-E30E-4134-A0C7-768AFECCDF1B}" type="sibTrans" cxnId="{9B1257AD-9A6D-4D82-9CCE-4C32F270F403}">
      <dgm:prSet/>
      <dgm:spPr/>
      <dgm:t>
        <a:bodyPr/>
        <a:lstStyle/>
        <a:p>
          <a:endParaRPr lang="ru-RU"/>
        </a:p>
      </dgm:t>
    </dgm:pt>
    <dgm:pt modelId="{CD389307-1CC1-4113-B72F-D9D5C4AABF04}">
      <dgm:prSet phldrT="[Текст]"/>
      <dgm:spPr/>
      <dgm:t>
        <a:bodyPr/>
        <a:lstStyle/>
        <a:p>
          <a:r>
            <a:rPr lang="ru-RU" dirty="0" smtClean="0"/>
            <a:t>Длительный жизненный цикл продукции</a:t>
          </a:r>
          <a:endParaRPr lang="ru-RU" dirty="0"/>
        </a:p>
      </dgm:t>
    </dgm:pt>
    <dgm:pt modelId="{544766C4-9A4D-4C68-9314-01FC12CA0217}" type="parTrans" cxnId="{D1FC5076-A9C9-412F-98A6-75E6F1490792}">
      <dgm:prSet/>
      <dgm:spPr/>
      <dgm:t>
        <a:bodyPr/>
        <a:lstStyle/>
        <a:p>
          <a:endParaRPr lang="ru-RU"/>
        </a:p>
      </dgm:t>
    </dgm:pt>
    <dgm:pt modelId="{4244EC1A-ADE2-48D5-B1AA-C99ECE562364}" type="sibTrans" cxnId="{D1FC5076-A9C9-412F-98A6-75E6F1490792}">
      <dgm:prSet/>
      <dgm:spPr/>
      <dgm:t>
        <a:bodyPr/>
        <a:lstStyle/>
        <a:p>
          <a:endParaRPr lang="ru-RU"/>
        </a:p>
      </dgm:t>
    </dgm:pt>
    <dgm:pt modelId="{76B37C85-93A8-43AA-9DE4-4395662DC12C}">
      <dgm:prSet phldrT="[Текст]"/>
      <dgm:spPr/>
      <dgm:t>
        <a:bodyPr/>
        <a:lstStyle/>
        <a:p>
          <a:r>
            <a:rPr lang="ru-RU" dirty="0" smtClean="0"/>
            <a:t>Относительно небольшой ассортимент продукции</a:t>
          </a:r>
          <a:endParaRPr lang="ru-RU" dirty="0"/>
        </a:p>
      </dgm:t>
    </dgm:pt>
    <dgm:pt modelId="{EBB1076D-B5C9-4895-92B2-232A462106EF}" type="parTrans" cxnId="{5623BDB9-F647-4C78-8632-40C2BCB0165F}">
      <dgm:prSet/>
      <dgm:spPr/>
      <dgm:t>
        <a:bodyPr/>
        <a:lstStyle/>
        <a:p>
          <a:endParaRPr lang="ru-RU"/>
        </a:p>
      </dgm:t>
    </dgm:pt>
    <dgm:pt modelId="{A6B647B2-26DC-4DEF-A31D-BAB618B49F8F}" type="sibTrans" cxnId="{5623BDB9-F647-4C78-8632-40C2BCB0165F}">
      <dgm:prSet/>
      <dgm:spPr/>
      <dgm:t>
        <a:bodyPr/>
        <a:lstStyle/>
        <a:p>
          <a:endParaRPr lang="ru-RU"/>
        </a:p>
      </dgm:t>
    </dgm:pt>
    <dgm:pt modelId="{5750BEE7-508A-41E2-95EB-9F356C7996BC}">
      <dgm:prSet phldrT="[Текст]"/>
      <dgm:spPr/>
      <dgm:t>
        <a:bodyPr/>
        <a:lstStyle/>
        <a:p>
          <a:r>
            <a:rPr lang="ru-RU" dirty="0" smtClean="0"/>
            <a:t>Относительно постоянный спрос на продукцию</a:t>
          </a:r>
          <a:endParaRPr lang="ru-RU" dirty="0"/>
        </a:p>
      </dgm:t>
    </dgm:pt>
    <dgm:pt modelId="{E9B6E921-577B-47ED-9741-F3947B279766}" type="parTrans" cxnId="{2081B550-F6B1-4E63-BBC1-07BA7DBD2E53}">
      <dgm:prSet/>
      <dgm:spPr/>
      <dgm:t>
        <a:bodyPr/>
        <a:lstStyle/>
        <a:p>
          <a:endParaRPr lang="ru-RU"/>
        </a:p>
      </dgm:t>
    </dgm:pt>
    <dgm:pt modelId="{AFB1ED2A-4032-41DD-971A-17A21668C8CA}" type="sibTrans" cxnId="{2081B550-F6B1-4E63-BBC1-07BA7DBD2E53}">
      <dgm:prSet/>
      <dgm:spPr/>
      <dgm:t>
        <a:bodyPr/>
        <a:lstStyle/>
        <a:p>
          <a:endParaRPr lang="ru-RU"/>
        </a:p>
      </dgm:t>
    </dgm:pt>
    <dgm:pt modelId="{05CCAFEE-993A-41EE-8583-7C107F1B8707}" type="pres">
      <dgm:prSet presAssocID="{0D744A0F-7C70-4657-8673-BB54F5EEDE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D99E36-1E64-421E-BC2D-DC28934E61CC}" type="pres">
      <dgm:prSet presAssocID="{CBDD8973-A3B6-4E78-B3B2-4C909AD3F5F2}" presName="hierRoot1" presStyleCnt="0">
        <dgm:presLayoutVars>
          <dgm:hierBranch val="init"/>
        </dgm:presLayoutVars>
      </dgm:prSet>
      <dgm:spPr/>
    </dgm:pt>
    <dgm:pt modelId="{0A16E97D-EF9F-4E2A-8A85-00928494F544}" type="pres">
      <dgm:prSet presAssocID="{CBDD8973-A3B6-4E78-B3B2-4C909AD3F5F2}" presName="rootComposite1" presStyleCnt="0"/>
      <dgm:spPr/>
    </dgm:pt>
    <dgm:pt modelId="{8D470850-EA24-4F41-ACAF-B7FCC5C061DB}" type="pres">
      <dgm:prSet presAssocID="{CBDD8973-A3B6-4E78-B3B2-4C909AD3F5F2}" presName="rootText1" presStyleLbl="node0" presStyleIdx="0" presStyleCnt="1" custScaleX="171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7CB66C-17CC-4071-B8EC-57AAF86F1BF5}" type="pres">
      <dgm:prSet presAssocID="{CBDD8973-A3B6-4E78-B3B2-4C909AD3F5F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558048-C3AB-4851-8987-5B762E1C3762}" type="pres">
      <dgm:prSet presAssocID="{CBDD8973-A3B6-4E78-B3B2-4C909AD3F5F2}" presName="hierChild2" presStyleCnt="0"/>
      <dgm:spPr/>
    </dgm:pt>
    <dgm:pt modelId="{71423E20-8068-43EC-BA82-2FD96412FACD}" type="pres">
      <dgm:prSet presAssocID="{544766C4-9A4D-4C68-9314-01FC12CA021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4A70F05-C3A4-4300-848B-2C9AE95AEB1F}" type="pres">
      <dgm:prSet presAssocID="{CD389307-1CC1-4113-B72F-D9D5C4AABF04}" presName="hierRoot2" presStyleCnt="0">
        <dgm:presLayoutVars>
          <dgm:hierBranch val="init"/>
        </dgm:presLayoutVars>
      </dgm:prSet>
      <dgm:spPr/>
    </dgm:pt>
    <dgm:pt modelId="{D5085404-7BFA-4C60-82B5-E86EB2459629}" type="pres">
      <dgm:prSet presAssocID="{CD389307-1CC1-4113-B72F-D9D5C4AABF04}" presName="rootComposite" presStyleCnt="0"/>
      <dgm:spPr/>
    </dgm:pt>
    <dgm:pt modelId="{035B924F-6111-4BF7-ABF5-7CEFFE13A732}" type="pres">
      <dgm:prSet presAssocID="{CD389307-1CC1-4113-B72F-D9D5C4AABF0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95DFDA-ACC6-4AC9-8F6E-EE638E959DF5}" type="pres">
      <dgm:prSet presAssocID="{CD389307-1CC1-4113-B72F-D9D5C4AABF04}" presName="rootConnector" presStyleLbl="node2" presStyleIdx="0" presStyleCnt="3"/>
      <dgm:spPr/>
      <dgm:t>
        <a:bodyPr/>
        <a:lstStyle/>
        <a:p>
          <a:endParaRPr lang="ru-RU"/>
        </a:p>
      </dgm:t>
    </dgm:pt>
    <dgm:pt modelId="{69AC5388-8492-4009-9D26-EC06F9C3D118}" type="pres">
      <dgm:prSet presAssocID="{CD389307-1CC1-4113-B72F-D9D5C4AABF04}" presName="hierChild4" presStyleCnt="0"/>
      <dgm:spPr/>
    </dgm:pt>
    <dgm:pt modelId="{C9276BD2-A52D-4534-8546-4E4FEFE0B90C}" type="pres">
      <dgm:prSet presAssocID="{CD389307-1CC1-4113-B72F-D9D5C4AABF04}" presName="hierChild5" presStyleCnt="0"/>
      <dgm:spPr/>
    </dgm:pt>
    <dgm:pt modelId="{7155A9D0-0B31-4D4A-B9B1-49752CB7E402}" type="pres">
      <dgm:prSet presAssocID="{EBB1076D-B5C9-4895-92B2-232A462106E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CEA8BAE-2D78-4061-A27F-552F56939E12}" type="pres">
      <dgm:prSet presAssocID="{76B37C85-93A8-43AA-9DE4-4395662DC12C}" presName="hierRoot2" presStyleCnt="0">
        <dgm:presLayoutVars>
          <dgm:hierBranch val="init"/>
        </dgm:presLayoutVars>
      </dgm:prSet>
      <dgm:spPr/>
    </dgm:pt>
    <dgm:pt modelId="{7E36007B-84E8-4FF2-998E-934DA215ABE7}" type="pres">
      <dgm:prSet presAssocID="{76B37C85-93A8-43AA-9DE4-4395662DC12C}" presName="rootComposite" presStyleCnt="0"/>
      <dgm:spPr/>
    </dgm:pt>
    <dgm:pt modelId="{2CADEA25-415E-4856-A183-1AF34D910489}" type="pres">
      <dgm:prSet presAssocID="{76B37C85-93A8-43AA-9DE4-4395662DC12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A5B0D-5C17-470E-A5B6-5A54B29D719D}" type="pres">
      <dgm:prSet presAssocID="{76B37C85-93A8-43AA-9DE4-4395662DC1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E02EDDC0-2588-4F99-93D2-3F19BC99E570}" type="pres">
      <dgm:prSet presAssocID="{76B37C85-93A8-43AA-9DE4-4395662DC12C}" presName="hierChild4" presStyleCnt="0"/>
      <dgm:spPr/>
    </dgm:pt>
    <dgm:pt modelId="{C902A4D5-5F6C-4F2C-A7FB-6D06BB917201}" type="pres">
      <dgm:prSet presAssocID="{76B37C85-93A8-43AA-9DE4-4395662DC12C}" presName="hierChild5" presStyleCnt="0"/>
      <dgm:spPr/>
    </dgm:pt>
    <dgm:pt modelId="{C4B181CF-8EF8-4401-AA66-8C08FFBD4D3E}" type="pres">
      <dgm:prSet presAssocID="{E9B6E921-577B-47ED-9741-F3947B27976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739B73-A959-4484-A674-3E28B874C94A}" type="pres">
      <dgm:prSet presAssocID="{5750BEE7-508A-41E2-95EB-9F356C7996BC}" presName="hierRoot2" presStyleCnt="0">
        <dgm:presLayoutVars>
          <dgm:hierBranch val="init"/>
        </dgm:presLayoutVars>
      </dgm:prSet>
      <dgm:spPr/>
    </dgm:pt>
    <dgm:pt modelId="{427E8897-8975-423D-A6DD-EFC9F487D19D}" type="pres">
      <dgm:prSet presAssocID="{5750BEE7-508A-41E2-95EB-9F356C7996BC}" presName="rootComposite" presStyleCnt="0"/>
      <dgm:spPr/>
    </dgm:pt>
    <dgm:pt modelId="{FDDBB40F-4730-4328-9719-E6B171A8BF86}" type="pres">
      <dgm:prSet presAssocID="{5750BEE7-508A-41E2-95EB-9F356C7996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7859A-9867-4647-849F-E79BEEB26272}" type="pres">
      <dgm:prSet presAssocID="{5750BEE7-508A-41E2-95EB-9F356C7996BC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A7C33B-56F1-4A66-967D-27BD747EAEF6}" type="pres">
      <dgm:prSet presAssocID="{5750BEE7-508A-41E2-95EB-9F356C7996BC}" presName="hierChild4" presStyleCnt="0"/>
      <dgm:spPr/>
    </dgm:pt>
    <dgm:pt modelId="{36CDA56B-D5C6-4ED5-995A-A32CDB4B908C}" type="pres">
      <dgm:prSet presAssocID="{5750BEE7-508A-41E2-95EB-9F356C7996BC}" presName="hierChild5" presStyleCnt="0"/>
      <dgm:spPr/>
    </dgm:pt>
    <dgm:pt modelId="{F05D2A61-9402-424C-AC6B-94522E3FFC66}" type="pres">
      <dgm:prSet presAssocID="{CBDD8973-A3B6-4E78-B3B2-4C909AD3F5F2}" presName="hierChild3" presStyleCnt="0"/>
      <dgm:spPr/>
    </dgm:pt>
  </dgm:ptLst>
  <dgm:cxnLst>
    <dgm:cxn modelId="{C77E5E0D-453A-46D1-BF5F-84FC7560E192}" type="presOf" srcId="{76B37C85-93A8-43AA-9DE4-4395662DC12C}" destId="{2CADEA25-415E-4856-A183-1AF34D910489}" srcOrd="0" destOrd="0" presId="urn:microsoft.com/office/officeart/2005/8/layout/orgChart1"/>
    <dgm:cxn modelId="{A73FADE8-7939-4DB7-9359-338BB323459A}" type="presOf" srcId="{76B37C85-93A8-43AA-9DE4-4395662DC12C}" destId="{937A5B0D-5C17-470E-A5B6-5A54B29D719D}" srcOrd="1" destOrd="0" presId="urn:microsoft.com/office/officeart/2005/8/layout/orgChart1"/>
    <dgm:cxn modelId="{3843209C-AD4A-4E1C-A1EA-24E39D2949C8}" type="presOf" srcId="{CBDD8973-A3B6-4E78-B3B2-4C909AD3F5F2}" destId="{CD7CB66C-17CC-4071-B8EC-57AAF86F1BF5}" srcOrd="1" destOrd="0" presId="urn:microsoft.com/office/officeart/2005/8/layout/orgChart1"/>
    <dgm:cxn modelId="{A4F92C8F-95A5-4286-BD04-D454F51E5E96}" type="presOf" srcId="{CD389307-1CC1-4113-B72F-D9D5C4AABF04}" destId="{035B924F-6111-4BF7-ABF5-7CEFFE13A732}" srcOrd="0" destOrd="0" presId="urn:microsoft.com/office/officeart/2005/8/layout/orgChart1"/>
    <dgm:cxn modelId="{5A14FBC7-D76C-4AE8-B191-CC22ECEEE836}" type="presOf" srcId="{E9B6E921-577B-47ED-9741-F3947B279766}" destId="{C4B181CF-8EF8-4401-AA66-8C08FFBD4D3E}" srcOrd="0" destOrd="0" presId="urn:microsoft.com/office/officeart/2005/8/layout/orgChart1"/>
    <dgm:cxn modelId="{2081B550-F6B1-4E63-BBC1-07BA7DBD2E53}" srcId="{CBDD8973-A3B6-4E78-B3B2-4C909AD3F5F2}" destId="{5750BEE7-508A-41E2-95EB-9F356C7996BC}" srcOrd="2" destOrd="0" parTransId="{E9B6E921-577B-47ED-9741-F3947B279766}" sibTransId="{AFB1ED2A-4032-41DD-971A-17A21668C8CA}"/>
    <dgm:cxn modelId="{D1FC5076-A9C9-412F-98A6-75E6F1490792}" srcId="{CBDD8973-A3B6-4E78-B3B2-4C909AD3F5F2}" destId="{CD389307-1CC1-4113-B72F-D9D5C4AABF04}" srcOrd="0" destOrd="0" parTransId="{544766C4-9A4D-4C68-9314-01FC12CA0217}" sibTransId="{4244EC1A-ADE2-48D5-B1AA-C99ECE562364}"/>
    <dgm:cxn modelId="{9B1257AD-9A6D-4D82-9CCE-4C32F270F403}" srcId="{0D744A0F-7C70-4657-8673-BB54F5EEDE00}" destId="{CBDD8973-A3B6-4E78-B3B2-4C909AD3F5F2}" srcOrd="0" destOrd="0" parTransId="{16D2FF9D-D6D4-4656-A756-0811B08493A2}" sibTransId="{730A4B41-E30E-4134-A0C7-768AFECCDF1B}"/>
    <dgm:cxn modelId="{36EFD824-D812-490D-A539-7DACD7597355}" type="presOf" srcId="{EBB1076D-B5C9-4895-92B2-232A462106EF}" destId="{7155A9D0-0B31-4D4A-B9B1-49752CB7E402}" srcOrd="0" destOrd="0" presId="urn:microsoft.com/office/officeart/2005/8/layout/orgChart1"/>
    <dgm:cxn modelId="{C0CD40F2-F9D2-453A-943A-AFB54DB2DFB0}" type="presOf" srcId="{0D744A0F-7C70-4657-8673-BB54F5EEDE00}" destId="{05CCAFEE-993A-41EE-8583-7C107F1B8707}" srcOrd="0" destOrd="0" presId="urn:microsoft.com/office/officeart/2005/8/layout/orgChart1"/>
    <dgm:cxn modelId="{5FD9B5EB-51D4-4CA8-A5C0-436C29C28D97}" type="presOf" srcId="{5750BEE7-508A-41E2-95EB-9F356C7996BC}" destId="{FDDBB40F-4730-4328-9719-E6B171A8BF86}" srcOrd="0" destOrd="0" presId="urn:microsoft.com/office/officeart/2005/8/layout/orgChart1"/>
    <dgm:cxn modelId="{5B8F3483-8921-4BDD-86F6-2604150CFA7F}" type="presOf" srcId="{5750BEE7-508A-41E2-95EB-9F356C7996BC}" destId="{EB77859A-9867-4647-849F-E79BEEB26272}" srcOrd="1" destOrd="0" presId="urn:microsoft.com/office/officeart/2005/8/layout/orgChart1"/>
    <dgm:cxn modelId="{5623BDB9-F647-4C78-8632-40C2BCB0165F}" srcId="{CBDD8973-A3B6-4E78-B3B2-4C909AD3F5F2}" destId="{76B37C85-93A8-43AA-9DE4-4395662DC12C}" srcOrd="1" destOrd="0" parTransId="{EBB1076D-B5C9-4895-92B2-232A462106EF}" sibTransId="{A6B647B2-26DC-4DEF-A31D-BAB618B49F8F}"/>
    <dgm:cxn modelId="{09A1578F-97A9-4184-87DB-60C2F757E966}" type="presOf" srcId="{CD389307-1CC1-4113-B72F-D9D5C4AABF04}" destId="{5995DFDA-ACC6-4AC9-8F6E-EE638E959DF5}" srcOrd="1" destOrd="0" presId="urn:microsoft.com/office/officeart/2005/8/layout/orgChart1"/>
    <dgm:cxn modelId="{6DFBA825-A275-4D7B-98BE-1DCD6129BD19}" type="presOf" srcId="{544766C4-9A4D-4C68-9314-01FC12CA0217}" destId="{71423E20-8068-43EC-BA82-2FD96412FACD}" srcOrd="0" destOrd="0" presId="urn:microsoft.com/office/officeart/2005/8/layout/orgChart1"/>
    <dgm:cxn modelId="{8B92425A-FE11-462B-9459-4716242AC499}" type="presOf" srcId="{CBDD8973-A3B6-4E78-B3B2-4C909AD3F5F2}" destId="{8D470850-EA24-4F41-ACAF-B7FCC5C061DB}" srcOrd="0" destOrd="0" presId="urn:microsoft.com/office/officeart/2005/8/layout/orgChart1"/>
    <dgm:cxn modelId="{5B06D4C2-B05D-41E2-BD21-5CF16B639993}" type="presParOf" srcId="{05CCAFEE-993A-41EE-8583-7C107F1B8707}" destId="{6CD99E36-1E64-421E-BC2D-DC28934E61CC}" srcOrd="0" destOrd="0" presId="urn:microsoft.com/office/officeart/2005/8/layout/orgChart1"/>
    <dgm:cxn modelId="{92D2DCC4-5BD9-44F2-865A-0650BA91E2C6}" type="presParOf" srcId="{6CD99E36-1E64-421E-BC2D-DC28934E61CC}" destId="{0A16E97D-EF9F-4E2A-8A85-00928494F544}" srcOrd="0" destOrd="0" presId="urn:microsoft.com/office/officeart/2005/8/layout/orgChart1"/>
    <dgm:cxn modelId="{A15351C7-55E4-436D-AD80-5514F49CBB66}" type="presParOf" srcId="{0A16E97D-EF9F-4E2A-8A85-00928494F544}" destId="{8D470850-EA24-4F41-ACAF-B7FCC5C061DB}" srcOrd="0" destOrd="0" presId="urn:microsoft.com/office/officeart/2005/8/layout/orgChart1"/>
    <dgm:cxn modelId="{C66D2BFE-8381-4276-9EA6-10B887921756}" type="presParOf" srcId="{0A16E97D-EF9F-4E2A-8A85-00928494F544}" destId="{CD7CB66C-17CC-4071-B8EC-57AAF86F1BF5}" srcOrd="1" destOrd="0" presId="urn:microsoft.com/office/officeart/2005/8/layout/orgChart1"/>
    <dgm:cxn modelId="{283E1B9A-4803-4F98-86B5-853BE7E0F0C2}" type="presParOf" srcId="{6CD99E36-1E64-421E-BC2D-DC28934E61CC}" destId="{EE558048-C3AB-4851-8987-5B762E1C3762}" srcOrd="1" destOrd="0" presId="urn:microsoft.com/office/officeart/2005/8/layout/orgChart1"/>
    <dgm:cxn modelId="{16E63CB6-A7A9-47F1-9115-D3D8A4889D0B}" type="presParOf" srcId="{EE558048-C3AB-4851-8987-5B762E1C3762}" destId="{71423E20-8068-43EC-BA82-2FD96412FACD}" srcOrd="0" destOrd="0" presId="urn:microsoft.com/office/officeart/2005/8/layout/orgChart1"/>
    <dgm:cxn modelId="{D31796C4-C7CE-4729-AC48-C3044C810CB3}" type="presParOf" srcId="{EE558048-C3AB-4851-8987-5B762E1C3762}" destId="{B4A70F05-C3A4-4300-848B-2C9AE95AEB1F}" srcOrd="1" destOrd="0" presId="urn:microsoft.com/office/officeart/2005/8/layout/orgChart1"/>
    <dgm:cxn modelId="{CD3D14E4-3AB7-4CB2-A0F2-B305B613C49D}" type="presParOf" srcId="{B4A70F05-C3A4-4300-848B-2C9AE95AEB1F}" destId="{D5085404-7BFA-4C60-82B5-E86EB2459629}" srcOrd="0" destOrd="0" presId="urn:microsoft.com/office/officeart/2005/8/layout/orgChart1"/>
    <dgm:cxn modelId="{EF927559-E67E-4ACF-AFE2-351EB3506333}" type="presParOf" srcId="{D5085404-7BFA-4C60-82B5-E86EB2459629}" destId="{035B924F-6111-4BF7-ABF5-7CEFFE13A732}" srcOrd="0" destOrd="0" presId="urn:microsoft.com/office/officeart/2005/8/layout/orgChart1"/>
    <dgm:cxn modelId="{0923220D-A846-4E46-8DAC-DBB4F6B71169}" type="presParOf" srcId="{D5085404-7BFA-4C60-82B5-E86EB2459629}" destId="{5995DFDA-ACC6-4AC9-8F6E-EE638E959DF5}" srcOrd="1" destOrd="0" presId="urn:microsoft.com/office/officeart/2005/8/layout/orgChart1"/>
    <dgm:cxn modelId="{363A77B2-958D-41AC-A4C9-ADACED06AEB7}" type="presParOf" srcId="{B4A70F05-C3A4-4300-848B-2C9AE95AEB1F}" destId="{69AC5388-8492-4009-9D26-EC06F9C3D118}" srcOrd="1" destOrd="0" presId="urn:microsoft.com/office/officeart/2005/8/layout/orgChart1"/>
    <dgm:cxn modelId="{29676287-1333-4880-B5C5-B9BF71A50ECF}" type="presParOf" srcId="{B4A70F05-C3A4-4300-848B-2C9AE95AEB1F}" destId="{C9276BD2-A52D-4534-8546-4E4FEFE0B90C}" srcOrd="2" destOrd="0" presId="urn:microsoft.com/office/officeart/2005/8/layout/orgChart1"/>
    <dgm:cxn modelId="{324F5375-65D8-4809-B9F8-CD7699F4BDD1}" type="presParOf" srcId="{EE558048-C3AB-4851-8987-5B762E1C3762}" destId="{7155A9D0-0B31-4D4A-B9B1-49752CB7E402}" srcOrd="2" destOrd="0" presId="urn:microsoft.com/office/officeart/2005/8/layout/orgChart1"/>
    <dgm:cxn modelId="{0008DE9B-F270-4D8A-8274-33E79BC62F29}" type="presParOf" srcId="{EE558048-C3AB-4851-8987-5B762E1C3762}" destId="{9CEA8BAE-2D78-4061-A27F-552F56939E12}" srcOrd="3" destOrd="0" presId="urn:microsoft.com/office/officeart/2005/8/layout/orgChart1"/>
    <dgm:cxn modelId="{EFE4FF86-E394-4857-9E93-C81F2BB8DE28}" type="presParOf" srcId="{9CEA8BAE-2D78-4061-A27F-552F56939E12}" destId="{7E36007B-84E8-4FF2-998E-934DA215ABE7}" srcOrd="0" destOrd="0" presId="urn:microsoft.com/office/officeart/2005/8/layout/orgChart1"/>
    <dgm:cxn modelId="{7557E3FC-83C2-407B-BF34-925B7DC59A7D}" type="presParOf" srcId="{7E36007B-84E8-4FF2-998E-934DA215ABE7}" destId="{2CADEA25-415E-4856-A183-1AF34D910489}" srcOrd="0" destOrd="0" presId="urn:microsoft.com/office/officeart/2005/8/layout/orgChart1"/>
    <dgm:cxn modelId="{D0DEFCB5-FFDF-4144-B1F4-9272579E457D}" type="presParOf" srcId="{7E36007B-84E8-4FF2-998E-934DA215ABE7}" destId="{937A5B0D-5C17-470E-A5B6-5A54B29D719D}" srcOrd="1" destOrd="0" presId="urn:microsoft.com/office/officeart/2005/8/layout/orgChart1"/>
    <dgm:cxn modelId="{9791341D-F7DA-4181-9B95-ADBCCB07A0DA}" type="presParOf" srcId="{9CEA8BAE-2D78-4061-A27F-552F56939E12}" destId="{E02EDDC0-2588-4F99-93D2-3F19BC99E570}" srcOrd="1" destOrd="0" presId="urn:microsoft.com/office/officeart/2005/8/layout/orgChart1"/>
    <dgm:cxn modelId="{537B14A9-B002-4283-A0A6-01018BC70948}" type="presParOf" srcId="{9CEA8BAE-2D78-4061-A27F-552F56939E12}" destId="{C902A4D5-5F6C-4F2C-A7FB-6D06BB917201}" srcOrd="2" destOrd="0" presId="urn:microsoft.com/office/officeart/2005/8/layout/orgChart1"/>
    <dgm:cxn modelId="{3CA3A16F-DCBB-40CC-86AD-E0AD442274FE}" type="presParOf" srcId="{EE558048-C3AB-4851-8987-5B762E1C3762}" destId="{C4B181CF-8EF8-4401-AA66-8C08FFBD4D3E}" srcOrd="4" destOrd="0" presId="urn:microsoft.com/office/officeart/2005/8/layout/orgChart1"/>
    <dgm:cxn modelId="{6DA53A69-22FA-4A6A-B029-FA31A0A43239}" type="presParOf" srcId="{EE558048-C3AB-4851-8987-5B762E1C3762}" destId="{BB739B73-A959-4484-A674-3E28B874C94A}" srcOrd="5" destOrd="0" presId="urn:microsoft.com/office/officeart/2005/8/layout/orgChart1"/>
    <dgm:cxn modelId="{D7EAE191-BDA2-4F56-9F94-C7A791E63FCD}" type="presParOf" srcId="{BB739B73-A959-4484-A674-3E28B874C94A}" destId="{427E8897-8975-423D-A6DD-EFC9F487D19D}" srcOrd="0" destOrd="0" presId="urn:microsoft.com/office/officeart/2005/8/layout/orgChart1"/>
    <dgm:cxn modelId="{E55B58B1-2904-4BA6-B223-D7299B610825}" type="presParOf" srcId="{427E8897-8975-423D-A6DD-EFC9F487D19D}" destId="{FDDBB40F-4730-4328-9719-E6B171A8BF86}" srcOrd="0" destOrd="0" presId="urn:microsoft.com/office/officeart/2005/8/layout/orgChart1"/>
    <dgm:cxn modelId="{B0F0043A-DF77-4181-A5DF-D74634E37726}" type="presParOf" srcId="{427E8897-8975-423D-A6DD-EFC9F487D19D}" destId="{EB77859A-9867-4647-849F-E79BEEB26272}" srcOrd="1" destOrd="0" presId="urn:microsoft.com/office/officeart/2005/8/layout/orgChart1"/>
    <dgm:cxn modelId="{40E8E594-1C5D-4034-AD01-A8CDBB1A4A6E}" type="presParOf" srcId="{BB739B73-A959-4484-A674-3E28B874C94A}" destId="{1CA7C33B-56F1-4A66-967D-27BD747EAEF6}" srcOrd="1" destOrd="0" presId="urn:microsoft.com/office/officeart/2005/8/layout/orgChart1"/>
    <dgm:cxn modelId="{A39A171F-7484-4E31-A37E-869C3E1741FF}" type="presParOf" srcId="{BB739B73-A959-4484-A674-3E28B874C94A}" destId="{36CDA56B-D5C6-4ED5-995A-A32CDB4B908C}" srcOrd="2" destOrd="0" presId="urn:microsoft.com/office/officeart/2005/8/layout/orgChart1"/>
    <dgm:cxn modelId="{A9B9061C-96A5-47EC-A7BF-FE25B34C0F0C}" type="presParOf" srcId="{6CD99E36-1E64-421E-BC2D-DC28934E61CC}" destId="{F05D2A61-9402-424C-AC6B-94522E3FFC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456BB68-65AE-4A31-BFE7-2BF5296133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4E035C-8474-4BC2-9C93-F74B8DBB5F5D}">
      <dgm:prSet phldrT="[Текст]"/>
      <dgm:spPr/>
      <dgm:t>
        <a:bodyPr/>
        <a:lstStyle/>
        <a:p>
          <a:r>
            <a:rPr lang="ru-RU" dirty="0" smtClean="0"/>
            <a:t>Перепроизводство</a:t>
          </a:r>
          <a:endParaRPr lang="ru-RU" dirty="0"/>
        </a:p>
      </dgm:t>
    </dgm:pt>
    <dgm:pt modelId="{06345993-346D-4A87-B458-DA6BCBD70BE3}" type="parTrans" cxnId="{130914E0-188B-459F-A504-AD0F47FEF445}">
      <dgm:prSet/>
      <dgm:spPr/>
      <dgm:t>
        <a:bodyPr/>
        <a:lstStyle/>
        <a:p>
          <a:endParaRPr lang="ru-RU"/>
        </a:p>
      </dgm:t>
    </dgm:pt>
    <dgm:pt modelId="{C9C8BA7B-8255-4504-B413-5B38B1332D15}" type="sibTrans" cxnId="{130914E0-188B-459F-A504-AD0F47FEF445}">
      <dgm:prSet/>
      <dgm:spPr/>
      <dgm:t>
        <a:bodyPr/>
        <a:lstStyle/>
        <a:p>
          <a:endParaRPr lang="ru-RU"/>
        </a:p>
      </dgm:t>
    </dgm:pt>
    <dgm:pt modelId="{D2B00BC2-FED3-40E8-BC5C-33F921882610}">
      <dgm:prSet phldrT="[Текст]"/>
      <dgm:spPr/>
      <dgm:t>
        <a:bodyPr/>
        <a:lstStyle/>
        <a:p>
          <a:r>
            <a:rPr lang="ru-RU" dirty="0" smtClean="0"/>
            <a:t>Запасы</a:t>
          </a:r>
          <a:endParaRPr lang="ru-RU" dirty="0"/>
        </a:p>
      </dgm:t>
    </dgm:pt>
    <dgm:pt modelId="{A10322A4-3292-4FBD-B914-8462D958E32E}" type="parTrans" cxnId="{41C467E0-3EDD-4561-8F9E-4EFDD8AD27CF}">
      <dgm:prSet/>
      <dgm:spPr/>
      <dgm:t>
        <a:bodyPr/>
        <a:lstStyle/>
        <a:p>
          <a:endParaRPr lang="ru-RU"/>
        </a:p>
      </dgm:t>
    </dgm:pt>
    <dgm:pt modelId="{79EF58A4-5F6B-468C-8D76-1F9C4DC54FBE}" type="sibTrans" cxnId="{41C467E0-3EDD-4561-8F9E-4EFDD8AD27CF}">
      <dgm:prSet/>
      <dgm:spPr/>
      <dgm:t>
        <a:bodyPr/>
        <a:lstStyle/>
        <a:p>
          <a:endParaRPr lang="ru-RU"/>
        </a:p>
      </dgm:t>
    </dgm:pt>
    <dgm:pt modelId="{76374C65-9684-436B-AD6F-2FE90C502399}">
      <dgm:prSet phldrT="[Текст]"/>
      <dgm:spPr/>
      <dgm:t>
        <a:bodyPr/>
        <a:lstStyle/>
        <a:p>
          <a:r>
            <a:rPr lang="ru-RU" dirty="0" smtClean="0"/>
            <a:t>Избыточная обработка</a:t>
          </a:r>
          <a:endParaRPr lang="ru-RU" dirty="0"/>
        </a:p>
      </dgm:t>
    </dgm:pt>
    <dgm:pt modelId="{40E4AF25-1187-49B3-BE59-9DE6CD326D3B}" type="parTrans" cxnId="{E76EEBB4-FE7E-4246-B0FE-E9E87E3B645D}">
      <dgm:prSet/>
      <dgm:spPr/>
      <dgm:t>
        <a:bodyPr/>
        <a:lstStyle/>
        <a:p>
          <a:endParaRPr lang="ru-RU"/>
        </a:p>
      </dgm:t>
    </dgm:pt>
    <dgm:pt modelId="{EE85F670-D0A8-46AD-ABBF-D441D8A95D73}" type="sibTrans" cxnId="{E76EEBB4-FE7E-4246-B0FE-E9E87E3B645D}">
      <dgm:prSet/>
      <dgm:spPr/>
      <dgm:t>
        <a:bodyPr/>
        <a:lstStyle/>
        <a:p>
          <a:endParaRPr lang="ru-RU"/>
        </a:p>
      </dgm:t>
    </dgm:pt>
    <dgm:pt modelId="{E3A757EA-796E-4EFE-A8A6-E0C2BC0B69BE}">
      <dgm:prSet/>
      <dgm:spPr/>
      <dgm:t>
        <a:bodyPr/>
        <a:lstStyle/>
        <a:p>
          <a:r>
            <a:rPr lang="ru-RU" smtClean="0"/>
            <a:t>Лишние движения </a:t>
          </a:r>
          <a:endParaRPr lang="ru-RU"/>
        </a:p>
      </dgm:t>
    </dgm:pt>
    <dgm:pt modelId="{26FD6EB0-3155-4CD3-9EAA-1DF1963B943A}" type="parTrans" cxnId="{24CDD50F-2914-4196-AF05-8FF467686D9F}">
      <dgm:prSet/>
      <dgm:spPr/>
      <dgm:t>
        <a:bodyPr/>
        <a:lstStyle/>
        <a:p>
          <a:endParaRPr lang="ru-RU"/>
        </a:p>
      </dgm:t>
    </dgm:pt>
    <dgm:pt modelId="{E14E3910-D13D-475D-B9D7-08BF815B346E}" type="sibTrans" cxnId="{24CDD50F-2914-4196-AF05-8FF467686D9F}">
      <dgm:prSet/>
      <dgm:spPr/>
      <dgm:t>
        <a:bodyPr/>
        <a:lstStyle/>
        <a:p>
          <a:endParaRPr lang="ru-RU"/>
        </a:p>
      </dgm:t>
    </dgm:pt>
    <dgm:pt modelId="{B77A828B-F64F-46B3-BBA1-1C4AB4C54EFD}">
      <dgm:prSet/>
      <dgm:spPr/>
      <dgm:t>
        <a:bodyPr/>
        <a:lstStyle/>
        <a:p>
          <a:r>
            <a:rPr lang="ru-RU" smtClean="0"/>
            <a:t>Дефекты и брак </a:t>
          </a:r>
          <a:endParaRPr lang="ru-RU"/>
        </a:p>
      </dgm:t>
    </dgm:pt>
    <dgm:pt modelId="{67E96AB2-78D3-4E2E-9138-BF2615ADFA06}" type="parTrans" cxnId="{6FDBF4FC-974B-4CD4-A028-5BAFB243798D}">
      <dgm:prSet/>
      <dgm:spPr/>
      <dgm:t>
        <a:bodyPr/>
        <a:lstStyle/>
        <a:p>
          <a:endParaRPr lang="ru-RU"/>
        </a:p>
      </dgm:t>
    </dgm:pt>
    <dgm:pt modelId="{511ABEDC-2B95-487E-AA3E-755ACB019CB4}" type="sibTrans" cxnId="{6FDBF4FC-974B-4CD4-A028-5BAFB243798D}">
      <dgm:prSet/>
      <dgm:spPr/>
      <dgm:t>
        <a:bodyPr/>
        <a:lstStyle/>
        <a:p>
          <a:endParaRPr lang="ru-RU"/>
        </a:p>
      </dgm:t>
    </dgm:pt>
    <dgm:pt modelId="{FF1FD8DC-7415-4D5E-BA95-EB1C05AD1171}">
      <dgm:prSet/>
      <dgm:spPr/>
      <dgm:t>
        <a:bodyPr/>
        <a:lstStyle/>
        <a:p>
          <a:r>
            <a:rPr lang="ru-RU" smtClean="0"/>
            <a:t>Ожидание</a:t>
          </a:r>
          <a:endParaRPr lang="ru-RU"/>
        </a:p>
      </dgm:t>
    </dgm:pt>
    <dgm:pt modelId="{8F7608A2-4DD2-475E-B499-231250368040}" type="parTrans" cxnId="{C93F1D23-B0FE-4A6B-B31C-A19B5B89853D}">
      <dgm:prSet/>
      <dgm:spPr/>
      <dgm:t>
        <a:bodyPr/>
        <a:lstStyle/>
        <a:p>
          <a:endParaRPr lang="ru-RU"/>
        </a:p>
      </dgm:t>
    </dgm:pt>
    <dgm:pt modelId="{E631CE5A-4CA2-403F-8C75-1612AB60579F}" type="sibTrans" cxnId="{C93F1D23-B0FE-4A6B-B31C-A19B5B89853D}">
      <dgm:prSet/>
      <dgm:spPr/>
      <dgm:t>
        <a:bodyPr/>
        <a:lstStyle/>
        <a:p>
          <a:endParaRPr lang="ru-RU"/>
        </a:p>
      </dgm:t>
    </dgm:pt>
    <dgm:pt modelId="{3EB18973-E403-4BC3-A78C-1F9A0C886A22}">
      <dgm:prSet/>
      <dgm:spPr/>
      <dgm:t>
        <a:bodyPr/>
        <a:lstStyle/>
        <a:p>
          <a:r>
            <a:rPr lang="ru-RU" smtClean="0"/>
            <a:t>Транспортировка</a:t>
          </a:r>
          <a:endParaRPr lang="ru-RU"/>
        </a:p>
      </dgm:t>
    </dgm:pt>
    <dgm:pt modelId="{AD555B61-473D-42B4-AB49-B4BEFBF89AF2}" type="parTrans" cxnId="{6BD9216A-4B4E-4838-8AD4-7FE946FC19B0}">
      <dgm:prSet/>
      <dgm:spPr/>
      <dgm:t>
        <a:bodyPr/>
        <a:lstStyle/>
        <a:p>
          <a:endParaRPr lang="ru-RU"/>
        </a:p>
      </dgm:t>
    </dgm:pt>
    <dgm:pt modelId="{C1B09509-91ED-4E57-9DEC-EB700DAAD9F6}" type="sibTrans" cxnId="{6BD9216A-4B4E-4838-8AD4-7FE946FC19B0}">
      <dgm:prSet/>
      <dgm:spPr/>
      <dgm:t>
        <a:bodyPr/>
        <a:lstStyle/>
        <a:p>
          <a:endParaRPr lang="ru-RU"/>
        </a:p>
      </dgm:t>
    </dgm:pt>
    <dgm:pt modelId="{2912FF35-1479-46F0-AACB-C7F3FC93B1E1}" type="pres">
      <dgm:prSet presAssocID="{6456BB68-65AE-4A31-BFE7-2BF5296133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AB32C9-7EA8-4892-A320-59548ADE518D}" type="pres">
      <dgm:prSet presAssocID="{6456BB68-65AE-4A31-BFE7-2BF529613385}" presName="Name1" presStyleCnt="0"/>
      <dgm:spPr/>
      <dgm:t>
        <a:bodyPr/>
        <a:lstStyle/>
        <a:p>
          <a:endParaRPr lang="ru-RU"/>
        </a:p>
      </dgm:t>
    </dgm:pt>
    <dgm:pt modelId="{5CD00290-8491-48BF-A490-4E6526B0E511}" type="pres">
      <dgm:prSet presAssocID="{6456BB68-65AE-4A31-BFE7-2BF529613385}" presName="cycle" presStyleCnt="0"/>
      <dgm:spPr/>
      <dgm:t>
        <a:bodyPr/>
        <a:lstStyle/>
        <a:p>
          <a:endParaRPr lang="ru-RU"/>
        </a:p>
      </dgm:t>
    </dgm:pt>
    <dgm:pt modelId="{DC057CC2-7DF0-43B1-B2DC-CC1CA9905220}" type="pres">
      <dgm:prSet presAssocID="{6456BB68-65AE-4A31-BFE7-2BF529613385}" presName="srcNode" presStyleLbl="node1" presStyleIdx="0" presStyleCnt="7"/>
      <dgm:spPr/>
      <dgm:t>
        <a:bodyPr/>
        <a:lstStyle/>
        <a:p>
          <a:endParaRPr lang="ru-RU"/>
        </a:p>
      </dgm:t>
    </dgm:pt>
    <dgm:pt modelId="{BFC4D0FD-CFB2-4233-B30A-6D3674D77167}" type="pres">
      <dgm:prSet presAssocID="{6456BB68-65AE-4A31-BFE7-2BF529613385}" presName="conn" presStyleLbl="parChTrans1D2" presStyleIdx="0" presStyleCnt="1"/>
      <dgm:spPr/>
      <dgm:t>
        <a:bodyPr/>
        <a:lstStyle/>
        <a:p>
          <a:endParaRPr lang="ru-RU"/>
        </a:p>
      </dgm:t>
    </dgm:pt>
    <dgm:pt modelId="{CF179F3F-CA13-4660-AD92-5FE60044EA86}" type="pres">
      <dgm:prSet presAssocID="{6456BB68-65AE-4A31-BFE7-2BF529613385}" presName="extraNode" presStyleLbl="node1" presStyleIdx="0" presStyleCnt="7"/>
      <dgm:spPr/>
      <dgm:t>
        <a:bodyPr/>
        <a:lstStyle/>
        <a:p>
          <a:endParaRPr lang="ru-RU"/>
        </a:p>
      </dgm:t>
    </dgm:pt>
    <dgm:pt modelId="{2E050A15-BB2B-48C0-83A4-D17BE402E87B}" type="pres">
      <dgm:prSet presAssocID="{6456BB68-65AE-4A31-BFE7-2BF529613385}" presName="dstNode" presStyleLbl="node1" presStyleIdx="0" presStyleCnt="7"/>
      <dgm:spPr/>
      <dgm:t>
        <a:bodyPr/>
        <a:lstStyle/>
        <a:p>
          <a:endParaRPr lang="ru-RU"/>
        </a:p>
      </dgm:t>
    </dgm:pt>
    <dgm:pt modelId="{0402A2E9-67A3-44BA-B436-FABD1CAC420A}" type="pres">
      <dgm:prSet presAssocID="{BC4E035C-8474-4BC2-9C93-F74B8DBB5F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455B-0112-4C46-9A8C-201BC1E8CFF9}" type="pres">
      <dgm:prSet presAssocID="{BC4E035C-8474-4BC2-9C93-F74B8DBB5F5D}" presName="accent_1" presStyleCnt="0"/>
      <dgm:spPr/>
      <dgm:t>
        <a:bodyPr/>
        <a:lstStyle/>
        <a:p>
          <a:endParaRPr lang="ru-RU"/>
        </a:p>
      </dgm:t>
    </dgm:pt>
    <dgm:pt modelId="{AB193EBE-42C3-4A91-9DA0-04C622981F5E}" type="pres">
      <dgm:prSet presAssocID="{BC4E035C-8474-4BC2-9C93-F74B8DBB5F5D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80E5D4B-8589-4CC9-A533-A8483D1BA289}" type="pres">
      <dgm:prSet presAssocID="{D2B00BC2-FED3-40E8-BC5C-33F92188261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5A73-11AF-4C3E-933F-7B0B5836965F}" type="pres">
      <dgm:prSet presAssocID="{D2B00BC2-FED3-40E8-BC5C-33F921882610}" presName="accent_2" presStyleCnt="0"/>
      <dgm:spPr/>
      <dgm:t>
        <a:bodyPr/>
        <a:lstStyle/>
        <a:p>
          <a:endParaRPr lang="ru-RU"/>
        </a:p>
      </dgm:t>
    </dgm:pt>
    <dgm:pt modelId="{91AC3A83-DD49-415E-894A-3F89DF136FE0}" type="pres">
      <dgm:prSet presAssocID="{D2B00BC2-FED3-40E8-BC5C-33F92188261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D4858D64-DC7C-40CF-A320-D4E852A3F2A4}" type="pres">
      <dgm:prSet presAssocID="{76374C65-9684-436B-AD6F-2FE90C50239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DDD3C-46C6-4C91-9E2A-E4D3BF37113F}" type="pres">
      <dgm:prSet presAssocID="{76374C65-9684-436B-AD6F-2FE90C502399}" presName="accent_3" presStyleCnt="0"/>
      <dgm:spPr/>
      <dgm:t>
        <a:bodyPr/>
        <a:lstStyle/>
        <a:p>
          <a:endParaRPr lang="ru-RU"/>
        </a:p>
      </dgm:t>
    </dgm:pt>
    <dgm:pt modelId="{9412EF12-D680-43EB-AB25-74750BBAEF28}" type="pres">
      <dgm:prSet presAssocID="{76374C65-9684-436B-AD6F-2FE90C502399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7C43F520-72E6-4D53-A0C5-4D106E9A72E6}" type="pres">
      <dgm:prSet presAssocID="{E3A757EA-796E-4EFE-A8A6-E0C2BC0B69B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210F8-A13B-4C71-841B-5A3287CBD638}" type="pres">
      <dgm:prSet presAssocID="{E3A757EA-796E-4EFE-A8A6-E0C2BC0B69BE}" presName="accent_4" presStyleCnt="0"/>
      <dgm:spPr/>
      <dgm:t>
        <a:bodyPr/>
        <a:lstStyle/>
        <a:p>
          <a:endParaRPr lang="ru-RU"/>
        </a:p>
      </dgm:t>
    </dgm:pt>
    <dgm:pt modelId="{8964415D-BCE5-46AF-9832-4869FD1CD95F}" type="pres">
      <dgm:prSet presAssocID="{E3A757EA-796E-4EFE-A8A6-E0C2BC0B69BE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4F00559B-143F-40C3-AFB9-92E398AA3839}" type="pres">
      <dgm:prSet presAssocID="{B77A828B-F64F-46B3-BBA1-1C4AB4C54EF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EC2F2-8EA2-4CD0-9875-76808747BFB3}" type="pres">
      <dgm:prSet presAssocID="{B77A828B-F64F-46B3-BBA1-1C4AB4C54EFD}" presName="accent_5" presStyleCnt="0"/>
      <dgm:spPr/>
      <dgm:t>
        <a:bodyPr/>
        <a:lstStyle/>
        <a:p>
          <a:endParaRPr lang="ru-RU"/>
        </a:p>
      </dgm:t>
    </dgm:pt>
    <dgm:pt modelId="{2BB54066-E6ED-4055-9A68-10B80F97566A}" type="pres">
      <dgm:prSet presAssocID="{B77A828B-F64F-46B3-BBA1-1C4AB4C54EFD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3AD8EF27-D38C-4979-AA54-C6C70D5EA60B}" type="pres">
      <dgm:prSet presAssocID="{FF1FD8DC-7415-4D5E-BA95-EB1C05AD117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E6E39-DB13-4407-931D-B0B64CEA55D7}" type="pres">
      <dgm:prSet presAssocID="{FF1FD8DC-7415-4D5E-BA95-EB1C05AD1171}" presName="accent_6" presStyleCnt="0"/>
      <dgm:spPr/>
      <dgm:t>
        <a:bodyPr/>
        <a:lstStyle/>
        <a:p>
          <a:endParaRPr lang="ru-RU"/>
        </a:p>
      </dgm:t>
    </dgm:pt>
    <dgm:pt modelId="{D5973CFB-2A4A-4A09-9436-0601B140536E}" type="pres">
      <dgm:prSet presAssocID="{FF1FD8DC-7415-4D5E-BA95-EB1C05AD1171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DCCF4D6E-AA32-42D0-B878-8836A739047E}" type="pres">
      <dgm:prSet presAssocID="{3EB18973-E403-4BC3-A78C-1F9A0C886A2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0F437-8CA2-4122-8507-C99513724F7C}" type="pres">
      <dgm:prSet presAssocID="{3EB18973-E403-4BC3-A78C-1F9A0C886A22}" presName="accent_7" presStyleCnt="0"/>
      <dgm:spPr/>
      <dgm:t>
        <a:bodyPr/>
        <a:lstStyle/>
        <a:p>
          <a:endParaRPr lang="ru-RU"/>
        </a:p>
      </dgm:t>
    </dgm:pt>
    <dgm:pt modelId="{23162416-E698-45D0-8565-A3A09320375D}" type="pres">
      <dgm:prSet presAssocID="{3EB18973-E403-4BC3-A78C-1F9A0C886A22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9FF35E6D-E71E-4698-9A19-2E7F8CA19C69}" type="presOf" srcId="{6456BB68-65AE-4A31-BFE7-2BF529613385}" destId="{2912FF35-1479-46F0-AACB-C7F3FC93B1E1}" srcOrd="0" destOrd="0" presId="urn:microsoft.com/office/officeart/2008/layout/VerticalCurvedList"/>
    <dgm:cxn modelId="{41D9019D-0A21-4666-B052-287774A4B16D}" type="presOf" srcId="{BC4E035C-8474-4BC2-9C93-F74B8DBB5F5D}" destId="{0402A2E9-67A3-44BA-B436-FABD1CAC420A}" srcOrd="0" destOrd="0" presId="urn:microsoft.com/office/officeart/2008/layout/VerticalCurvedList"/>
    <dgm:cxn modelId="{80E38F67-B1EA-454F-93A1-BED1177F86E0}" type="presOf" srcId="{E3A757EA-796E-4EFE-A8A6-E0C2BC0B69BE}" destId="{7C43F520-72E6-4D53-A0C5-4D106E9A72E6}" srcOrd="0" destOrd="0" presId="urn:microsoft.com/office/officeart/2008/layout/VerticalCurvedList"/>
    <dgm:cxn modelId="{E9182AE0-B23B-4B02-93B1-7F02C9D9C4F5}" type="presOf" srcId="{C9C8BA7B-8255-4504-B413-5B38B1332D15}" destId="{BFC4D0FD-CFB2-4233-B30A-6D3674D77167}" srcOrd="0" destOrd="0" presId="urn:microsoft.com/office/officeart/2008/layout/VerticalCurvedList"/>
    <dgm:cxn modelId="{130914E0-188B-459F-A504-AD0F47FEF445}" srcId="{6456BB68-65AE-4A31-BFE7-2BF529613385}" destId="{BC4E035C-8474-4BC2-9C93-F74B8DBB5F5D}" srcOrd="0" destOrd="0" parTransId="{06345993-346D-4A87-B458-DA6BCBD70BE3}" sibTransId="{C9C8BA7B-8255-4504-B413-5B38B1332D15}"/>
    <dgm:cxn modelId="{89D8AA8D-BDD2-4E19-A8B9-0C7A3943AEE0}" type="presOf" srcId="{76374C65-9684-436B-AD6F-2FE90C502399}" destId="{D4858D64-DC7C-40CF-A320-D4E852A3F2A4}" srcOrd="0" destOrd="0" presId="urn:microsoft.com/office/officeart/2008/layout/VerticalCurvedList"/>
    <dgm:cxn modelId="{E76EEBB4-FE7E-4246-B0FE-E9E87E3B645D}" srcId="{6456BB68-65AE-4A31-BFE7-2BF529613385}" destId="{76374C65-9684-436B-AD6F-2FE90C502399}" srcOrd="2" destOrd="0" parTransId="{40E4AF25-1187-49B3-BE59-9DE6CD326D3B}" sibTransId="{EE85F670-D0A8-46AD-ABBF-D441D8A95D73}"/>
    <dgm:cxn modelId="{C6AD3FEC-5E81-4B13-9DFC-7F447890711F}" type="presOf" srcId="{D2B00BC2-FED3-40E8-BC5C-33F921882610}" destId="{580E5D4B-8589-4CC9-A533-A8483D1BA289}" srcOrd="0" destOrd="0" presId="urn:microsoft.com/office/officeart/2008/layout/VerticalCurvedList"/>
    <dgm:cxn modelId="{8B1280AE-1E85-4554-AF9C-CD93AAC2A2FD}" type="presOf" srcId="{FF1FD8DC-7415-4D5E-BA95-EB1C05AD1171}" destId="{3AD8EF27-D38C-4979-AA54-C6C70D5EA60B}" srcOrd="0" destOrd="0" presId="urn:microsoft.com/office/officeart/2008/layout/VerticalCurvedList"/>
    <dgm:cxn modelId="{C93F1D23-B0FE-4A6B-B31C-A19B5B89853D}" srcId="{6456BB68-65AE-4A31-BFE7-2BF529613385}" destId="{FF1FD8DC-7415-4D5E-BA95-EB1C05AD1171}" srcOrd="5" destOrd="0" parTransId="{8F7608A2-4DD2-475E-B499-231250368040}" sibTransId="{E631CE5A-4CA2-403F-8C75-1612AB60579F}"/>
    <dgm:cxn modelId="{7460629E-259E-4517-87B7-AF9138ACF8C1}" type="presOf" srcId="{B77A828B-F64F-46B3-BBA1-1C4AB4C54EFD}" destId="{4F00559B-143F-40C3-AFB9-92E398AA3839}" srcOrd="0" destOrd="0" presId="urn:microsoft.com/office/officeart/2008/layout/VerticalCurvedList"/>
    <dgm:cxn modelId="{41C467E0-3EDD-4561-8F9E-4EFDD8AD27CF}" srcId="{6456BB68-65AE-4A31-BFE7-2BF529613385}" destId="{D2B00BC2-FED3-40E8-BC5C-33F921882610}" srcOrd="1" destOrd="0" parTransId="{A10322A4-3292-4FBD-B914-8462D958E32E}" sibTransId="{79EF58A4-5F6B-468C-8D76-1F9C4DC54FBE}"/>
    <dgm:cxn modelId="{298BE050-9848-4B56-AE56-23EBADDBAFF9}" type="presOf" srcId="{3EB18973-E403-4BC3-A78C-1F9A0C886A22}" destId="{DCCF4D6E-AA32-42D0-B878-8836A739047E}" srcOrd="0" destOrd="0" presId="urn:microsoft.com/office/officeart/2008/layout/VerticalCurvedList"/>
    <dgm:cxn modelId="{24CDD50F-2914-4196-AF05-8FF467686D9F}" srcId="{6456BB68-65AE-4A31-BFE7-2BF529613385}" destId="{E3A757EA-796E-4EFE-A8A6-E0C2BC0B69BE}" srcOrd="3" destOrd="0" parTransId="{26FD6EB0-3155-4CD3-9EAA-1DF1963B943A}" sibTransId="{E14E3910-D13D-475D-B9D7-08BF815B346E}"/>
    <dgm:cxn modelId="{6BD9216A-4B4E-4838-8AD4-7FE946FC19B0}" srcId="{6456BB68-65AE-4A31-BFE7-2BF529613385}" destId="{3EB18973-E403-4BC3-A78C-1F9A0C886A22}" srcOrd="6" destOrd="0" parTransId="{AD555B61-473D-42B4-AB49-B4BEFBF89AF2}" sibTransId="{C1B09509-91ED-4E57-9DEC-EB700DAAD9F6}"/>
    <dgm:cxn modelId="{6FDBF4FC-974B-4CD4-A028-5BAFB243798D}" srcId="{6456BB68-65AE-4A31-BFE7-2BF529613385}" destId="{B77A828B-F64F-46B3-BBA1-1C4AB4C54EFD}" srcOrd="4" destOrd="0" parTransId="{67E96AB2-78D3-4E2E-9138-BF2615ADFA06}" sibTransId="{511ABEDC-2B95-487E-AA3E-755ACB019CB4}"/>
    <dgm:cxn modelId="{F301D8D8-8BDF-4039-9554-3068FE651C7F}" type="presParOf" srcId="{2912FF35-1479-46F0-AACB-C7F3FC93B1E1}" destId="{0DAB32C9-7EA8-4892-A320-59548ADE518D}" srcOrd="0" destOrd="0" presId="urn:microsoft.com/office/officeart/2008/layout/VerticalCurvedList"/>
    <dgm:cxn modelId="{CF0CF699-1A5E-404E-AEDD-74C928558524}" type="presParOf" srcId="{0DAB32C9-7EA8-4892-A320-59548ADE518D}" destId="{5CD00290-8491-48BF-A490-4E6526B0E511}" srcOrd="0" destOrd="0" presId="urn:microsoft.com/office/officeart/2008/layout/VerticalCurvedList"/>
    <dgm:cxn modelId="{8844E911-D1D4-4D40-ACA8-13140A181B61}" type="presParOf" srcId="{5CD00290-8491-48BF-A490-4E6526B0E511}" destId="{DC057CC2-7DF0-43B1-B2DC-CC1CA9905220}" srcOrd="0" destOrd="0" presId="urn:microsoft.com/office/officeart/2008/layout/VerticalCurvedList"/>
    <dgm:cxn modelId="{9F5AD8FA-3C2F-4B9A-8468-A25E116625B0}" type="presParOf" srcId="{5CD00290-8491-48BF-A490-4E6526B0E511}" destId="{BFC4D0FD-CFB2-4233-B30A-6D3674D77167}" srcOrd="1" destOrd="0" presId="urn:microsoft.com/office/officeart/2008/layout/VerticalCurvedList"/>
    <dgm:cxn modelId="{13D69CED-C5A9-41F0-8720-113B59B4304F}" type="presParOf" srcId="{5CD00290-8491-48BF-A490-4E6526B0E511}" destId="{CF179F3F-CA13-4660-AD92-5FE60044EA86}" srcOrd="2" destOrd="0" presId="urn:microsoft.com/office/officeart/2008/layout/VerticalCurvedList"/>
    <dgm:cxn modelId="{496160FB-0C9B-4633-A7E7-6527B2767ED1}" type="presParOf" srcId="{5CD00290-8491-48BF-A490-4E6526B0E511}" destId="{2E050A15-BB2B-48C0-83A4-D17BE402E87B}" srcOrd="3" destOrd="0" presId="urn:microsoft.com/office/officeart/2008/layout/VerticalCurvedList"/>
    <dgm:cxn modelId="{8649E516-F83B-4BBE-9081-4A03576DE19B}" type="presParOf" srcId="{0DAB32C9-7EA8-4892-A320-59548ADE518D}" destId="{0402A2E9-67A3-44BA-B436-FABD1CAC420A}" srcOrd="1" destOrd="0" presId="urn:microsoft.com/office/officeart/2008/layout/VerticalCurvedList"/>
    <dgm:cxn modelId="{B452E26D-B93F-4108-8EC7-C9A4210EC640}" type="presParOf" srcId="{0DAB32C9-7EA8-4892-A320-59548ADE518D}" destId="{D081455B-0112-4C46-9A8C-201BC1E8CFF9}" srcOrd="2" destOrd="0" presId="urn:microsoft.com/office/officeart/2008/layout/VerticalCurvedList"/>
    <dgm:cxn modelId="{A61161D5-B97D-4D27-9870-8B73AE54AC99}" type="presParOf" srcId="{D081455B-0112-4C46-9A8C-201BC1E8CFF9}" destId="{AB193EBE-42C3-4A91-9DA0-04C622981F5E}" srcOrd="0" destOrd="0" presId="urn:microsoft.com/office/officeart/2008/layout/VerticalCurvedList"/>
    <dgm:cxn modelId="{53EBC91C-8588-4118-B548-C4A48DAC1EBE}" type="presParOf" srcId="{0DAB32C9-7EA8-4892-A320-59548ADE518D}" destId="{580E5D4B-8589-4CC9-A533-A8483D1BA289}" srcOrd="3" destOrd="0" presId="urn:microsoft.com/office/officeart/2008/layout/VerticalCurvedList"/>
    <dgm:cxn modelId="{30A843E0-3AF0-45D2-BF7D-7DBE24742942}" type="presParOf" srcId="{0DAB32C9-7EA8-4892-A320-59548ADE518D}" destId="{B7345A73-11AF-4C3E-933F-7B0B5836965F}" srcOrd="4" destOrd="0" presId="urn:microsoft.com/office/officeart/2008/layout/VerticalCurvedList"/>
    <dgm:cxn modelId="{083E7A52-43E8-4BB4-8442-FA1852D81016}" type="presParOf" srcId="{B7345A73-11AF-4C3E-933F-7B0B5836965F}" destId="{91AC3A83-DD49-415E-894A-3F89DF136FE0}" srcOrd="0" destOrd="0" presId="urn:microsoft.com/office/officeart/2008/layout/VerticalCurvedList"/>
    <dgm:cxn modelId="{7897D5A1-B9A2-469C-A690-212DB22F206C}" type="presParOf" srcId="{0DAB32C9-7EA8-4892-A320-59548ADE518D}" destId="{D4858D64-DC7C-40CF-A320-D4E852A3F2A4}" srcOrd="5" destOrd="0" presId="urn:microsoft.com/office/officeart/2008/layout/VerticalCurvedList"/>
    <dgm:cxn modelId="{38F60744-E8FA-4817-9229-59CEC5CF1926}" type="presParOf" srcId="{0DAB32C9-7EA8-4892-A320-59548ADE518D}" destId="{906DDD3C-46C6-4C91-9E2A-E4D3BF37113F}" srcOrd="6" destOrd="0" presId="urn:microsoft.com/office/officeart/2008/layout/VerticalCurvedList"/>
    <dgm:cxn modelId="{BE516AD2-C36B-4EFC-A68A-37BB550FBCE3}" type="presParOf" srcId="{906DDD3C-46C6-4C91-9E2A-E4D3BF37113F}" destId="{9412EF12-D680-43EB-AB25-74750BBAEF28}" srcOrd="0" destOrd="0" presId="urn:microsoft.com/office/officeart/2008/layout/VerticalCurvedList"/>
    <dgm:cxn modelId="{0C390C1A-5D2F-47D0-9ECD-9BC7C4B15067}" type="presParOf" srcId="{0DAB32C9-7EA8-4892-A320-59548ADE518D}" destId="{7C43F520-72E6-4D53-A0C5-4D106E9A72E6}" srcOrd="7" destOrd="0" presId="urn:microsoft.com/office/officeart/2008/layout/VerticalCurvedList"/>
    <dgm:cxn modelId="{B6CE694A-6C13-40F4-B1E8-5A45AD8D2118}" type="presParOf" srcId="{0DAB32C9-7EA8-4892-A320-59548ADE518D}" destId="{B72210F8-A13B-4C71-841B-5A3287CBD638}" srcOrd="8" destOrd="0" presId="urn:microsoft.com/office/officeart/2008/layout/VerticalCurvedList"/>
    <dgm:cxn modelId="{C6F84A58-0E77-41FA-9C11-4B9D139C746F}" type="presParOf" srcId="{B72210F8-A13B-4C71-841B-5A3287CBD638}" destId="{8964415D-BCE5-46AF-9832-4869FD1CD95F}" srcOrd="0" destOrd="0" presId="urn:microsoft.com/office/officeart/2008/layout/VerticalCurvedList"/>
    <dgm:cxn modelId="{3A30977C-8587-4451-86D0-AA42E8788F4D}" type="presParOf" srcId="{0DAB32C9-7EA8-4892-A320-59548ADE518D}" destId="{4F00559B-143F-40C3-AFB9-92E398AA3839}" srcOrd="9" destOrd="0" presId="urn:microsoft.com/office/officeart/2008/layout/VerticalCurvedList"/>
    <dgm:cxn modelId="{C5238F73-A8D9-4E1E-857B-D8FC5ACF35BB}" type="presParOf" srcId="{0DAB32C9-7EA8-4892-A320-59548ADE518D}" destId="{EC6EC2F2-8EA2-4CD0-9875-76808747BFB3}" srcOrd="10" destOrd="0" presId="urn:microsoft.com/office/officeart/2008/layout/VerticalCurvedList"/>
    <dgm:cxn modelId="{D758591C-5B5B-4AD8-B39A-63034BC56132}" type="presParOf" srcId="{EC6EC2F2-8EA2-4CD0-9875-76808747BFB3}" destId="{2BB54066-E6ED-4055-9A68-10B80F97566A}" srcOrd="0" destOrd="0" presId="urn:microsoft.com/office/officeart/2008/layout/VerticalCurvedList"/>
    <dgm:cxn modelId="{6FC7B5D0-F0AB-42B0-93E2-0E8A06626D4B}" type="presParOf" srcId="{0DAB32C9-7EA8-4892-A320-59548ADE518D}" destId="{3AD8EF27-D38C-4979-AA54-C6C70D5EA60B}" srcOrd="11" destOrd="0" presId="urn:microsoft.com/office/officeart/2008/layout/VerticalCurvedList"/>
    <dgm:cxn modelId="{2745A065-33B8-48AB-AB43-EB18B1E76E95}" type="presParOf" srcId="{0DAB32C9-7EA8-4892-A320-59548ADE518D}" destId="{56EE6E39-DB13-4407-931D-B0B64CEA55D7}" srcOrd="12" destOrd="0" presId="urn:microsoft.com/office/officeart/2008/layout/VerticalCurvedList"/>
    <dgm:cxn modelId="{8ADFC5CB-3929-4B10-9428-0F005E0F138B}" type="presParOf" srcId="{56EE6E39-DB13-4407-931D-B0B64CEA55D7}" destId="{D5973CFB-2A4A-4A09-9436-0601B140536E}" srcOrd="0" destOrd="0" presId="urn:microsoft.com/office/officeart/2008/layout/VerticalCurvedList"/>
    <dgm:cxn modelId="{0B67A35F-D99E-4937-9A25-23F2598A3BD7}" type="presParOf" srcId="{0DAB32C9-7EA8-4892-A320-59548ADE518D}" destId="{DCCF4D6E-AA32-42D0-B878-8836A739047E}" srcOrd="13" destOrd="0" presId="urn:microsoft.com/office/officeart/2008/layout/VerticalCurvedList"/>
    <dgm:cxn modelId="{5464E313-4973-49EB-AB78-C1817F48B15F}" type="presParOf" srcId="{0DAB32C9-7EA8-4892-A320-59548ADE518D}" destId="{5B70F437-8CA2-4122-8507-C99513724F7C}" srcOrd="14" destOrd="0" presId="urn:microsoft.com/office/officeart/2008/layout/VerticalCurvedList"/>
    <dgm:cxn modelId="{0497FCAB-BBC9-46F8-9F05-4D05854B103B}" type="presParOf" srcId="{5B70F437-8CA2-4122-8507-C99513724F7C}" destId="{23162416-E698-45D0-8565-A3A0932037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A5AE785-2D77-4527-BA4A-DF5A7E67E25E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42C422-E155-4B5C-904E-FD9F870838E9}">
      <dgm:prSet phldrT="[Текст]"/>
      <dgm:spPr/>
      <dgm:t>
        <a:bodyPr/>
        <a:lstStyle/>
        <a:p>
          <a:r>
            <a:rPr lang="ru-RU" dirty="0" smtClean="0"/>
            <a:t>Определить ценность конкретного продукта</a:t>
          </a:r>
          <a:endParaRPr lang="ru-RU" dirty="0"/>
        </a:p>
      </dgm:t>
    </dgm:pt>
    <dgm:pt modelId="{1628E2B6-9FB8-46A2-AA54-CD627E44AE2B}" type="parTrans" cxnId="{668CA14A-485F-4C5D-838F-4D0B8E847FBB}">
      <dgm:prSet/>
      <dgm:spPr/>
      <dgm:t>
        <a:bodyPr/>
        <a:lstStyle/>
        <a:p>
          <a:endParaRPr lang="ru-RU"/>
        </a:p>
      </dgm:t>
    </dgm:pt>
    <dgm:pt modelId="{B4987DED-9E15-4746-AB8B-2B2CAEB176D8}" type="sibTrans" cxnId="{668CA14A-485F-4C5D-838F-4D0B8E847FBB}">
      <dgm:prSet/>
      <dgm:spPr/>
      <dgm:t>
        <a:bodyPr/>
        <a:lstStyle/>
        <a:p>
          <a:endParaRPr lang="ru-RU"/>
        </a:p>
      </dgm:t>
    </dgm:pt>
    <dgm:pt modelId="{CCDE0BC2-FF14-464D-83E9-48531483559B}">
      <dgm:prSet phldrT="[Текст]"/>
      <dgm:spPr/>
      <dgm:t>
        <a:bodyPr/>
        <a:lstStyle/>
        <a:p>
          <a:r>
            <a:rPr lang="ru-RU" dirty="0" smtClean="0"/>
            <a:t>Определить поток создания ценности </a:t>
          </a:r>
          <a:endParaRPr lang="ru-RU" dirty="0"/>
        </a:p>
      </dgm:t>
    </dgm:pt>
    <dgm:pt modelId="{52381C98-E6D2-43AD-B97D-6CB21818B0E5}" type="parTrans" cxnId="{930A1AF5-9374-4BD2-9DB7-04488E733794}">
      <dgm:prSet/>
      <dgm:spPr/>
      <dgm:t>
        <a:bodyPr/>
        <a:lstStyle/>
        <a:p>
          <a:endParaRPr lang="ru-RU"/>
        </a:p>
      </dgm:t>
    </dgm:pt>
    <dgm:pt modelId="{9C66C139-69F7-4A74-A47A-77698713C3C0}" type="sibTrans" cxnId="{930A1AF5-9374-4BD2-9DB7-04488E733794}">
      <dgm:prSet/>
      <dgm:spPr/>
      <dgm:t>
        <a:bodyPr/>
        <a:lstStyle/>
        <a:p>
          <a:endParaRPr lang="ru-RU"/>
        </a:p>
      </dgm:t>
    </dgm:pt>
    <dgm:pt modelId="{386F27DF-1150-4531-A891-5BFBC51D9199}">
      <dgm:prSet phldrT="[Текст]"/>
      <dgm:spPr/>
      <dgm:t>
        <a:bodyPr/>
        <a:lstStyle/>
        <a:p>
          <a:r>
            <a:rPr lang="ru-RU" dirty="0" smtClean="0"/>
            <a:t>Обеспечить непрерывное течение потока создания </a:t>
          </a:r>
          <a:endParaRPr lang="ru-RU" dirty="0"/>
        </a:p>
      </dgm:t>
    </dgm:pt>
    <dgm:pt modelId="{805EA986-335C-4BCE-B3A5-79CAC4EA5D48}" type="parTrans" cxnId="{24B3C0B9-3CB2-4895-859B-1DA0F32705A3}">
      <dgm:prSet/>
      <dgm:spPr/>
      <dgm:t>
        <a:bodyPr/>
        <a:lstStyle/>
        <a:p>
          <a:endParaRPr lang="ru-RU"/>
        </a:p>
      </dgm:t>
    </dgm:pt>
    <dgm:pt modelId="{F61BD951-ACD9-427D-957D-A6E765FC2946}" type="sibTrans" cxnId="{24B3C0B9-3CB2-4895-859B-1DA0F32705A3}">
      <dgm:prSet/>
      <dgm:spPr/>
      <dgm:t>
        <a:bodyPr/>
        <a:lstStyle/>
        <a:p>
          <a:endParaRPr lang="ru-RU"/>
        </a:p>
      </dgm:t>
    </dgm:pt>
    <dgm:pt modelId="{CB6309B6-D696-490C-883A-BF85C530829D}">
      <dgm:prSet phldrT="[Текст]"/>
      <dgm:spPr/>
      <dgm:t>
        <a:bodyPr/>
        <a:lstStyle/>
        <a:p>
          <a:r>
            <a:rPr lang="ru-RU" dirty="0" smtClean="0"/>
            <a:t>Позволить потребителю вытягивать продукт</a:t>
          </a:r>
          <a:endParaRPr lang="ru-RU" dirty="0"/>
        </a:p>
      </dgm:t>
    </dgm:pt>
    <dgm:pt modelId="{8C2594C7-0718-4E5C-A73D-A94D088E47B5}" type="parTrans" cxnId="{B002EAE6-D054-4F48-BADA-832614B855A9}">
      <dgm:prSet/>
      <dgm:spPr/>
      <dgm:t>
        <a:bodyPr/>
        <a:lstStyle/>
        <a:p>
          <a:endParaRPr lang="ru-RU"/>
        </a:p>
      </dgm:t>
    </dgm:pt>
    <dgm:pt modelId="{F6ACB967-331A-4FAE-BBE3-664773768727}" type="sibTrans" cxnId="{B002EAE6-D054-4F48-BADA-832614B855A9}">
      <dgm:prSet/>
      <dgm:spPr/>
      <dgm:t>
        <a:bodyPr/>
        <a:lstStyle/>
        <a:p>
          <a:endParaRPr lang="ru-RU"/>
        </a:p>
      </dgm:t>
    </dgm:pt>
    <dgm:pt modelId="{071AB534-5A51-4672-B223-B7A8B95AD17A}">
      <dgm:prSet phldrT="[Текст]"/>
      <dgm:spPr/>
      <dgm:t>
        <a:bodyPr/>
        <a:lstStyle/>
        <a:p>
          <a:r>
            <a:rPr lang="ru-RU" dirty="0" smtClean="0"/>
            <a:t>Стремиться к совершенству</a:t>
          </a:r>
          <a:endParaRPr lang="ru-RU" dirty="0"/>
        </a:p>
      </dgm:t>
    </dgm:pt>
    <dgm:pt modelId="{E8B18120-3B3D-46C0-8C80-C7FA14BD78F8}" type="parTrans" cxnId="{BBF28230-DF19-4B1A-839B-2147D46DCD64}">
      <dgm:prSet/>
      <dgm:spPr/>
      <dgm:t>
        <a:bodyPr/>
        <a:lstStyle/>
        <a:p>
          <a:endParaRPr lang="ru-RU"/>
        </a:p>
      </dgm:t>
    </dgm:pt>
    <dgm:pt modelId="{A9F9A7F8-986E-4D86-A46F-4DF4F3C701F4}" type="sibTrans" cxnId="{BBF28230-DF19-4B1A-839B-2147D46DCD64}">
      <dgm:prSet/>
      <dgm:spPr/>
      <dgm:t>
        <a:bodyPr/>
        <a:lstStyle/>
        <a:p>
          <a:endParaRPr lang="ru-RU"/>
        </a:p>
      </dgm:t>
    </dgm:pt>
    <dgm:pt modelId="{415D1CED-36B2-45E6-A1ED-FD757164DF2B}" type="pres">
      <dgm:prSet presAssocID="{0A5AE785-2D77-4527-BA4A-DF5A7E67E2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DE579-2405-428D-B610-F8C3A76CBF63}" type="pres">
      <dgm:prSet presAssocID="{D742C422-E155-4B5C-904E-FD9F870838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E4E60-F6EC-4FC2-BD3B-C9D37F2E07FD}" type="pres">
      <dgm:prSet presAssocID="{D742C422-E155-4B5C-904E-FD9F870838E9}" presName="spNode" presStyleCnt="0"/>
      <dgm:spPr/>
    </dgm:pt>
    <dgm:pt modelId="{5B47021E-AE3E-40AF-AFF4-C955D09C4D36}" type="pres">
      <dgm:prSet presAssocID="{B4987DED-9E15-4746-AB8B-2B2CAEB176D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1629AFF-5E70-48E0-81FF-8F5213854F5D}" type="pres">
      <dgm:prSet presAssocID="{CCDE0BC2-FF14-464D-83E9-4853148355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1556E-4C8D-455D-B69D-A3A08D1620EC}" type="pres">
      <dgm:prSet presAssocID="{CCDE0BC2-FF14-464D-83E9-48531483559B}" presName="spNode" presStyleCnt="0"/>
      <dgm:spPr/>
    </dgm:pt>
    <dgm:pt modelId="{414ACA03-2522-42BB-B138-40F4ED8EFB65}" type="pres">
      <dgm:prSet presAssocID="{9C66C139-69F7-4A74-A47A-77698713C3C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A2D332D-B158-44B2-92D6-F17CF16B314F}" type="pres">
      <dgm:prSet presAssocID="{386F27DF-1150-4531-A891-5BFBC51D91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CD6AE-0A83-41F4-839F-CD96F46A5229}" type="pres">
      <dgm:prSet presAssocID="{386F27DF-1150-4531-A891-5BFBC51D9199}" presName="spNode" presStyleCnt="0"/>
      <dgm:spPr/>
    </dgm:pt>
    <dgm:pt modelId="{609F2312-BEBE-46B1-BC09-F9971AB4A367}" type="pres">
      <dgm:prSet presAssocID="{F61BD951-ACD9-427D-957D-A6E765FC294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2BC3A4F-E03A-44ED-8152-7CF3474D100E}" type="pres">
      <dgm:prSet presAssocID="{CB6309B6-D696-490C-883A-BF85C53082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B46DA-0E9A-45CD-B21B-C659E0FE2D1C}" type="pres">
      <dgm:prSet presAssocID="{CB6309B6-D696-490C-883A-BF85C530829D}" presName="spNode" presStyleCnt="0"/>
      <dgm:spPr/>
    </dgm:pt>
    <dgm:pt modelId="{7E74010E-9374-4C91-A169-BBDB7197495C}" type="pres">
      <dgm:prSet presAssocID="{F6ACB967-331A-4FAE-BBE3-66477376872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86B9360-716C-48CA-BEC2-1EC20F11B360}" type="pres">
      <dgm:prSet presAssocID="{071AB534-5A51-4672-B223-B7A8B95AD1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A62BD-716D-4FCB-B1A3-D0573CE1FDB4}" type="pres">
      <dgm:prSet presAssocID="{071AB534-5A51-4672-B223-B7A8B95AD17A}" presName="spNode" presStyleCnt="0"/>
      <dgm:spPr/>
    </dgm:pt>
    <dgm:pt modelId="{4DD61D60-334E-4F34-8873-412423D42DE9}" type="pres">
      <dgm:prSet presAssocID="{A9F9A7F8-986E-4D86-A46F-4DF4F3C701F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03D7CA7-0F78-471E-A462-4F1F9992498C}" type="presOf" srcId="{D742C422-E155-4B5C-904E-FD9F870838E9}" destId="{698DE579-2405-428D-B610-F8C3A76CBF63}" srcOrd="0" destOrd="0" presId="urn:microsoft.com/office/officeart/2005/8/layout/cycle5"/>
    <dgm:cxn modelId="{930A1AF5-9374-4BD2-9DB7-04488E733794}" srcId="{0A5AE785-2D77-4527-BA4A-DF5A7E67E25E}" destId="{CCDE0BC2-FF14-464D-83E9-48531483559B}" srcOrd="1" destOrd="0" parTransId="{52381C98-E6D2-43AD-B97D-6CB21818B0E5}" sibTransId="{9C66C139-69F7-4A74-A47A-77698713C3C0}"/>
    <dgm:cxn modelId="{20E5F7B6-2077-496C-913C-C5AEBD48DEBC}" type="presOf" srcId="{F6ACB967-331A-4FAE-BBE3-664773768727}" destId="{7E74010E-9374-4C91-A169-BBDB7197495C}" srcOrd="0" destOrd="0" presId="urn:microsoft.com/office/officeart/2005/8/layout/cycle5"/>
    <dgm:cxn modelId="{668CA14A-485F-4C5D-838F-4D0B8E847FBB}" srcId="{0A5AE785-2D77-4527-BA4A-DF5A7E67E25E}" destId="{D742C422-E155-4B5C-904E-FD9F870838E9}" srcOrd="0" destOrd="0" parTransId="{1628E2B6-9FB8-46A2-AA54-CD627E44AE2B}" sibTransId="{B4987DED-9E15-4746-AB8B-2B2CAEB176D8}"/>
    <dgm:cxn modelId="{24B3C0B9-3CB2-4895-859B-1DA0F32705A3}" srcId="{0A5AE785-2D77-4527-BA4A-DF5A7E67E25E}" destId="{386F27DF-1150-4531-A891-5BFBC51D9199}" srcOrd="2" destOrd="0" parTransId="{805EA986-335C-4BCE-B3A5-79CAC4EA5D48}" sibTransId="{F61BD951-ACD9-427D-957D-A6E765FC2946}"/>
    <dgm:cxn modelId="{60DCB07E-B411-48E2-B673-723EE1AB4DD4}" type="presOf" srcId="{B4987DED-9E15-4746-AB8B-2B2CAEB176D8}" destId="{5B47021E-AE3E-40AF-AFF4-C955D09C4D36}" srcOrd="0" destOrd="0" presId="urn:microsoft.com/office/officeart/2005/8/layout/cycle5"/>
    <dgm:cxn modelId="{097BA6E5-7A51-48AC-A7CA-62B705556390}" type="presOf" srcId="{071AB534-5A51-4672-B223-B7A8B95AD17A}" destId="{E86B9360-716C-48CA-BEC2-1EC20F11B360}" srcOrd="0" destOrd="0" presId="urn:microsoft.com/office/officeart/2005/8/layout/cycle5"/>
    <dgm:cxn modelId="{1E76B2BC-B88E-468D-843C-2842B3412663}" type="presOf" srcId="{386F27DF-1150-4531-A891-5BFBC51D9199}" destId="{8A2D332D-B158-44B2-92D6-F17CF16B314F}" srcOrd="0" destOrd="0" presId="urn:microsoft.com/office/officeart/2005/8/layout/cycle5"/>
    <dgm:cxn modelId="{49072990-826E-43FB-9B7E-1FBD6D5EB198}" type="presOf" srcId="{A9F9A7F8-986E-4D86-A46F-4DF4F3C701F4}" destId="{4DD61D60-334E-4F34-8873-412423D42DE9}" srcOrd="0" destOrd="0" presId="urn:microsoft.com/office/officeart/2005/8/layout/cycle5"/>
    <dgm:cxn modelId="{F121B525-F1EF-4ECA-9259-D55EC1E67BBE}" type="presOf" srcId="{9C66C139-69F7-4A74-A47A-77698713C3C0}" destId="{414ACA03-2522-42BB-B138-40F4ED8EFB65}" srcOrd="0" destOrd="0" presId="urn:microsoft.com/office/officeart/2005/8/layout/cycle5"/>
    <dgm:cxn modelId="{F3C6C1ED-0356-4AC0-B732-F44C3F71DD52}" type="presOf" srcId="{CCDE0BC2-FF14-464D-83E9-48531483559B}" destId="{A1629AFF-5E70-48E0-81FF-8F5213854F5D}" srcOrd="0" destOrd="0" presId="urn:microsoft.com/office/officeart/2005/8/layout/cycle5"/>
    <dgm:cxn modelId="{59243CF7-2034-4501-BF8D-8FA77155FB81}" type="presOf" srcId="{CB6309B6-D696-490C-883A-BF85C530829D}" destId="{02BC3A4F-E03A-44ED-8152-7CF3474D100E}" srcOrd="0" destOrd="0" presId="urn:microsoft.com/office/officeart/2005/8/layout/cycle5"/>
    <dgm:cxn modelId="{BBF28230-DF19-4B1A-839B-2147D46DCD64}" srcId="{0A5AE785-2D77-4527-BA4A-DF5A7E67E25E}" destId="{071AB534-5A51-4672-B223-B7A8B95AD17A}" srcOrd="4" destOrd="0" parTransId="{E8B18120-3B3D-46C0-8C80-C7FA14BD78F8}" sibTransId="{A9F9A7F8-986E-4D86-A46F-4DF4F3C701F4}"/>
    <dgm:cxn modelId="{3283D881-6869-4F73-BFD4-328D6DF1CD90}" type="presOf" srcId="{F61BD951-ACD9-427D-957D-A6E765FC2946}" destId="{609F2312-BEBE-46B1-BC09-F9971AB4A367}" srcOrd="0" destOrd="0" presId="urn:microsoft.com/office/officeart/2005/8/layout/cycle5"/>
    <dgm:cxn modelId="{4BB09B71-E67E-497D-8E22-476F70991DF8}" type="presOf" srcId="{0A5AE785-2D77-4527-BA4A-DF5A7E67E25E}" destId="{415D1CED-36B2-45E6-A1ED-FD757164DF2B}" srcOrd="0" destOrd="0" presId="urn:microsoft.com/office/officeart/2005/8/layout/cycle5"/>
    <dgm:cxn modelId="{B002EAE6-D054-4F48-BADA-832614B855A9}" srcId="{0A5AE785-2D77-4527-BA4A-DF5A7E67E25E}" destId="{CB6309B6-D696-490C-883A-BF85C530829D}" srcOrd="3" destOrd="0" parTransId="{8C2594C7-0718-4E5C-A73D-A94D088E47B5}" sibTransId="{F6ACB967-331A-4FAE-BBE3-664773768727}"/>
    <dgm:cxn modelId="{BD111153-A6D8-4B24-8F12-F558F7DAC8F5}" type="presParOf" srcId="{415D1CED-36B2-45E6-A1ED-FD757164DF2B}" destId="{698DE579-2405-428D-B610-F8C3A76CBF63}" srcOrd="0" destOrd="0" presId="urn:microsoft.com/office/officeart/2005/8/layout/cycle5"/>
    <dgm:cxn modelId="{159357EF-C66F-4A78-9263-43C146F5FA90}" type="presParOf" srcId="{415D1CED-36B2-45E6-A1ED-FD757164DF2B}" destId="{CDCE4E60-F6EC-4FC2-BD3B-C9D37F2E07FD}" srcOrd="1" destOrd="0" presId="urn:microsoft.com/office/officeart/2005/8/layout/cycle5"/>
    <dgm:cxn modelId="{1D857A47-F40D-49C6-9780-93DA98031AEB}" type="presParOf" srcId="{415D1CED-36B2-45E6-A1ED-FD757164DF2B}" destId="{5B47021E-AE3E-40AF-AFF4-C955D09C4D36}" srcOrd="2" destOrd="0" presId="urn:microsoft.com/office/officeart/2005/8/layout/cycle5"/>
    <dgm:cxn modelId="{0249F6EF-3E96-4B3D-98AF-7ED5F9E45537}" type="presParOf" srcId="{415D1CED-36B2-45E6-A1ED-FD757164DF2B}" destId="{A1629AFF-5E70-48E0-81FF-8F5213854F5D}" srcOrd="3" destOrd="0" presId="urn:microsoft.com/office/officeart/2005/8/layout/cycle5"/>
    <dgm:cxn modelId="{7A7B63C1-DCDD-43FF-A3B0-BEF15720CF03}" type="presParOf" srcId="{415D1CED-36B2-45E6-A1ED-FD757164DF2B}" destId="{71D1556E-4C8D-455D-B69D-A3A08D1620EC}" srcOrd="4" destOrd="0" presId="urn:microsoft.com/office/officeart/2005/8/layout/cycle5"/>
    <dgm:cxn modelId="{3EC57BB5-EEE1-4751-81DD-3274BD02DEA1}" type="presParOf" srcId="{415D1CED-36B2-45E6-A1ED-FD757164DF2B}" destId="{414ACA03-2522-42BB-B138-40F4ED8EFB65}" srcOrd="5" destOrd="0" presId="urn:microsoft.com/office/officeart/2005/8/layout/cycle5"/>
    <dgm:cxn modelId="{A8AC223C-D5B4-4EC1-85DF-FC5A7B0BAE0A}" type="presParOf" srcId="{415D1CED-36B2-45E6-A1ED-FD757164DF2B}" destId="{8A2D332D-B158-44B2-92D6-F17CF16B314F}" srcOrd="6" destOrd="0" presId="urn:microsoft.com/office/officeart/2005/8/layout/cycle5"/>
    <dgm:cxn modelId="{12DC2C61-DF0E-408E-AF04-1316ED83932B}" type="presParOf" srcId="{415D1CED-36B2-45E6-A1ED-FD757164DF2B}" destId="{EABCD6AE-0A83-41F4-839F-CD96F46A5229}" srcOrd="7" destOrd="0" presId="urn:microsoft.com/office/officeart/2005/8/layout/cycle5"/>
    <dgm:cxn modelId="{6DEFCBC2-9A10-465F-99A6-1106CB9B84B9}" type="presParOf" srcId="{415D1CED-36B2-45E6-A1ED-FD757164DF2B}" destId="{609F2312-BEBE-46B1-BC09-F9971AB4A367}" srcOrd="8" destOrd="0" presId="urn:microsoft.com/office/officeart/2005/8/layout/cycle5"/>
    <dgm:cxn modelId="{80F01466-9B50-4352-8E1A-55466A98A07B}" type="presParOf" srcId="{415D1CED-36B2-45E6-A1ED-FD757164DF2B}" destId="{02BC3A4F-E03A-44ED-8152-7CF3474D100E}" srcOrd="9" destOrd="0" presId="urn:microsoft.com/office/officeart/2005/8/layout/cycle5"/>
    <dgm:cxn modelId="{20D8F31F-0FD5-4F66-B3F5-E337723CF636}" type="presParOf" srcId="{415D1CED-36B2-45E6-A1ED-FD757164DF2B}" destId="{D0FB46DA-0E9A-45CD-B21B-C659E0FE2D1C}" srcOrd="10" destOrd="0" presId="urn:microsoft.com/office/officeart/2005/8/layout/cycle5"/>
    <dgm:cxn modelId="{61CE3DED-E77E-4AAD-A6F6-43660C5C74F3}" type="presParOf" srcId="{415D1CED-36B2-45E6-A1ED-FD757164DF2B}" destId="{7E74010E-9374-4C91-A169-BBDB7197495C}" srcOrd="11" destOrd="0" presId="urn:microsoft.com/office/officeart/2005/8/layout/cycle5"/>
    <dgm:cxn modelId="{C3268199-5AF8-4DA4-B64D-644F4291FADC}" type="presParOf" srcId="{415D1CED-36B2-45E6-A1ED-FD757164DF2B}" destId="{E86B9360-716C-48CA-BEC2-1EC20F11B360}" srcOrd="12" destOrd="0" presId="urn:microsoft.com/office/officeart/2005/8/layout/cycle5"/>
    <dgm:cxn modelId="{9E77EE8E-3B7A-45AB-B28C-F468E301B286}" type="presParOf" srcId="{415D1CED-36B2-45E6-A1ED-FD757164DF2B}" destId="{AECA62BD-716D-4FCB-B1A3-D0573CE1FDB4}" srcOrd="13" destOrd="0" presId="urn:microsoft.com/office/officeart/2005/8/layout/cycle5"/>
    <dgm:cxn modelId="{E235D39D-B0B6-4799-9F9A-81A4B056A634}" type="presParOf" srcId="{415D1CED-36B2-45E6-A1ED-FD757164DF2B}" destId="{4DD61D60-334E-4F34-8873-412423D42DE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5BE995C-A713-4CB0-85E9-7518CF3A8BB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3D5F56-1413-4D4B-AF1E-AA66402B3184}">
      <dgm:prSet phldrT="[Текст]"/>
      <dgm:spPr/>
      <dgm:t>
        <a:bodyPr/>
        <a:lstStyle/>
        <a:p>
          <a:r>
            <a:rPr lang="ru-RU" dirty="0" err="1" smtClean="0"/>
            <a:t>Кайдзен</a:t>
          </a:r>
          <a:endParaRPr lang="ru-RU" dirty="0"/>
        </a:p>
      </dgm:t>
    </dgm:pt>
    <dgm:pt modelId="{CCC202FB-03B0-49F5-B100-92C6675D00D0}" type="parTrans" cxnId="{BA7B1A32-4067-4A73-91E3-C2721610EE78}">
      <dgm:prSet/>
      <dgm:spPr/>
      <dgm:t>
        <a:bodyPr/>
        <a:lstStyle/>
        <a:p>
          <a:endParaRPr lang="ru-RU"/>
        </a:p>
      </dgm:t>
    </dgm:pt>
    <dgm:pt modelId="{70A3E823-2695-4056-A4DE-E697B09D9DC4}" type="sibTrans" cxnId="{BA7B1A32-4067-4A73-91E3-C2721610EE78}">
      <dgm:prSet/>
      <dgm:spPr/>
      <dgm:t>
        <a:bodyPr/>
        <a:lstStyle/>
        <a:p>
          <a:r>
            <a:rPr lang="ru-RU" dirty="0" err="1" smtClean="0"/>
            <a:t>Канбан</a:t>
          </a:r>
          <a:endParaRPr lang="ru-RU" dirty="0"/>
        </a:p>
      </dgm:t>
    </dgm:pt>
    <dgm:pt modelId="{F9B248F2-6D03-416B-83D8-1A9641650672}">
      <dgm:prSet phldrT="[Текст]"/>
      <dgm:spPr/>
      <dgm:t>
        <a:bodyPr/>
        <a:lstStyle/>
        <a:p>
          <a:r>
            <a:rPr lang="en-US" dirty="0" smtClean="0"/>
            <a:t>SMED</a:t>
          </a:r>
          <a:endParaRPr lang="ru-RU" dirty="0"/>
        </a:p>
      </dgm:t>
    </dgm:pt>
    <dgm:pt modelId="{D6335446-EA19-41F4-9F87-2F613B2F9F9F}" type="parTrans" cxnId="{56863D7F-4EBA-4E40-8250-94C34595BB77}">
      <dgm:prSet/>
      <dgm:spPr/>
      <dgm:t>
        <a:bodyPr/>
        <a:lstStyle/>
        <a:p>
          <a:endParaRPr lang="ru-RU"/>
        </a:p>
      </dgm:t>
    </dgm:pt>
    <dgm:pt modelId="{A788B3CE-6FE3-4073-89CE-0E986C2C420B}" type="sibTrans" cxnId="{56863D7F-4EBA-4E40-8250-94C34595BB77}">
      <dgm:prSet/>
      <dgm:spPr/>
      <dgm:t>
        <a:bodyPr/>
        <a:lstStyle/>
        <a:p>
          <a:r>
            <a:rPr lang="en-US" dirty="0" smtClean="0"/>
            <a:t>TPM</a:t>
          </a:r>
          <a:endParaRPr lang="ru-RU" dirty="0"/>
        </a:p>
      </dgm:t>
    </dgm:pt>
    <dgm:pt modelId="{2FF7FEFF-7261-43CD-8A76-E8CA7E690C63}">
      <dgm:prSet phldrT="[Текст]"/>
      <dgm:spPr/>
      <dgm:t>
        <a:bodyPr/>
        <a:lstStyle/>
        <a:p>
          <a:r>
            <a:rPr lang="ru-RU" dirty="0" smtClean="0"/>
            <a:t>Пока - </a:t>
          </a:r>
          <a:r>
            <a:rPr lang="ru-RU" dirty="0" err="1" smtClean="0"/>
            <a:t>ёкэ</a:t>
          </a:r>
          <a:endParaRPr lang="ru-RU" dirty="0"/>
        </a:p>
      </dgm:t>
    </dgm:pt>
    <dgm:pt modelId="{630503B2-BCDA-45FB-8793-D8DCA46E8AC3}" type="parTrans" cxnId="{E30ECDF9-F26D-4B8F-B06B-3122A8286DDE}">
      <dgm:prSet/>
      <dgm:spPr/>
      <dgm:t>
        <a:bodyPr/>
        <a:lstStyle/>
        <a:p>
          <a:endParaRPr lang="ru-RU"/>
        </a:p>
      </dgm:t>
    </dgm:pt>
    <dgm:pt modelId="{06E1A06B-DEB4-4538-9E14-F2774D2C3C00}" type="sibTrans" cxnId="{E30ECDF9-F26D-4B8F-B06B-3122A8286DDE}">
      <dgm:prSet/>
      <dgm:spPr/>
      <dgm:t>
        <a:bodyPr/>
        <a:lstStyle/>
        <a:p>
          <a:r>
            <a:rPr lang="ru-RU" dirty="0" smtClean="0"/>
            <a:t>JIT</a:t>
          </a:r>
          <a:endParaRPr lang="ru-RU" dirty="0"/>
        </a:p>
      </dgm:t>
    </dgm:pt>
    <dgm:pt modelId="{C96000C5-42D1-4309-BA93-C1A8A2ECE25A}" type="pres">
      <dgm:prSet presAssocID="{E5BE995C-A713-4CB0-85E9-7518CF3A8B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B3BC58-FA68-42F9-B7CD-5EDE3E3C6834}" type="pres">
      <dgm:prSet presAssocID="{703D5F56-1413-4D4B-AF1E-AA66402B3184}" presName="composite" presStyleCnt="0"/>
      <dgm:spPr/>
    </dgm:pt>
    <dgm:pt modelId="{3827DE38-4525-4C86-A4F0-E3B09D4FD56A}" type="pres">
      <dgm:prSet presAssocID="{703D5F56-1413-4D4B-AF1E-AA66402B318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30AD6-1D60-44EC-9EC7-F887DFF53A91}" type="pres">
      <dgm:prSet presAssocID="{703D5F56-1413-4D4B-AF1E-AA66402B318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0BDCD-A217-41C4-B12C-7B390B6C2C5A}" type="pres">
      <dgm:prSet presAssocID="{703D5F56-1413-4D4B-AF1E-AA66402B3184}" presName="BalanceSpacing" presStyleCnt="0"/>
      <dgm:spPr/>
    </dgm:pt>
    <dgm:pt modelId="{A5F463DC-6099-4CD7-8A2F-C6158A9199B4}" type="pres">
      <dgm:prSet presAssocID="{703D5F56-1413-4D4B-AF1E-AA66402B3184}" presName="BalanceSpacing1" presStyleCnt="0"/>
      <dgm:spPr/>
    </dgm:pt>
    <dgm:pt modelId="{48AD4A65-FFF7-4AEC-BB76-F10B8061E659}" type="pres">
      <dgm:prSet presAssocID="{70A3E823-2695-4056-A4DE-E697B09D9DC4}" presName="Accent1Text" presStyleLbl="node1" presStyleIdx="1" presStyleCnt="6"/>
      <dgm:spPr/>
      <dgm:t>
        <a:bodyPr/>
        <a:lstStyle/>
        <a:p>
          <a:endParaRPr lang="ru-RU"/>
        </a:p>
      </dgm:t>
    </dgm:pt>
    <dgm:pt modelId="{124ADC54-0D97-4B9A-9BA9-29FDBB74D37B}" type="pres">
      <dgm:prSet presAssocID="{70A3E823-2695-4056-A4DE-E697B09D9DC4}" presName="spaceBetweenRectangles" presStyleCnt="0"/>
      <dgm:spPr/>
    </dgm:pt>
    <dgm:pt modelId="{2C886975-71EE-4A87-A341-85989570041A}" type="pres">
      <dgm:prSet presAssocID="{F9B248F2-6D03-416B-83D8-1A9641650672}" presName="composite" presStyleCnt="0"/>
      <dgm:spPr/>
    </dgm:pt>
    <dgm:pt modelId="{19B9B4D4-B4F0-44DF-A41F-6F7E845F5F1C}" type="pres">
      <dgm:prSet presAssocID="{F9B248F2-6D03-416B-83D8-1A964165067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2E964-EB7D-47F5-9FDF-5387C57207CB}" type="pres">
      <dgm:prSet presAssocID="{F9B248F2-6D03-416B-83D8-1A964165067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FFB21-8A24-4B3A-9BB0-C49B89C7DD0C}" type="pres">
      <dgm:prSet presAssocID="{F9B248F2-6D03-416B-83D8-1A9641650672}" presName="BalanceSpacing" presStyleCnt="0"/>
      <dgm:spPr/>
    </dgm:pt>
    <dgm:pt modelId="{38ECCA7E-19F5-4380-89B4-8CAC386A3EA1}" type="pres">
      <dgm:prSet presAssocID="{F9B248F2-6D03-416B-83D8-1A9641650672}" presName="BalanceSpacing1" presStyleCnt="0"/>
      <dgm:spPr/>
    </dgm:pt>
    <dgm:pt modelId="{DBA58C20-6C6A-44C0-A252-6D8CAC6B7274}" type="pres">
      <dgm:prSet presAssocID="{A788B3CE-6FE3-4073-89CE-0E986C2C420B}" presName="Accent1Text" presStyleLbl="node1" presStyleIdx="3" presStyleCnt="6"/>
      <dgm:spPr/>
      <dgm:t>
        <a:bodyPr/>
        <a:lstStyle/>
        <a:p>
          <a:endParaRPr lang="ru-RU"/>
        </a:p>
      </dgm:t>
    </dgm:pt>
    <dgm:pt modelId="{9C9E96FC-133B-4E46-9F9B-01520B695B68}" type="pres">
      <dgm:prSet presAssocID="{A788B3CE-6FE3-4073-89CE-0E986C2C420B}" presName="spaceBetweenRectangles" presStyleCnt="0"/>
      <dgm:spPr/>
    </dgm:pt>
    <dgm:pt modelId="{C76982AB-44CD-43C0-8A24-663BE45E303E}" type="pres">
      <dgm:prSet presAssocID="{2FF7FEFF-7261-43CD-8A76-E8CA7E690C63}" presName="composite" presStyleCnt="0"/>
      <dgm:spPr/>
    </dgm:pt>
    <dgm:pt modelId="{2F6A36EF-69B3-4846-99B9-972F0003AE29}" type="pres">
      <dgm:prSet presAssocID="{2FF7FEFF-7261-43CD-8A76-E8CA7E690C6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0D343-B814-4E3C-B07D-6E097D453297}" type="pres">
      <dgm:prSet presAssocID="{2FF7FEFF-7261-43CD-8A76-E8CA7E690C6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EEED2-EF14-45E0-AF84-897859D06093}" type="pres">
      <dgm:prSet presAssocID="{2FF7FEFF-7261-43CD-8A76-E8CA7E690C63}" presName="BalanceSpacing" presStyleCnt="0"/>
      <dgm:spPr/>
    </dgm:pt>
    <dgm:pt modelId="{5B797FE5-108A-4F83-B74E-D76ACF170CFB}" type="pres">
      <dgm:prSet presAssocID="{2FF7FEFF-7261-43CD-8A76-E8CA7E690C63}" presName="BalanceSpacing1" presStyleCnt="0"/>
      <dgm:spPr/>
    </dgm:pt>
    <dgm:pt modelId="{D2D6E959-1AE2-4973-9B2C-CEFED817C61F}" type="pres">
      <dgm:prSet presAssocID="{06E1A06B-DEB4-4538-9E14-F2774D2C3C00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A7B1A32-4067-4A73-91E3-C2721610EE78}" srcId="{E5BE995C-A713-4CB0-85E9-7518CF3A8BBC}" destId="{703D5F56-1413-4D4B-AF1E-AA66402B3184}" srcOrd="0" destOrd="0" parTransId="{CCC202FB-03B0-49F5-B100-92C6675D00D0}" sibTransId="{70A3E823-2695-4056-A4DE-E697B09D9DC4}"/>
    <dgm:cxn modelId="{1DA1F31C-23AA-4B25-B312-4EB6C651C4D7}" type="presOf" srcId="{06E1A06B-DEB4-4538-9E14-F2774D2C3C00}" destId="{D2D6E959-1AE2-4973-9B2C-CEFED817C61F}" srcOrd="0" destOrd="0" presId="urn:microsoft.com/office/officeart/2008/layout/AlternatingHexagons"/>
    <dgm:cxn modelId="{85941F64-DA99-43B1-B527-AC616102FAC8}" type="presOf" srcId="{A788B3CE-6FE3-4073-89CE-0E986C2C420B}" destId="{DBA58C20-6C6A-44C0-A252-6D8CAC6B7274}" srcOrd="0" destOrd="0" presId="urn:microsoft.com/office/officeart/2008/layout/AlternatingHexagons"/>
    <dgm:cxn modelId="{8EC2A1B8-797A-4ADF-A801-CFDEE36C558E}" type="presOf" srcId="{70A3E823-2695-4056-A4DE-E697B09D9DC4}" destId="{48AD4A65-FFF7-4AEC-BB76-F10B8061E659}" srcOrd="0" destOrd="0" presId="urn:microsoft.com/office/officeart/2008/layout/AlternatingHexagons"/>
    <dgm:cxn modelId="{6DA63FD1-64FD-4A69-BFF2-B31B08BC9B55}" type="presOf" srcId="{703D5F56-1413-4D4B-AF1E-AA66402B3184}" destId="{3827DE38-4525-4C86-A4F0-E3B09D4FD56A}" srcOrd="0" destOrd="0" presId="urn:microsoft.com/office/officeart/2008/layout/AlternatingHexagons"/>
    <dgm:cxn modelId="{387BACA9-CACE-40D9-8F1F-4BAD594E0663}" type="presOf" srcId="{E5BE995C-A713-4CB0-85E9-7518CF3A8BBC}" destId="{C96000C5-42D1-4309-BA93-C1A8A2ECE25A}" srcOrd="0" destOrd="0" presId="urn:microsoft.com/office/officeart/2008/layout/AlternatingHexagons"/>
    <dgm:cxn modelId="{CE6481B2-60B2-4908-BCFF-5C5411FA6D17}" type="presOf" srcId="{2FF7FEFF-7261-43CD-8A76-E8CA7E690C63}" destId="{2F6A36EF-69B3-4846-99B9-972F0003AE29}" srcOrd="0" destOrd="0" presId="urn:microsoft.com/office/officeart/2008/layout/AlternatingHexagons"/>
    <dgm:cxn modelId="{56863D7F-4EBA-4E40-8250-94C34595BB77}" srcId="{E5BE995C-A713-4CB0-85E9-7518CF3A8BBC}" destId="{F9B248F2-6D03-416B-83D8-1A9641650672}" srcOrd="1" destOrd="0" parTransId="{D6335446-EA19-41F4-9F87-2F613B2F9F9F}" sibTransId="{A788B3CE-6FE3-4073-89CE-0E986C2C420B}"/>
    <dgm:cxn modelId="{63597161-646E-4796-B372-87804F2B8FEE}" type="presOf" srcId="{F9B248F2-6D03-416B-83D8-1A9641650672}" destId="{19B9B4D4-B4F0-44DF-A41F-6F7E845F5F1C}" srcOrd="0" destOrd="0" presId="urn:microsoft.com/office/officeart/2008/layout/AlternatingHexagons"/>
    <dgm:cxn modelId="{E30ECDF9-F26D-4B8F-B06B-3122A8286DDE}" srcId="{E5BE995C-A713-4CB0-85E9-7518CF3A8BBC}" destId="{2FF7FEFF-7261-43CD-8A76-E8CA7E690C63}" srcOrd="2" destOrd="0" parTransId="{630503B2-BCDA-45FB-8793-D8DCA46E8AC3}" sibTransId="{06E1A06B-DEB4-4538-9E14-F2774D2C3C00}"/>
    <dgm:cxn modelId="{0DD3BFAC-A34A-4A71-8516-C4DD8DF91561}" type="presParOf" srcId="{C96000C5-42D1-4309-BA93-C1A8A2ECE25A}" destId="{79B3BC58-FA68-42F9-B7CD-5EDE3E3C6834}" srcOrd="0" destOrd="0" presId="urn:microsoft.com/office/officeart/2008/layout/AlternatingHexagons"/>
    <dgm:cxn modelId="{A56B9BC6-F769-4EEA-95E1-799A3172374D}" type="presParOf" srcId="{79B3BC58-FA68-42F9-B7CD-5EDE3E3C6834}" destId="{3827DE38-4525-4C86-A4F0-E3B09D4FD56A}" srcOrd="0" destOrd="0" presId="urn:microsoft.com/office/officeart/2008/layout/AlternatingHexagons"/>
    <dgm:cxn modelId="{71E2A42A-E3B8-4B8C-AA18-9F8EA81DA5B4}" type="presParOf" srcId="{79B3BC58-FA68-42F9-B7CD-5EDE3E3C6834}" destId="{12530AD6-1D60-44EC-9EC7-F887DFF53A91}" srcOrd="1" destOrd="0" presId="urn:microsoft.com/office/officeart/2008/layout/AlternatingHexagons"/>
    <dgm:cxn modelId="{3FA304B5-F48B-4A8D-88B3-9B9668E2413E}" type="presParOf" srcId="{79B3BC58-FA68-42F9-B7CD-5EDE3E3C6834}" destId="{2590BDCD-A217-41C4-B12C-7B390B6C2C5A}" srcOrd="2" destOrd="0" presId="urn:microsoft.com/office/officeart/2008/layout/AlternatingHexagons"/>
    <dgm:cxn modelId="{B21BC22B-16D0-4999-B455-6971280766AF}" type="presParOf" srcId="{79B3BC58-FA68-42F9-B7CD-5EDE3E3C6834}" destId="{A5F463DC-6099-4CD7-8A2F-C6158A9199B4}" srcOrd="3" destOrd="0" presId="urn:microsoft.com/office/officeart/2008/layout/AlternatingHexagons"/>
    <dgm:cxn modelId="{47D1CCC5-4227-4237-811D-E44D9171B1BF}" type="presParOf" srcId="{79B3BC58-FA68-42F9-B7CD-5EDE3E3C6834}" destId="{48AD4A65-FFF7-4AEC-BB76-F10B8061E659}" srcOrd="4" destOrd="0" presId="urn:microsoft.com/office/officeart/2008/layout/AlternatingHexagons"/>
    <dgm:cxn modelId="{CBA69C8E-017C-4B38-A38C-04B4060E524E}" type="presParOf" srcId="{C96000C5-42D1-4309-BA93-C1A8A2ECE25A}" destId="{124ADC54-0D97-4B9A-9BA9-29FDBB74D37B}" srcOrd="1" destOrd="0" presId="urn:microsoft.com/office/officeart/2008/layout/AlternatingHexagons"/>
    <dgm:cxn modelId="{E3112921-2836-4778-9EAB-C1D41CEED813}" type="presParOf" srcId="{C96000C5-42D1-4309-BA93-C1A8A2ECE25A}" destId="{2C886975-71EE-4A87-A341-85989570041A}" srcOrd="2" destOrd="0" presId="urn:microsoft.com/office/officeart/2008/layout/AlternatingHexagons"/>
    <dgm:cxn modelId="{ABA5E20C-3A84-4A3D-8D1C-254B8722D95D}" type="presParOf" srcId="{2C886975-71EE-4A87-A341-85989570041A}" destId="{19B9B4D4-B4F0-44DF-A41F-6F7E845F5F1C}" srcOrd="0" destOrd="0" presId="urn:microsoft.com/office/officeart/2008/layout/AlternatingHexagons"/>
    <dgm:cxn modelId="{52ACE8EE-A613-4EC9-8DF5-E857172EF3CD}" type="presParOf" srcId="{2C886975-71EE-4A87-A341-85989570041A}" destId="{9F32E964-EB7D-47F5-9FDF-5387C57207CB}" srcOrd="1" destOrd="0" presId="urn:microsoft.com/office/officeart/2008/layout/AlternatingHexagons"/>
    <dgm:cxn modelId="{946D433C-74B5-4BA1-A97B-ED03F1E1C300}" type="presParOf" srcId="{2C886975-71EE-4A87-A341-85989570041A}" destId="{DF6FFB21-8A24-4B3A-9BB0-C49B89C7DD0C}" srcOrd="2" destOrd="0" presId="urn:microsoft.com/office/officeart/2008/layout/AlternatingHexagons"/>
    <dgm:cxn modelId="{332DCA79-AA6F-47C7-9FC6-54775DFAF14D}" type="presParOf" srcId="{2C886975-71EE-4A87-A341-85989570041A}" destId="{38ECCA7E-19F5-4380-89B4-8CAC386A3EA1}" srcOrd="3" destOrd="0" presId="urn:microsoft.com/office/officeart/2008/layout/AlternatingHexagons"/>
    <dgm:cxn modelId="{F57ACA74-9561-4565-8F94-213289ADFA68}" type="presParOf" srcId="{2C886975-71EE-4A87-A341-85989570041A}" destId="{DBA58C20-6C6A-44C0-A252-6D8CAC6B7274}" srcOrd="4" destOrd="0" presId="urn:microsoft.com/office/officeart/2008/layout/AlternatingHexagons"/>
    <dgm:cxn modelId="{7F0C922C-F00A-4DC0-9100-CDFF90627E70}" type="presParOf" srcId="{C96000C5-42D1-4309-BA93-C1A8A2ECE25A}" destId="{9C9E96FC-133B-4E46-9F9B-01520B695B68}" srcOrd="3" destOrd="0" presId="urn:microsoft.com/office/officeart/2008/layout/AlternatingHexagons"/>
    <dgm:cxn modelId="{80FB24EC-250B-4326-9E3B-0E961AC833C5}" type="presParOf" srcId="{C96000C5-42D1-4309-BA93-C1A8A2ECE25A}" destId="{C76982AB-44CD-43C0-8A24-663BE45E303E}" srcOrd="4" destOrd="0" presId="urn:microsoft.com/office/officeart/2008/layout/AlternatingHexagons"/>
    <dgm:cxn modelId="{FA183218-AB7F-48BA-925B-318E40A3B28E}" type="presParOf" srcId="{C76982AB-44CD-43C0-8A24-663BE45E303E}" destId="{2F6A36EF-69B3-4846-99B9-972F0003AE29}" srcOrd="0" destOrd="0" presId="urn:microsoft.com/office/officeart/2008/layout/AlternatingHexagons"/>
    <dgm:cxn modelId="{CCBF4957-62C0-4F8D-91EE-BBA38B351C0F}" type="presParOf" srcId="{C76982AB-44CD-43C0-8A24-663BE45E303E}" destId="{1300D343-B814-4E3C-B07D-6E097D453297}" srcOrd="1" destOrd="0" presId="urn:microsoft.com/office/officeart/2008/layout/AlternatingHexagons"/>
    <dgm:cxn modelId="{B5A6A43E-A452-4280-84EC-61CA1CED09BB}" type="presParOf" srcId="{C76982AB-44CD-43C0-8A24-663BE45E303E}" destId="{9E4EEED2-EF14-45E0-AF84-897859D06093}" srcOrd="2" destOrd="0" presId="urn:microsoft.com/office/officeart/2008/layout/AlternatingHexagons"/>
    <dgm:cxn modelId="{AAF85C1B-46BC-46D6-9B7F-CD99BD66BDBF}" type="presParOf" srcId="{C76982AB-44CD-43C0-8A24-663BE45E303E}" destId="{5B797FE5-108A-4F83-B74E-D76ACF170CFB}" srcOrd="3" destOrd="0" presId="urn:microsoft.com/office/officeart/2008/layout/AlternatingHexagons"/>
    <dgm:cxn modelId="{9DDC11BF-836D-4562-8645-319C9D1BFC2B}" type="presParOf" srcId="{C76982AB-44CD-43C0-8A24-663BE45E303E}" destId="{D2D6E959-1AE2-4973-9B2C-CEFED817C6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A5B7310-AC97-4E48-8F46-A0901655407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D0E1EFD-FC75-44B0-8B12-1A0A00BF3001}">
      <dgm:prSet phldrT="[Текст]"/>
      <dgm:spPr/>
      <dgm:t>
        <a:bodyPr/>
        <a:lstStyle/>
        <a:p>
          <a:r>
            <a:rPr lang="ru-RU" dirty="0" smtClean="0"/>
            <a:t>Инициализация и запуск проекта</a:t>
          </a:r>
          <a:endParaRPr lang="ru-RU" dirty="0"/>
        </a:p>
      </dgm:t>
    </dgm:pt>
    <dgm:pt modelId="{1AAD0CB4-28F0-451F-B6B0-7AA544D7DEC9}" type="parTrans" cxnId="{F2A97351-0751-46A9-8FF0-03EFF53CDD0E}">
      <dgm:prSet/>
      <dgm:spPr/>
      <dgm:t>
        <a:bodyPr/>
        <a:lstStyle/>
        <a:p>
          <a:endParaRPr lang="ru-RU"/>
        </a:p>
      </dgm:t>
    </dgm:pt>
    <dgm:pt modelId="{393A401F-F331-466B-90D0-E4AF94CE17C4}" type="sibTrans" cxnId="{F2A97351-0751-46A9-8FF0-03EFF53CDD0E}">
      <dgm:prSet/>
      <dgm:spPr/>
      <dgm:t>
        <a:bodyPr/>
        <a:lstStyle/>
        <a:p>
          <a:endParaRPr lang="ru-RU"/>
        </a:p>
      </dgm:t>
    </dgm:pt>
    <dgm:pt modelId="{E8E1F972-E895-4812-B845-BA6328607A28}">
      <dgm:prSet phldrT="[Текст]"/>
      <dgm:spPr/>
      <dgm:t>
        <a:bodyPr/>
        <a:lstStyle/>
        <a:p>
          <a:r>
            <a:rPr lang="ru-RU" dirty="0" smtClean="0"/>
            <a:t>Осмысление продуктов, процессов </a:t>
          </a:r>
          <a:endParaRPr lang="ru-RU" dirty="0"/>
        </a:p>
      </dgm:t>
    </dgm:pt>
    <dgm:pt modelId="{CEADA820-2927-4958-8320-0B5104ED9C44}" type="parTrans" cxnId="{C982A172-79D6-4C4C-9090-AB883635F202}">
      <dgm:prSet/>
      <dgm:spPr/>
      <dgm:t>
        <a:bodyPr/>
        <a:lstStyle/>
        <a:p>
          <a:endParaRPr lang="ru-RU"/>
        </a:p>
      </dgm:t>
    </dgm:pt>
    <dgm:pt modelId="{3D078AD6-E272-4182-84E4-8E4AA6B5E478}" type="sibTrans" cxnId="{C982A172-79D6-4C4C-9090-AB883635F202}">
      <dgm:prSet/>
      <dgm:spPr/>
      <dgm:t>
        <a:bodyPr/>
        <a:lstStyle/>
        <a:p>
          <a:endParaRPr lang="ru-RU"/>
        </a:p>
      </dgm:t>
    </dgm:pt>
    <dgm:pt modelId="{0F9451C9-CB26-4853-93A0-1ACC978713A6}">
      <dgm:prSet phldrT="[Текст]"/>
      <dgm:spPr/>
      <dgm:t>
        <a:bodyPr/>
        <a:lstStyle/>
        <a:p>
          <a:r>
            <a:rPr lang="ru-RU" dirty="0" smtClean="0"/>
            <a:t>Моделирование производственных мощностей </a:t>
          </a:r>
          <a:endParaRPr lang="ru-RU" dirty="0"/>
        </a:p>
      </dgm:t>
    </dgm:pt>
    <dgm:pt modelId="{6FFD4862-CFA5-4922-BC23-A58B77003326}" type="parTrans" cxnId="{83B55E1D-CC88-4F2F-8419-01F6941C5729}">
      <dgm:prSet/>
      <dgm:spPr/>
      <dgm:t>
        <a:bodyPr/>
        <a:lstStyle/>
        <a:p>
          <a:endParaRPr lang="ru-RU"/>
        </a:p>
      </dgm:t>
    </dgm:pt>
    <dgm:pt modelId="{60A1588C-F2D1-4B8F-A664-BE96803302C7}" type="sibTrans" cxnId="{83B55E1D-CC88-4F2F-8419-01F6941C5729}">
      <dgm:prSet/>
      <dgm:spPr/>
      <dgm:t>
        <a:bodyPr/>
        <a:lstStyle/>
        <a:p>
          <a:endParaRPr lang="ru-RU"/>
        </a:p>
      </dgm:t>
    </dgm:pt>
    <dgm:pt modelId="{391F2EAE-FD11-445C-B132-053A8421C8C8}">
      <dgm:prSet phldrT="[Текст]"/>
      <dgm:spPr/>
      <dgm:t>
        <a:bodyPr/>
        <a:lstStyle/>
        <a:p>
          <a:r>
            <a:rPr lang="ru-RU" dirty="0" smtClean="0"/>
            <a:t>Ввод бережливой линии в эксплуатацию</a:t>
          </a:r>
          <a:endParaRPr lang="ru-RU" dirty="0"/>
        </a:p>
      </dgm:t>
    </dgm:pt>
    <dgm:pt modelId="{FAF5C178-9C3E-4868-A33C-24CBA6870F36}" type="parTrans" cxnId="{8553FD8B-1ACE-48B9-B491-C59171C39C51}">
      <dgm:prSet/>
      <dgm:spPr/>
      <dgm:t>
        <a:bodyPr/>
        <a:lstStyle/>
        <a:p>
          <a:endParaRPr lang="ru-RU"/>
        </a:p>
      </dgm:t>
    </dgm:pt>
    <dgm:pt modelId="{38E59E69-AA4C-4632-B0B4-93441292193F}" type="sibTrans" cxnId="{8553FD8B-1ACE-48B9-B491-C59171C39C51}">
      <dgm:prSet/>
      <dgm:spPr/>
      <dgm:t>
        <a:bodyPr/>
        <a:lstStyle/>
        <a:p>
          <a:endParaRPr lang="ru-RU"/>
        </a:p>
      </dgm:t>
    </dgm:pt>
    <dgm:pt modelId="{FD97B8C6-2851-4E36-8123-648CAAA15E89}" type="pres">
      <dgm:prSet presAssocID="{5A5B7310-AC97-4E48-8F46-A09016554077}" presName="arrowDiagram" presStyleCnt="0">
        <dgm:presLayoutVars>
          <dgm:chMax val="5"/>
          <dgm:dir/>
          <dgm:resizeHandles val="exact"/>
        </dgm:presLayoutVars>
      </dgm:prSet>
      <dgm:spPr/>
    </dgm:pt>
    <dgm:pt modelId="{EAF57D3D-DA17-4EF9-9E2F-9537AB532EAC}" type="pres">
      <dgm:prSet presAssocID="{5A5B7310-AC97-4E48-8F46-A09016554077}" presName="arrow" presStyleLbl="bgShp" presStyleIdx="0" presStyleCnt="1"/>
      <dgm:spPr/>
    </dgm:pt>
    <dgm:pt modelId="{235E7A0E-96D3-4E23-B0F0-ECC6E109EE62}" type="pres">
      <dgm:prSet presAssocID="{5A5B7310-AC97-4E48-8F46-A09016554077}" presName="arrowDiagram4" presStyleCnt="0"/>
      <dgm:spPr/>
    </dgm:pt>
    <dgm:pt modelId="{0FC6FF33-1174-4B03-9B64-BE55C2B3DF19}" type="pres">
      <dgm:prSet presAssocID="{AD0E1EFD-FC75-44B0-8B12-1A0A00BF3001}" presName="bullet4a" presStyleLbl="node1" presStyleIdx="0" presStyleCnt="4"/>
      <dgm:spPr/>
    </dgm:pt>
    <dgm:pt modelId="{E962D11C-ED8C-4B2B-AAE8-BC574E080561}" type="pres">
      <dgm:prSet presAssocID="{AD0E1EFD-FC75-44B0-8B12-1A0A00BF300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DAF5B-9585-43C7-96DD-140E1D953A9D}" type="pres">
      <dgm:prSet presAssocID="{E8E1F972-E895-4812-B845-BA6328607A28}" presName="bullet4b" presStyleLbl="node1" presStyleIdx="1" presStyleCnt="4"/>
      <dgm:spPr/>
    </dgm:pt>
    <dgm:pt modelId="{BD4292B5-CA69-4ABA-895E-0D04EABE5440}" type="pres">
      <dgm:prSet presAssocID="{E8E1F972-E895-4812-B845-BA6328607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508E-AC9C-4E3C-83A7-038704686CA2}" type="pres">
      <dgm:prSet presAssocID="{0F9451C9-CB26-4853-93A0-1ACC978713A6}" presName="bullet4c" presStyleLbl="node1" presStyleIdx="2" presStyleCnt="4"/>
      <dgm:spPr/>
    </dgm:pt>
    <dgm:pt modelId="{3B606B1D-9850-4671-BBD2-540056BDAB8F}" type="pres">
      <dgm:prSet presAssocID="{0F9451C9-CB26-4853-93A0-1ACC978713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3258-97C2-4017-BC55-A5F8673E0E7C}" type="pres">
      <dgm:prSet presAssocID="{391F2EAE-FD11-445C-B132-053A8421C8C8}" presName="bullet4d" presStyleLbl="node1" presStyleIdx="3" presStyleCnt="4"/>
      <dgm:spPr/>
    </dgm:pt>
    <dgm:pt modelId="{39E791DD-4771-4D46-95B0-073AB794CA55}" type="pres">
      <dgm:prSet presAssocID="{391F2EAE-FD11-445C-B132-053A8421C8C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55E1D-CC88-4F2F-8419-01F6941C5729}" srcId="{5A5B7310-AC97-4E48-8F46-A09016554077}" destId="{0F9451C9-CB26-4853-93A0-1ACC978713A6}" srcOrd="2" destOrd="0" parTransId="{6FFD4862-CFA5-4922-BC23-A58B77003326}" sibTransId="{60A1588C-F2D1-4B8F-A664-BE96803302C7}"/>
    <dgm:cxn modelId="{6EE1740B-2513-4E9B-BE1E-1A065E5AF7BA}" type="presOf" srcId="{AD0E1EFD-FC75-44B0-8B12-1A0A00BF3001}" destId="{E962D11C-ED8C-4B2B-AAE8-BC574E080561}" srcOrd="0" destOrd="0" presId="urn:microsoft.com/office/officeart/2005/8/layout/arrow2"/>
    <dgm:cxn modelId="{73BBA318-37F3-4954-915D-0B0219132446}" type="presOf" srcId="{E8E1F972-E895-4812-B845-BA6328607A28}" destId="{BD4292B5-CA69-4ABA-895E-0D04EABE5440}" srcOrd="0" destOrd="0" presId="urn:microsoft.com/office/officeart/2005/8/layout/arrow2"/>
    <dgm:cxn modelId="{D8BD596F-E073-45C2-B5F9-9E3B014C0578}" type="presOf" srcId="{391F2EAE-FD11-445C-B132-053A8421C8C8}" destId="{39E791DD-4771-4D46-95B0-073AB794CA55}" srcOrd="0" destOrd="0" presId="urn:microsoft.com/office/officeart/2005/8/layout/arrow2"/>
    <dgm:cxn modelId="{8553FD8B-1ACE-48B9-B491-C59171C39C51}" srcId="{5A5B7310-AC97-4E48-8F46-A09016554077}" destId="{391F2EAE-FD11-445C-B132-053A8421C8C8}" srcOrd="3" destOrd="0" parTransId="{FAF5C178-9C3E-4868-A33C-24CBA6870F36}" sibTransId="{38E59E69-AA4C-4632-B0B4-93441292193F}"/>
    <dgm:cxn modelId="{F2A97351-0751-46A9-8FF0-03EFF53CDD0E}" srcId="{5A5B7310-AC97-4E48-8F46-A09016554077}" destId="{AD0E1EFD-FC75-44B0-8B12-1A0A00BF3001}" srcOrd="0" destOrd="0" parTransId="{1AAD0CB4-28F0-451F-B6B0-7AA544D7DEC9}" sibTransId="{393A401F-F331-466B-90D0-E4AF94CE17C4}"/>
    <dgm:cxn modelId="{EA62899C-83DD-4A50-B8D1-B70B912688FD}" type="presOf" srcId="{0F9451C9-CB26-4853-93A0-1ACC978713A6}" destId="{3B606B1D-9850-4671-BBD2-540056BDAB8F}" srcOrd="0" destOrd="0" presId="urn:microsoft.com/office/officeart/2005/8/layout/arrow2"/>
    <dgm:cxn modelId="{CA1B9795-BAF6-4832-BCC8-10C5390D3FC7}" type="presOf" srcId="{5A5B7310-AC97-4E48-8F46-A09016554077}" destId="{FD97B8C6-2851-4E36-8123-648CAAA15E89}" srcOrd="0" destOrd="0" presId="urn:microsoft.com/office/officeart/2005/8/layout/arrow2"/>
    <dgm:cxn modelId="{C982A172-79D6-4C4C-9090-AB883635F202}" srcId="{5A5B7310-AC97-4E48-8F46-A09016554077}" destId="{E8E1F972-E895-4812-B845-BA6328607A28}" srcOrd="1" destOrd="0" parTransId="{CEADA820-2927-4958-8320-0B5104ED9C44}" sibTransId="{3D078AD6-E272-4182-84E4-8E4AA6B5E478}"/>
    <dgm:cxn modelId="{38A8FAC9-FDD5-4240-96FE-46C6BF941335}" type="presParOf" srcId="{FD97B8C6-2851-4E36-8123-648CAAA15E89}" destId="{EAF57D3D-DA17-4EF9-9E2F-9537AB532EAC}" srcOrd="0" destOrd="0" presId="urn:microsoft.com/office/officeart/2005/8/layout/arrow2"/>
    <dgm:cxn modelId="{39C52924-2CB6-41F1-8C3F-6B8B1D68B185}" type="presParOf" srcId="{FD97B8C6-2851-4E36-8123-648CAAA15E89}" destId="{235E7A0E-96D3-4E23-B0F0-ECC6E109EE62}" srcOrd="1" destOrd="0" presId="urn:microsoft.com/office/officeart/2005/8/layout/arrow2"/>
    <dgm:cxn modelId="{2F600D0D-C67D-4DF5-8C48-A5A263C51FD5}" type="presParOf" srcId="{235E7A0E-96D3-4E23-B0F0-ECC6E109EE62}" destId="{0FC6FF33-1174-4B03-9B64-BE55C2B3DF19}" srcOrd="0" destOrd="0" presId="urn:microsoft.com/office/officeart/2005/8/layout/arrow2"/>
    <dgm:cxn modelId="{D33EC607-8EA4-408B-A62C-8830193295F0}" type="presParOf" srcId="{235E7A0E-96D3-4E23-B0F0-ECC6E109EE62}" destId="{E962D11C-ED8C-4B2B-AAE8-BC574E080561}" srcOrd="1" destOrd="0" presId="urn:microsoft.com/office/officeart/2005/8/layout/arrow2"/>
    <dgm:cxn modelId="{67F0205D-3B78-40D8-BDD4-8B732A6E2282}" type="presParOf" srcId="{235E7A0E-96D3-4E23-B0F0-ECC6E109EE62}" destId="{7A9DAF5B-9585-43C7-96DD-140E1D953A9D}" srcOrd="2" destOrd="0" presId="urn:microsoft.com/office/officeart/2005/8/layout/arrow2"/>
    <dgm:cxn modelId="{186CA625-4C92-40C7-A863-89ADDCF25E3A}" type="presParOf" srcId="{235E7A0E-96D3-4E23-B0F0-ECC6E109EE62}" destId="{BD4292B5-CA69-4ABA-895E-0D04EABE5440}" srcOrd="3" destOrd="0" presId="urn:microsoft.com/office/officeart/2005/8/layout/arrow2"/>
    <dgm:cxn modelId="{292DECE0-8E1C-415E-B2E5-8B22A57CDF6E}" type="presParOf" srcId="{235E7A0E-96D3-4E23-B0F0-ECC6E109EE62}" destId="{8149508E-AC9C-4E3C-83A7-038704686CA2}" srcOrd="4" destOrd="0" presId="urn:microsoft.com/office/officeart/2005/8/layout/arrow2"/>
    <dgm:cxn modelId="{5C1C9331-1E7D-4341-B45F-8E194D773223}" type="presParOf" srcId="{235E7A0E-96D3-4E23-B0F0-ECC6E109EE62}" destId="{3B606B1D-9850-4671-BBD2-540056BDAB8F}" srcOrd="5" destOrd="0" presId="urn:microsoft.com/office/officeart/2005/8/layout/arrow2"/>
    <dgm:cxn modelId="{F812538B-3889-48C8-B32C-BBE894A3ACC1}" type="presParOf" srcId="{235E7A0E-96D3-4E23-B0F0-ECC6E109EE62}" destId="{5A6F3258-97C2-4017-BC55-A5F8673E0E7C}" srcOrd="6" destOrd="0" presId="urn:microsoft.com/office/officeart/2005/8/layout/arrow2"/>
    <dgm:cxn modelId="{8C4C4772-A046-412A-9847-BFDA636EF737}" type="presParOf" srcId="{235E7A0E-96D3-4E23-B0F0-ECC6E109EE62}" destId="{39E791DD-4771-4D46-95B0-073AB794CA5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21CA470-8EC2-490E-B1D9-8624013EF8A8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BFB2B-5C18-4630-9884-C72B8F37C90C}">
      <dgm:prSet phldrT="[Текст]"/>
      <dgm:spPr/>
      <dgm:t>
        <a:bodyPr/>
        <a:lstStyle/>
        <a:p>
          <a:r>
            <a:rPr lang="en-US" dirty="0" smtClean="0"/>
            <a:t>5S</a:t>
          </a:r>
          <a:endParaRPr lang="ru-RU" dirty="0"/>
        </a:p>
      </dgm:t>
    </dgm:pt>
    <dgm:pt modelId="{FE6E954A-8B41-4DA4-BFF0-D8585B88067A}" type="parTrans" cxnId="{5841DA21-53D7-498F-B0C6-79B5104B25C0}">
      <dgm:prSet/>
      <dgm:spPr/>
      <dgm:t>
        <a:bodyPr/>
        <a:lstStyle/>
        <a:p>
          <a:endParaRPr lang="ru-RU"/>
        </a:p>
      </dgm:t>
    </dgm:pt>
    <dgm:pt modelId="{367E8644-D81A-4927-AA12-5FE2ACE2B79B}" type="sibTrans" cxnId="{5841DA21-53D7-498F-B0C6-79B5104B25C0}">
      <dgm:prSet/>
      <dgm:spPr/>
      <dgm:t>
        <a:bodyPr/>
        <a:lstStyle/>
        <a:p>
          <a:endParaRPr lang="ru-RU"/>
        </a:p>
      </dgm:t>
    </dgm:pt>
    <dgm:pt modelId="{F87EDFFC-36FA-4DA8-BCA3-A1741082621E}">
      <dgm:prSet phldrT="[Текст]"/>
      <dgm:spPr/>
      <dgm:t>
        <a:bodyPr/>
        <a:lstStyle/>
        <a:p>
          <a:r>
            <a:rPr lang="ru-RU" dirty="0" err="1" smtClean="0"/>
            <a:t>Кайдзен</a:t>
          </a:r>
          <a:endParaRPr lang="ru-RU" dirty="0"/>
        </a:p>
      </dgm:t>
    </dgm:pt>
    <dgm:pt modelId="{0B0BFE69-D9FB-4FBE-A211-E88131460E24}" type="parTrans" cxnId="{9F9F05D9-7866-4D61-9967-073CF7FD6F1E}">
      <dgm:prSet/>
      <dgm:spPr/>
      <dgm:t>
        <a:bodyPr/>
        <a:lstStyle/>
        <a:p>
          <a:endParaRPr lang="ru-RU"/>
        </a:p>
      </dgm:t>
    </dgm:pt>
    <dgm:pt modelId="{30E13572-CF8E-4FD6-8976-80CAFA3B100F}" type="sibTrans" cxnId="{9F9F05D9-7866-4D61-9967-073CF7FD6F1E}">
      <dgm:prSet/>
      <dgm:spPr/>
      <dgm:t>
        <a:bodyPr/>
        <a:lstStyle/>
        <a:p>
          <a:endParaRPr lang="ru-RU"/>
        </a:p>
      </dgm:t>
    </dgm:pt>
    <dgm:pt modelId="{41EA7037-2AE2-4A19-B8B0-4EECD93FA582}">
      <dgm:prSet phldrT="[Текст]"/>
      <dgm:spPr/>
      <dgm:t>
        <a:bodyPr/>
        <a:lstStyle/>
        <a:p>
          <a:r>
            <a:rPr lang="ru-RU" dirty="0" err="1" smtClean="0"/>
            <a:t>Канбан</a:t>
          </a:r>
          <a:endParaRPr lang="ru-RU" dirty="0"/>
        </a:p>
      </dgm:t>
    </dgm:pt>
    <dgm:pt modelId="{40E825AC-E52B-4100-8086-1EE42B9D2642}" type="parTrans" cxnId="{356DB9FE-D8A1-4842-A13C-76858DB5809E}">
      <dgm:prSet/>
      <dgm:spPr/>
      <dgm:t>
        <a:bodyPr/>
        <a:lstStyle/>
        <a:p>
          <a:endParaRPr lang="ru-RU"/>
        </a:p>
      </dgm:t>
    </dgm:pt>
    <dgm:pt modelId="{33A0C8E4-C221-4CC0-8F5D-28CDD86C728E}" type="sibTrans" cxnId="{356DB9FE-D8A1-4842-A13C-76858DB5809E}">
      <dgm:prSet/>
      <dgm:spPr/>
      <dgm:t>
        <a:bodyPr/>
        <a:lstStyle/>
        <a:p>
          <a:endParaRPr lang="ru-RU"/>
        </a:p>
      </dgm:t>
    </dgm:pt>
    <dgm:pt modelId="{10287BC4-128B-4E35-9416-10AC0AB6C13C}">
      <dgm:prSet phldrT="[Текст]"/>
      <dgm:spPr/>
      <dgm:t>
        <a:bodyPr/>
        <a:lstStyle/>
        <a:p>
          <a:r>
            <a:rPr lang="en-US" dirty="0" smtClean="0"/>
            <a:t>JIT</a:t>
          </a:r>
          <a:endParaRPr lang="ru-RU" dirty="0"/>
        </a:p>
      </dgm:t>
    </dgm:pt>
    <dgm:pt modelId="{DDF1815A-A266-4B18-84A4-6DDE3446DE34}" type="parTrans" cxnId="{B585B06B-7B36-4B0A-A6CD-BF20841DB90C}">
      <dgm:prSet/>
      <dgm:spPr/>
      <dgm:t>
        <a:bodyPr/>
        <a:lstStyle/>
        <a:p>
          <a:endParaRPr lang="ru-RU"/>
        </a:p>
      </dgm:t>
    </dgm:pt>
    <dgm:pt modelId="{2ACBC3B7-5F11-488C-881B-282EA319A80D}" type="sibTrans" cxnId="{B585B06B-7B36-4B0A-A6CD-BF20841DB90C}">
      <dgm:prSet/>
      <dgm:spPr/>
      <dgm:t>
        <a:bodyPr/>
        <a:lstStyle/>
        <a:p>
          <a:endParaRPr lang="ru-RU"/>
        </a:p>
      </dgm:t>
    </dgm:pt>
    <dgm:pt modelId="{31FC023B-A8A0-4B6B-AEC1-059AAB3AC257}" type="pres">
      <dgm:prSet presAssocID="{C21CA470-8EC2-490E-B1D9-8624013EF8A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23DD4-E6C5-4E20-B19F-1C314AA36942}" type="pres">
      <dgm:prSet presAssocID="{C21CA470-8EC2-490E-B1D9-8624013EF8A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D3865-FB49-48BC-889D-AC0247C63129}" type="pres">
      <dgm:prSet presAssocID="{C21CA470-8EC2-490E-B1D9-8624013EF8A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D19DC-1B25-4A03-A240-8710244D6410}" type="pres">
      <dgm:prSet presAssocID="{C21CA470-8EC2-490E-B1D9-8624013EF8A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83591-4CF6-41B2-BA5F-D2FF4F421362}" type="pres">
      <dgm:prSet presAssocID="{C21CA470-8EC2-490E-B1D9-8624013EF8A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5B06B-7B36-4B0A-A6CD-BF20841DB90C}" srcId="{C21CA470-8EC2-490E-B1D9-8624013EF8A8}" destId="{10287BC4-128B-4E35-9416-10AC0AB6C13C}" srcOrd="3" destOrd="0" parTransId="{DDF1815A-A266-4B18-84A4-6DDE3446DE34}" sibTransId="{2ACBC3B7-5F11-488C-881B-282EA319A80D}"/>
    <dgm:cxn modelId="{9F9F05D9-7866-4D61-9967-073CF7FD6F1E}" srcId="{C21CA470-8EC2-490E-B1D9-8624013EF8A8}" destId="{F87EDFFC-36FA-4DA8-BCA3-A1741082621E}" srcOrd="1" destOrd="0" parTransId="{0B0BFE69-D9FB-4FBE-A211-E88131460E24}" sibTransId="{30E13572-CF8E-4FD6-8976-80CAFA3B100F}"/>
    <dgm:cxn modelId="{AE48E7C0-9335-4525-B133-448C75F48ECA}" type="presOf" srcId="{C21CA470-8EC2-490E-B1D9-8624013EF8A8}" destId="{31FC023B-A8A0-4B6B-AEC1-059AAB3AC257}" srcOrd="0" destOrd="0" presId="urn:microsoft.com/office/officeart/2005/8/layout/pyramid4"/>
    <dgm:cxn modelId="{E5ED43A5-2B8F-40A9-BBEB-666334F9C8F5}" type="presOf" srcId="{10287BC4-128B-4E35-9416-10AC0AB6C13C}" destId="{ABB83591-4CF6-41B2-BA5F-D2FF4F421362}" srcOrd="0" destOrd="0" presId="urn:microsoft.com/office/officeart/2005/8/layout/pyramid4"/>
    <dgm:cxn modelId="{5841DA21-53D7-498F-B0C6-79B5104B25C0}" srcId="{C21CA470-8EC2-490E-B1D9-8624013EF8A8}" destId="{881BFB2B-5C18-4630-9884-C72B8F37C90C}" srcOrd="0" destOrd="0" parTransId="{FE6E954A-8B41-4DA4-BFF0-D8585B88067A}" sibTransId="{367E8644-D81A-4927-AA12-5FE2ACE2B79B}"/>
    <dgm:cxn modelId="{55922970-6EF9-4E18-9A59-0BA57FAEC32E}" type="presOf" srcId="{41EA7037-2AE2-4A19-B8B0-4EECD93FA582}" destId="{C2FD19DC-1B25-4A03-A240-8710244D6410}" srcOrd="0" destOrd="0" presId="urn:microsoft.com/office/officeart/2005/8/layout/pyramid4"/>
    <dgm:cxn modelId="{9A8AC3BE-4BE0-4BC8-B81D-93998B869A62}" type="presOf" srcId="{881BFB2B-5C18-4630-9884-C72B8F37C90C}" destId="{0EE23DD4-E6C5-4E20-B19F-1C314AA36942}" srcOrd="0" destOrd="0" presId="urn:microsoft.com/office/officeart/2005/8/layout/pyramid4"/>
    <dgm:cxn modelId="{356DB9FE-D8A1-4842-A13C-76858DB5809E}" srcId="{C21CA470-8EC2-490E-B1D9-8624013EF8A8}" destId="{41EA7037-2AE2-4A19-B8B0-4EECD93FA582}" srcOrd="2" destOrd="0" parTransId="{40E825AC-E52B-4100-8086-1EE42B9D2642}" sibTransId="{33A0C8E4-C221-4CC0-8F5D-28CDD86C728E}"/>
    <dgm:cxn modelId="{5A6F3E0C-EF0F-4825-8B77-5F3A5B123A74}" type="presOf" srcId="{F87EDFFC-36FA-4DA8-BCA3-A1741082621E}" destId="{22DD3865-FB49-48BC-889D-AC0247C63129}" srcOrd="0" destOrd="0" presId="urn:microsoft.com/office/officeart/2005/8/layout/pyramid4"/>
    <dgm:cxn modelId="{83695775-F2C0-49FC-AB4A-6FA02714214F}" type="presParOf" srcId="{31FC023B-A8A0-4B6B-AEC1-059AAB3AC257}" destId="{0EE23DD4-E6C5-4E20-B19F-1C314AA36942}" srcOrd="0" destOrd="0" presId="urn:microsoft.com/office/officeart/2005/8/layout/pyramid4"/>
    <dgm:cxn modelId="{717DDBDF-A20F-4EEF-927A-3B6387B3A684}" type="presParOf" srcId="{31FC023B-A8A0-4B6B-AEC1-059AAB3AC257}" destId="{22DD3865-FB49-48BC-889D-AC0247C63129}" srcOrd="1" destOrd="0" presId="urn:microsoft.com/office/officeart/2005/8/layout/pyramid4"/>
    <dgm:cxn modelId="{E753AB90-B442-4DA4-8AA7-69FA910E0063}" type="presParOf" srcId="{31FC023B-A8A0-4B6B-AEC1-059AAB3AC257}" destId="{C2FD19DC-1B25-4A03-A240-8710244D6410}" srcOrd="2" destOrd="0" presId="urn:microsoft.com/office/officeart/2005/8/layout/pyramid4"/>
    <dgm:cxn modelId="{0AC438B2-7557-4002-8EC1-C357BB322400}" type="presParOf" srcId="{31FC023B-A8A0-4B6B-AEC1-059AAB3AC257}" destId="{ABB83591-4CF6-41B2-BA5F-D2FF4F42136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8EC15-C979-46C1-A239-8DCF30325FB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B10545-A555-4AC3-9FC7-B4DDDA359AAD}">
      <dgm:prSet phldrT="[Текст]"/>
      <dgm:spPr/>
      <dgm:t>
        <a:bodyPr/>
        <a:lstStyle/>
        <a:p>
          <a:r>
            <a:rPr lang="ru-RU" dirty="0" smtClean="0"/>
            <a:t>Задачи производственной </a:t>
          </a:r>
          <a:r>
            <a:rPr lang="ru-RU" dirty="0" smtClean="0"/>
            <a:t>логистики промышленных предприятий</a:t>
          </a:r>
          <a:endParaRPr lang="ru-RU" dirty="0"/>
        </a:p>
      </dgm:t>
    </dgm:pt>
    <dgm:pt modelId="{285B9FB7-66AE-4937-B4B1-24CA0EE19BAF}" type="parTrans" cxnId="{6957D932-D951-4F77-AA68-3C1ADE12A2E4}">
      <dgm:prSet/>
      <dgm:spPr/>
      <dgm:t>
        <a:bodyPr/>
        <a:lstStyle/>
        <a:p>
          <a:endParaRPr lang="ru-RU"/>
        </a:p>
      </dgm:t>
    </dgm:pt>
    <dgm:pt modelId="{6A95BACE-3C9B-46C9-BF7A-CFDA4940516D}" type="sibTrans" cxnId="{6957D932-D951-4F77-AA68-3C1ADE12A2E4}">
      <dgm:prSet/>
      <dgm:spPr/>
      <dgm:t>
        <a:bodyPr/>
        <a:lstStyle/>
        <a:p>
          <a:endParaRPr lang="ru-RU"/>
        </a:p>
      </dgm:t>
    </dgm:pt>
    <dgm:pt modelId="{92D535E9-39E5-4196-85EA-F44059DC41FB}" type="asst">
      <dgm:prSet phldrT="[Текст]"/>
      <dgm:spPr/>
      <dgm:t>
        <a:bodyPr/>
        <a:lstStyle/>
        <a:p>
          <a:r>
            <a:rPr lang="ru-RU" i="1" dirty="0" smtClean="0"/>
            <a:t>Координация действий участников логистического процесса </a:t>
          </a:r>
          <a:endParaRPr lang="ru-RU" i="1" dirty="0"/>
        </a:p>
      </dgm:t>
    </dgm:pt>
    <dgm:pt modelId="{CD51FA2B-41FD-4DEC-9B17-F0E30893E1E0}" type="parTrans" cxnId="{C478EBEA-632B-4067-B77E-F263D6BA4575}">
      <dgm:prSet/>
      <dgm:spPr/>
      <dgm:t>
        <a:bodyPr/>
        <a:lstStyle/>
        <a:p>
          <a:endParaRPr lang="ru-RU"/>
        </a:p>
      </dgm:t>
    </dgm:pt>
    <dgm:pt modelId="{8A793754-8676-440A-8DAF-2E5608895766}" type="sibTrans" cxnId="{C478EBEA-632B-4067-B77E-F263D6BA4575}">
      <dgm:prSet/>
      <dgm:spPr/>
      <dgm:t>
        <a:bodyPr/>
        <a:lstStyle/>
        <a:p>
          <a:endParaRPr lang="ru-RU"/>
        </a:p>
      </dgm:t>
    </dgm:pt>
    <dgm:pt modelId="{19535405-F524-4833-9934-076FCF3EE230}" type="asst">
      <dgm:prSet/>
      <dgm:spPr/>
      <dgm:t>
        <a:bodyPr/>
        <a:lstStyle/>
        <a:p>
          <a:r>
            <a:rPr lang="ru-RU" i="1" dirty="0" smtClean="0"/>
            <a:t>Организация материальных потоков в производстве </a:t>
          </a:r>
          <a:endParaRPr lang="ru-RU" i="1" dirty="0"/>
        </a:p>
      </dgm:t>
    </dgm:pt>
    <dgm:pt modelId="{8E0EA56A-1AB0-4B46-B9D6-940C8487E120}" type="parTrans" cxnId="{F6B02396-B4FC-46E0-880C-9EC88C8E9CEF}">
      <dgm:prSet/>
      <dgm:spPr/>
      <dgm:t>
        <a:bodyPr/>
        <a:lstStyle/>
        <a:p>
          <a:endParaRPr lang="ru-RU"/>
        </a:p>
      </dgm:t>
    </dgm:pt>
    <dgm:pt modelId="{89571B93-E7D5-4C68-ABBA-BB37184C224C}" type="sibTrans" cxnId="{F6B02396-B4FC-46E0-880C-9EC88C8E9CEF}">
      <dgm:prSet/>
      <dgm:spPr/>
      <dgm:t>
        <a:bodyPr/>
        <a:lstStyle/>
        <a:p>
          <a:endParaRPr lang="ru-RU"/>
        </a:p>
      </dgm:t>
    </dgm:pt>
    <dgm:pt modelId="{B73798A9-E27C-41ED-B187-AA9F5E6C6F19}">
      <dgm:prSet/>
      <dgm:spPr/>
      <dgm:t>
        <a:bodyPr/>
        <a:lstStyle/>
        <a:p>
          <a:r>
            <a:rPr lang="ru-RU" i="1" dirty="0" smtClean="0"/>
            <a:t>Планирование материальных потоков</a:t>
          </a:r>
          <a:endParaRPr lang="ru-RU" dirty="0"/>
        </a:p>
      </dgm:t>
    </dgm:pt>
    <dgm:pt modelId="{9C841258-1B89-45C9-B0F6-D4C621BCF945}" type="parTrans" cxnId="{6D4D6F9E-D1C8-4665-B35C-ABB86AA49412}">
      <dgm:prSet/>
      <dgm:spPr/>
      <dgm:t>
        <a:bodyPr/>
        <a:lstStyle/>
        <a:p>
          <a:endParaRPr lang="ru-RU"/>
        </a:p>
      </dgm:t>
    </dgm:pt>
    <dgm:pt modelId="{C175A38D-B984-42F1-8CC0-4F3337BC51FD}" type="sibTrans" cxnId="{6D4D6F9E-D1C8-4665-B35C-ABB86AA49412}">
      <dgm:prSet/>
      <dgm:spPr/>
      <dgm:t>
        <a:bodyPr/>
        <a:lstStyle/>
        <a:p>
          <a:endParaRPr lang="ru-RU"/>
        </a:p>
      </dgm:t>
    </dgm:pt>
    <dgm:pt modelId="{169A78F3-6C3C-4690-948B-81987B533E5C}" type="pres">
      <dgm:prSet presAssocID="{3B18EC15-C979-46C1-A239-8DCF30325F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1E4D6-2AEB-45DD-8FBD-094C8C2194E0}" type="pres">
      <dgm:prSet presAssocID="{59B10545-A555-4AC3-9FC7-B4DDDA359AAD}" presName="root1" presStyleCnt="0"/>
      <dgm:spPr/>
    </dgm:pt>
    <dgm:pt modelId="{D9DC6007-0326-4E24-8FAA-3011F08CFBE9}" type="pres">
      <dgm:prSet presAssocID="{59B10545-A555-4AC3-9FC7-B4DDDA359AAD}" presName="LevelOneTextNode" presStyleLbl="node0" presStyleIdx="0" presStyleCnt="1" custScaleY="111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F7569-AE63-4BB1-A3A9-E7826C5D29CA}" type="pres">
      <dgm:prSet presAssocID="{59B10545-A555-4AC3-9FC7-B4DDDA359AAD}" presName="level2hierChild" presStyleCnt="0"/>
      <dgm:spPr/>
    </dgm:pt>
    <dgm:pt modelId="{E79FA66C-3335-4B55-82A9-8B1FC87FA162}" type="pres">
      <dgm:prSet presAssocID="{CD51FA2B-41FD-4DEC-9B17-F0E30893E1E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1FBFD34-8009-4318-AA57-F5EF4769F07E}" type="pres">
      <dgm:prSet presAssocID="{CD51FA2B-41FD-4DEC-9B17-F0E30893E1E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E0DBF12-EB4F-43AF-9852-638A9CD833A6}" type="pres">
      <dgm:prSet presAssocID="{92D535E9-39E5-4196-85EA-F44059DC41FB}" presName="root2" presStyleCnt="0"/>
      <dgm:spPr/>
    </dgm:pt>
    <dgm:pt modelId="{7EE0A032-1EE5-4EAF-A378-4D7848336E85}" type="pres">
      <dgm:prSet presAssocID="{92D535E9-39E5-4196-85EA-F44059DC41FB}" presName="LevelTwoTextNode" presStyleLbl="asst1" presStyleIdx="0" presStyleCnt="2" custScaleX="140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9D68B-934A-4BCF-A74E-C7786FBA66E7}" type="pres">
      <dgm:prSet presAssocID="{92D535E9-39E5-4196-85EA-F44059DC41FB}" presName="level3hierChild" presStyleCnt="0"/>
      <dgm:spPr/>
    </dgm:pt>
    <dgm:pt modelId="{AB025281-544F-4A41-B7F8-50FFB5CF8931}" type="pres">
      <dgm:prSet presAssocID="{8E0EA56A-1AB0-4B46-B9D6-940C8487E12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38921B0-7106-4C62-9561-186426B045D6}" type="pres">
      <dgm:prSet presAssocID="{8E0EA56A-1AB0-4B46-B9D6-940C8487E12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6D07ADE-BE0A-4CA8-B95F-66B336C52BA5}" type="pres">
      <dgm:prSet presAssocID="{19535405-F524-4833-9934-076FCF3EE230}" presName="root2" presStyleCnt="0"/>
      <dgm:spPr/>
    </dgm:pt>
    <dgm:pt modelId="{96FCC512-B7F6-4758-9F24-2A420ADB88A1}" type="pres">
      <dgm:prSet presAssocID="{19535405-F524-4833-9934-076FCF3EE230}" presName="LevelTwoTextNode" presStyleLbl="asst1" presStyleIdx="1" presStyleCnt="2" custScaleX="139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26CF9-BC0F-421D-A723-24FBA00CDE1F}" type="pres">
      <dgm:prSet presAssocID="{19535405-F524-4833-9934-076FCF3EE230}" presName="level3hierChild" presStyleCnt="0"/>
      <dgm:spPr/>
    </dgm:pt>
    <dgm:pt modelId="{6E0AEA0E-C36D-45A8-B7AD-EB5A25712434}" type="pres">
      <dgm:prSet presAssocID="{9C841258-1B89-45C9-B0F6-D4C621BCF94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3197063-E01E-4E9D-9244-EB9A2CFEF74D}" type="pres">
      <dgm:prSet presAssocID="{9C841258-1B89-45C9-B0F6-D4C621BCF94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5E83E05-AEC2-4A59-B095-9C7553C0B8AF}" type="pres">
      <dgm:prSet presAssocID="{B73798A9-E27C-41ED-B187-AA9F5E6C6F19}" presName="root2" presStyleCnt="0"/>
      <dgm:spPr/>
    </dgm:pt>
    <dgm:pt modelId="{529FC4DE-9167-4887-82A1-95ECAC61D626}" type="pres">
      <dgm:prSet presAssocID="{B73798A9-E27C-41ED-B187-AA9F5E6C6F19}" presName="LevelTwoTextNode" presStyleLbl="node2" presStyleIdx="0" presStyleCnt="1" custScaleX="143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762C3-D9C7-4262-90A9-33DEF07F8DD3}" type="pres">
      <dgm:prSet presAssocID="{B73798A9-E27C-41ED-B187-AA9F5E6C6F19}" presName="level3hierChild" presStyleCnt="0"/>
      <dgm:spPr/>
    </dgm:pt>
  </dgm:ptLst>
  <dgm:cxnLst>
    <dgm:cxn modelId="{4065C7A5-5673-4446-A30A-510AE511EE1F}" type="presOf" srcId="{19535405-F524-4833-9934-076FCF3EE230}" destId="{96FCC512-B7F6-4758-9F24-2A420ADB88A1}" srcOrd="0" destOrd="0" presId="urn:microsoft.com/office/officeart/2005/8/layout/hierarchy2"/>
    <dgm:cxn modelId="{E8F4064F-C858-4AA7-BCD3-564F34B29AF7}" type="presOf" srcId="{9C841258-1B89-45C9-B0F6-D4C621BCF945}" destId="{83197063-E01E-4E9D-9244-EB9A2CFEF74D}" srcOrd="1" destOrd="0" presId="urn:microsoft.com/office/officeart/2005/8/layout/hierarchy2"/>
    <dgm:cxn modelId="{3BA65F06-A371-4E82-BFB5-99EA0FB3F863}" type="presOf" srcId="{3B18EC15-C979-46C1-A239-8DCF30325FBA}" destId="{169A78F3-6C3C-4690-948B-81987B533E5C}" srcOrd="0" destOrd="0" presId="urn:microsoft.com/office/officeart/2005/8/layout/hierarchy2"/>
    <dgm:cxn modelId="{EE6DD638-7DB1-4CF6-A7A4-B00A00D27BDE}" type="presOf" srcId="{B73798A9-E27C-41ED-B187-AA9F5E6C6F19}" destId="{529FC4DE-9167-4887-82A1-95ECAC61D626}" srcOrd="0" destOrd="0" presId="urn:microsoft.com/office/officeart/2005/8/layout/hierarchy2"/>
    <dgm:cxn modelId="{0EAD6008-9A15-48F8-A342-2C752F242727}" type="presOf" srcId="{CD51FA2B-41FD-4DEC-9B17-F0E30893E1E0}" destId="{F1FBFD34-8009-4318-AA57-F5EF4769F07E}" srcOrd="1" destOrd="0" presId="urn:microsoft.com/office/officeart/2005/8/layout/hierarchy2"/>
    <dgm:cxn modelId="{C478EBEA-632B-4067-B77E-F263D6BA4575}" srcId="{59B10545-A555-4AC3-9FC7-B4DDDA359AAD}" destId="{92D535E9-39E5-4196-85EA-F44059DC41FB}" srcOrd="0" destOrd="0" parTransId="{CD51FA2B-41FD-4DEC-9B17-F0E30893E1E0}" sibTransId="{8A793754-8676-440A-8DAF-2E5608895766}"/>
    <dgm:cxn modelId="{70F1903D-131A-4913-9E9C-FAFAD80C1086}" type="presOf" srcId="{CD51FA2B-41FD-4DEC-9B17-F0E30893E1E0}" destId="{E79FA66C-3335-4B55-82A9-8B1FC87FA162}" srcOrd="0" destOrd="0" presId="urn:microsoft.com/office/officeart/2005/8/layout/hierarchy2"/>
    <dgm:cxn modelId="{42C54A1F-F24D-48BE-BC57-DF99EEB1C311}" type="presOf" srcId="{92D535E9-39E5-4196-85EA-F44059DC41FB}" destId="{7EE0A032-1EE5-4EAF-A378-4D7848336E85}" srcOrd="0" destOrd="0" presId="urn:microsoft.com/office/officeart/2005/8/layout/hierarchy2"/>
    <dgm:cxn modelId="{6D4D6F9E-D1C8-4665-B35C-ABB86AA49412}" srcId="{59B10545-A555-4AC3-9FC7-B4DDDA359AAD}" destId="{B73798A9-E27C-41ED-B187-AA9F5E6C6F19}" srcOrd="2" destOrd="0" parTransId="{9C841258-1B89-45C9-B0F6-D4C621BCF945}" sibTransId="{C175A38D-B984-42F1-8CC0-4F3337BC51FD}"/>
    <dgm:cxn modelId="{F6B02396-B4FC-46E0-880C-9EC88C8E9CEF}" srcId="{59B10545-A555-4AC3-9FC7-B4DDDA359AAD}" destId="{19535405-F524-4833-9934-076FCF3EE230}" srcOrd="1" destOrd="0" parTransId="{8E0EA56A-1AB0-4B46-B9D6-940C8487E120}" sibTransId="{89571B93-E7D5-4C68-ABBA-BB37184C224C}"/>
    <dgm:cxn modelId="{90807655-ED9B-4E34-83E8-49CDC6E4E9A4}" type="presOf" srcId="{9C841258-1B89-45C9-B0F6-D4C621BCF945}" destId="{6E0AEA0E-C36D-45A8-B7AD-EB5A25712434}" srcOrd="0" destOrd="0" presId="urn:microsoft.com/office/officeart/2005/8/layout/hierarchy2"/>
    <dgm:cxn modelId="{6957D932-D951-4F77-AA68-3C1ADE12A2E4}" srcId="{3B18EC15-C979-46C1-A239-8DCF30325FBA}" destId="{59B10545-A555-4AC3-9FC7-B4DDDA359AAD}" srcOrd="0" destOrd="0" parTransId="{285B9FB7-66AE-4937-B4B1-24CA0EE19BAF}" sibTransId="{6A95BACE-3C9B-46C9-BF7A-CFDA4940516D}"/>
    <dgm:cxn modelId="{F7C9B7EE-0BB8-46FF-95C7-76C7DA154167}" type="presOf" srcId="{8E0EA56A-1AB0-4B46-B9D6-940C8487E120}" destId="{638921B0-7106-4C62-9561-186426B045D6}" srcOrd="1" destOrd="0" presId="urn:microsoft.com/office/officeart/2005/8/layout/hierarchy2"/>
    <dgm:cxn modelId="{0DF31CD5-9A0C-4E0D-A75F-106863B33E07}" type="presOf" srcId="{8E0EA56A-1AB0-4B46-B9D6-940C8487E120}" destId="{AB025281-544F-4A41-B7F8-50FFB5CF8931}" srcOrd="0" destOrd="0" presId="urn:microsoft.com/office/officeart/2005/8/layout/hierarchy2"/>
    <dgm:cxn modelId="{8DBCE9C1-13B3-41CE-A814-7C2A172877D8}" type="presOf" srcId="{59B10545-A555-4AC3-9FC7-B4DDDA359AAD}" destId="{D9DC6007-0326-4E24-8FAA-3011F08CFBE9}" srcOrd="0" destOrd="0" presId="urn:microsoft.com/office/officeart/2005/8/layout/hierarchy2"/>
    <dgm:cxn modelId="{D7214FEC-5079-4013-8351-BD8A41D09EBF}" type="presParOf" srcId="{169A78F3-6C3C-4690-948B-81987B533E5C}" destId="{9071E4D6-2AEB-45DD-8FBD-094C8C2194E0}" srcOrd="0" destOrd="0" presId="urn:microsoft.com/office/officeart/2005/8/layout/hierarchy2"/>
    <dgm:cxn modelId="{ABACCBDB-3D3F-4BA1-B04F-FDC1A3D89FB9}" type="presParOf" srcId="{9071E4D6-2AEB-45DD-8FBD-094C8C2194E0}" destId="{D9DC6007-0326-4E24-8FAA-3011F08CFBE9}" srcOrd="0" destOrd="0" presId="urn:microsoft.com/office/officeart/2005/8/layout/hierarchy2"/>
    <dgm:cxn modelId="{53CE2393-1BA4-4B3E-AE47-494D832B69C4}" type="presParOf" srcId="{9071E4D6-2AEB-45DD-8FBD-094C8C2194E0}" destId="{B38F7569-AE63-4BB1-A3A9-E7826C5D29CA}" srcOrd="1" destOrd="0" presId="urn:microsoft.com/office/officeart/2005/8/layout/hierarchy2"/>
    <dgm:cxn modelId="{F5BB9D61-724A-409D-A0E6-D4C3AF6D2743}" type="presParOf" srcId="{B38F7569-AE63-4BB1-A3A9-E7826C5D29CA}" destId="{E79FA66C-3335-4B55-82A9-8B1FC87FA162}" srcOrd="0" destOrd="0" presId="urn:microsoft.com/office/officeart/2005/8/layout/hierarchy2"/>
    <dgm:cxn modelId="{E263CA2A-B167-4206-BC7F-534ADEC0D0C4}" type="presParOf" srcId="{E79FA66C-3335-4B55-82A9-8B1FC87FA162}" destId="{F1FBFD34-8009-4318-AA57-F5EF4769F07E}" srcOrd="0" destOrd="0" presId="urn:microsoft.com/office/officeart/2005/8/layout/hierarchy2"/>
    <dgm:cxn modelId="{AEA77E29-CF57-4E43-8766-7E325DE99F73}" type="presParOf" srcId="{B38F7569-AE63-4BB1-A3A9-E7826C5D29CA}" destId="{DE0DBF12-EB4F-43AF-9852-638A9CD833A6}" srcOrd="1" destOrd="0" presId="urn:microsoft.com/office/officeart/2005/8/layout/hierarchy2"/>
    <dgm:cxn modelId="{DF88CE67-AA15-4898-B35B-D18B1BE18478}" type="presParOf" srcId="{DE0DBF12-EB4F-43AF-9852-638A9CD833A6}" destId="{7EE0A032-1EE5-4EAF-A378-4D7848336E85}" srcOrd="0" destOrd="0" presId="urn:microsoft.com/office/officeart/2005/8/layout/hierarchy2"/>
    <dgm:cxn modelId="{7685A38E-C82E-45D6-A578-6FEF1E34870E}" type="presParOf" srcId="{DE0DBF12-EB4F-43AF-9852-638A9CD833A6}" destId="{5D29D68B-934A-4BCF-A74E-C7786FBA66E7}" srcOrd="1" destOrd="0" presId="urn:microsoft.com/office/officeart/2005/8/layout/hierarchy2"/>
    <dgm:cxn modelId="{24A9236D-AF93-46BC-ACA4-9241C67F6635}" type="presParOf" srcId="{B38F7569-AE63-4BB1-A3A9-E7826C5D29CA}" destId="{AB025281-544F-4A41-B7F8-50FFB5CF8931}" srcOrd="2" destOrd="0" presId="urn:microsoft.com/office/officeart/2005/8/layout/hierarchy2"/>
    <dgm:cxn modelId="{916B8AF0-53BD-4631-9ADE-3C675DB8982D}" type="presParOf" srcId="{AB025281-544F-4A41-B7F8-50FFB5CF8931}" destId="{638921B0-7106-4C62-9561-186426B045D6}" srcOrd="0" destOrd="0" presId="urn:microsoft.com/office/officeart/2005/8/layout/hierarchy2"/>
    <dgm:cxn modelId="{8859782E-6F65-4FEF-8B7F-49C8FB565340}" type="presParOf" srcId="{B38F7569-AE63-4BB1-A3A9-E7826C5D29CA}" destId="{B6D07ADE-BE0A-4CA8-B95F-66B336C52BA5}" srcOrd="3" destOrd="0" presId="urn:microsoft.com/office/officeart/2005/8/layout/hierarchy2"/>
    <dgm:cxn modelId="{E8CDAA55-DF7C-42D5-98D3-F32BF6D7FEB8}" type="presParOf" srcId="{B6D07ADE-BE0A-4CA8-B95F-66B336C52BA5}" destId="{96FCC512-B7F6-4758-9F24-2A420ADB88A1}" srcOrd="0" destOrd="0" presId="urn:microsoft.com/office/officeart/2005/8/layout/hierarchy2"/>
    <dgm:cxn modelId="{5ABE2B11-F2E0-4B5C-B616-644D7D29BD33}" type="presParOf" srcId="{B6D07ADE-BE0A-4CA8-B95F-66B336C52BA5}" destId="{45D26CF9-BC0F-421D-A723-24FBA00CDE1F}" srcOrd="1" destOrd="0" presId="urn:microsoft.com/office/officeart/2005/8/layout/hierarchy2"/>
    <dgm:cxn modelId="{2D8564AC-FCF4-4D06-8F97-F5C1C206248A}" type="presParOf" srcId="{B38F7569-AE63-4BB1-A3A9-E7826C5D29CA}" destId="{6E0AEA0E-C36D-45A8-B7AD-EB5A25712434}" srcOrd="4" destOrd="0" presId="urn:microsoft.com/office/officeart/2005/8/layout/hierarchy2"/>
    <dgm:cxn modelId="{E3C854B6-5733-43B7-AB72-6D3B8C14BADE}" type="presParOf" srcId="{6E0AEA0E-C36D-45A8-B7AD-EB5A25712434}" destId="{83197063-E01E-4E9D-9244-EB9A2CFEF74D}" srcOrd="0" destOrd="0" presId="urn:microsoft.com/office/officeart/2005/8/layout/hierarchy2"/>
    <dgm:cxn modelId="{248C2E96-47D1-4AE7-B29C-A1DFBE4B2332}" type="presParOf" srcId="{B38F7569-AE63-4BB1-A3A9-E7826C5D29CA}" destId="{65E83E05-AEC2-4A59-B095-9C7553C0B8AF}" srcOrd="5" destOrd="0" presId="urn:microsoft.com/office/officeart/2005/8/layout/hierarchy2"/>
    <dgm:cxn modelId="{860B024D-9C7D-4A1C-A15C-6693F782733A}" type="presParOf" srcId="{65E83E05-AEC2-4A59-B095-9C7553C0B8AF}" destId="{529FC4DE-9167-4887-82A1-95ECAC61D626}" srcOrd="0" destOrd="0" presId="urn:microsoft.com/office/officeart/2005/8/layout/hierarchy2"/>
    <dgm:cxn modelId="{B223B507-D848-409A-810D-31D17806577B}" type="presParOf" srcId="{65E83E05-AEC2-4A59-B095-9C7553C0B8AF}" destId="{CBA762C3-D9C7-4262-90A9-33DEF07F8D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56F015B-69B2-490A-9863-374C617C0A85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B94ABA-5907-4D99-AC17-E9CDEF96360F}">
      <dgm:prSet phldrT="[Текст]"/>
      <dgm:spPr/>
      <dgm:t>
        <a:bodyPr/>
        <a:lstStyle/>
        <a:p>
          <a:r>
            <a:rPr lang="ru-RU" b="1" dirty="0" smtClean="0"/>
            <a:t>Типичные ошибки при внедрении </a:t>
          </a:r>
          <a:endParaRPr lang="ru-RU" dirty="0"/>
        </a:p>
      </dgm:t>
    </dgm:pt>
    <dgm:pt modelId="{6202411D-8FA1-47D7-9DE3-3840297BD78D}" type="parTrans" cxnId="{D10E3A62-8368-4565-AAD5-A3E43D447716}">
      <dgm:prSet/>
      <dgm:spPr/>
      <dgm:t>
        <a:bodyPr/>
        <a:lstStyle/>
        <a:p>
          <a:endParaRPr lang="ru-RU"/>
        </a:p>
      </dgm:t>
    </dgm:pt>
    <dgm:pt modelId="{B05F047D-0383-4C1D-A00A-10A7A408BD38}" type="sibTrans" cxnId="{D10E3A62-8368-4565-AAD5-A3E43D447716}">
      <dgm:prSet/>
      <dgm:spPr/>
      <dgm:t>
        <a:bodyPr/>
        <a:lstStyle/>
        <a:p>
          <a:endParaRPr lang="ru-RU"/>
        </a:p>
      </dgm:t>
    </dgm:pt>
    <dgm:pt modelId="{57FC447A-0556-4380-97D5-C37F88AC05F9}">
      <dgm:prSet phldrT="[Текст]"/>
      <dgm:spPr/>
      <dgm:t>
        <a:bodyPr/>
        <a:lstStyle/>
        <a:p>
          <a:r>
            <a:rPr lang="ru-RU" dirty="0" smtClean="0"/>
            <a:t>Непонимание роли руководства </a:t>
          </a:r>
          <a:endParaRPr lang="ru-RU" dirty="0"/>
        </a:p>
      </dgm:t>
    </dgm:pt>
    <dgm:pt modelId="{73C0AC90-ACFD-410D-8122-44204BA03405}" type="parTrans" cxnId="{8E97625E-0773-415D-A207-66FCF75A76DE}">
      <dgm:prSet/>
      <dgm:spPr/>
      <dgm:t>
        <a:bodyPr/>
        <a:lstStyle/>
        <a:p>
          <a:endParaRPr lang="ru-RU"/>
        </a:p>
      </dgm:t>
    </dgm:pt>
    <dgm:pt modelId="{ABA52F07-82E0-4932-888B-BC2BC8027B60}" type="sibTrans" cxnId="{8E97625E-0773-415D-A207-66FCF75A76DE}">
      <dgm:prSet/>
      <dgm:spPr/>
      <dgm:t>
        <a:bodyPr/>
        <a:lstStyle/>
        <a:p>
          <a:endParaRPr lang="ru-RU"/>
        </a:p>
      </dgm:t>
    </dgm:pt>
    <dgm:pt modelId="{945AB19E-0231-4C72-852A-09394A06E4C9}">
      <dgm:prSet phldrT="[Текст]"/>
      <dgm:spPr/>
      <dgm:t>
        <a:bodyPr/>
        <a:lstStyle/>
        <a:p>
          <a:r>
            <a:rPr lang="ru-RU" dirty="0" smtClean="0"/>
            <a:t>Неготовность рабочих</a:t>
          </a:r>
          <a:endParaRPr lang="ru-RU" dirty="0"/>
        </a:p>
      </dgm:t>
    </dgm:pt>
    <dgm:pt modelId="{419BFF2D-8879-45AF-AA85-B3BCD11CB475}" type="parTrans" cxnId="{ADF94738-47DD-4D06-A3A9-B75A0280E23D}">
      <dgm:prSet/>
      <dgm:spPr/>
      <dgm:t>
        <a:bodyPr/>
        <a:lstStyle/>
        <a:p>
          <a:endParaRPr lang="ru-RU"/>
        </a:p>
      </dgm:t>
    </dgm:pt>
    <dgm:pt modelId="{31DF0CD9-B042-499D-BA9E-563DD090CC4C}" type="sibTrans" cxnId="{ADF94738-47DD-4D06-A3A9-B75A0280E23D}">
      <dgm:prSet/>
      <dgm:spPr/>
      <dgm:t>
        <a:bodyPr/>
        <a:lstStyle/>
        <a:p>
          <a:endParaRPr lang="ru-RU"/>
        </a:p>
      </dgm:t>
    </dgm:pt>
    <dgm:pt modelId="{562F5B2A-7B51-4609-8A25-7D7AE663AA97}" type="asst">
      <dgm:prSet/>
      <dgm:spPr/>
      <dgm:t>
        <a:bodyPr/>
        <a:lstStyle/>
        <a:p>
          <a:r>
            <a:rPr lang="ru-RU" dirty="0" smtClean="0"/>
            <a:t>«Паралитический анализ» </a:t>
          </a:r>
          <a:endParaRPr lang="ru-RU" dirty="0"/>
        </a:p>
      </dgm:t>
    </dgm:pt>
    <dgm:pt modelId="{B937A63A-85EF-4987-B70F-9334A61C8E07}" type="parTrans" cxnId="{3A90BD6A-3717-4814-B5CA-89002A8B8677}">
      <dgm:prSet/>
      <dgm:spPr/>
      <dgm:t>
        <a:bodyPr/>
        <a:lstStyle/>
        <a:p>
          <a:endParaRPr lang="ru-RU"/>
        </a:p>
      </dgm:t>
    </dgm:pt>
    <dgm:pt modelId="{0A5F11D5-BBAC-46FF-A01A-B03DE8C55DD6}" type="sibTrans" cxnId="{3A90BD6A-3717-4814-B5CA-89002A8B8677}">
      <dgm:prSet/>
      <dgm:spPr/>
      <dgm:t>
        <a:bodyPr/>
        <a:lstStyle/>
        <a:p>
          <a:endParaRPr lang="ru-RU"/>
        </a:p>
      </dgm:t>
    </dgm:pt>
    <dgm:pt modelId="{6F6F7F74-01C9-4EAA-BF30-8031BA3C00AF}" type="asst">
      <dgm:prSet/>
      <dgm:spPr/>
      <dgm:t>
        <a:bodyPr/>
        <a:lstStyle/>
        <a:p>
          <a:r>
            <a:rPr lang="ru-RU" dirty="0" smtClean="0"/>
            <a:t>Обходиться без поддержки</a:t>
          </a:r>
          <a:endParaRPr lang="ru-RU" dirty="0"/>
        </a:p>
      </dgm:t>
    </dgm:pt>
    <dgm:pt modelId="{D044E589-ACBB-4442-A1B1-B05935F9DD44}" type="parTrans" cxnId="{8E259909-C73F-4B26-8AA0-D56597ADAB48}">
      <dgm:prSet/>
      <dgm:spPr/>
      <dgm:t>
        <a:bodyPr/>
        <a:lstStyle/>
        <a:p>
          <a:endParaRPr lang="ru-RU"/>
        </a:p>
      </dgm:t>
    </dgm:pt>
    <dgm:pt modelId="{137F0070-9B44-43EC-A2DE-A302A7C36832}" type="sibTrans" cxnId="{8E259909-C73F-4B26-8AA0-D56597ADAB48}">
      <dgm:prSet/>
      <dgm:spPr/>
      <dgm:t>
        <a:bodyPr/>
        <a:lstStyle/>
        <a:p>
          <a:endParaRPr lang="ru-RU"/>
        </a:p>
      </dgm:t>
    </dgm:pt>
    <dgm:pt modelId="{CA1D9038-2B1E-409A-AA49-366AEDFA7A3B}" type="asst">
      <dgm:prSet/>
      <dgm:spPr/>
      <dgm:t>
        <a:bodyPr/>
        <a:lstStyle/>
        <a:p>
          <a:r>
            <a:rPr lang="ru-RU" dirty="0" smtClean="0"/>
            <a:t>Изменяются рабочие места, но не меняются привычки</a:t>
          </a:r>
          <a:endParaRPr lang="ru-RU" dirty="0"/>
        </a:p>
      </dgm:t>
    </dgm:pt>
    <dgm:pt modelId="{2595D6AB-A9FE-4FD4-A3D8-609A0E393574}" type="parTrans" cxnId="{4B20C022-AF23-414C-AE7E-033267FE0922}">
      <dgm:prSet/>
      <dgm:spPr/>
      <dgm:t>
        <a:bodyPr/>
        <a:lstStyle/>
        <a:p>
          <a:endParaRPr lang="ru-RU"/>
        </a:p>
      </dgm:t>
    </dgm:pt>
    <dgm:pt modelId="{E37E2A7E-1464-42A6-9001-D118A92A1974}" type="sibTrans" cxnId="{4B20C022-AF23-414C-AE7E-033267FE0922}">
      <dgm:prSet/>
      <dgm:spPr/>
      <dgm:t>
        <a:bodyPr/>
        <a:lstStyle/>
        <a:p>
          <a:endParaRPr lang="ru-RU"/>
        </a:p>
      </dgm:t>
    </dgm:pt>
    <dgm:pt modelId="{76296DA4-2910-4154-84B1-8ADB87301CDB}" type="asst">
      <dgm:prSet/>
      <dgm:spPr/>
      <dgm:t>
        <a:bodyPr/>
        <a:lstStyle/>
        <a:p>
          <a:r>
            <a:rPr lang="ru-RU" dirty="0" smtClean="0"/>
            <a:t>Недостаток гибкости</a:t>
          </a:r>
          <a:endParaRPr lang="ru-RU" dirty="0"/>
        </a:p>
      </dgm:t>
    </dgm:pt>
    <dgm:pt modelId="{A1BAB74E-CC4C-4A74-BD6D-7DBE005D3992}" type="parTrans" cxnId="{B7CCE39B-8986-41C3-8AAF-3724DA48B190}">
      <dgm:prSet/>
      <dgm:spPr/>
      <dgm:t>
        <a:bodyPr/>
        <a:lstStyle/>
        <a:p>
          <a:endParaRPr lang="ru-RU"/>
        </a:p>
      </dgm:t>
    </dgm:pt>
    <dgm:pt modelId="{00D1073C-845E-40C6-A870-3CE913F16224}" type="sibTrans" cxnId="{B7CCE39B-8986-41C3-8AAF-3724DA48B190}">
      <dgm:prSet/>
      <dgm:spPr/>
      <dgm:t>
        <a:bodyPr/>
        <a:lstStyle/>
        <a:p>
          <a:endParaRPr lang="ru-RU"/>
        </a:p>
      </dgm:t>
    </dgm:pt>
    <dgm:pt modelId="{07F1ECEB-90C7-4376-B530-698D84181BE4}" type="pres">
      <dgm:prSet presAssocID="{F56F015B-69B2-490A-9863-374C617C0A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C6D401-E21B-47DE-9784-6B3EDEE1E56C}" type="pres">
      <dgm:prSet presAssocID="{0DB94ABA-5907-4D99-AC17-E9CDEF96360F}" presName="hierRoot1" presStyleCnt="0">
        <dgm:presLayoutVars>
          <dgm:hierBranch val="init"/>
        </dgm:presLayoutVars>
      </dgm:prSet>
      <dgm:spPr/>
    </dgm:pt>
    <dgm:pt modelId="{1A73AA16-C78E-4AB4-8FC4-84AA927AAA02}" type="pres">
      <dgm:prSet presAssocID="{0DB94ABA-5907-4D99-AC17-E9CDEF96360F}" presName="rootComposite1" presStyleCnt="0"/>
      <dgm:spPr/>
    </dgm:pt>
    <dgm:pt modelId="{D082EA55-F6C0-428A-B1D3-4DF7F28F58E7}" type="pres">
      <dgm:prSet presAssocID="{0DB94ABA-5907-4D99-AC17-E9CDEF9636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24D23-EA19-4528-A8ED-94D24A1E9306}" type="pres">
      <dgm:prSet presAssocID="{0DB94ABA-5907-4D99-AC17-E9CDEF9636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7870B9-6BCB-4FDF-801A-DFAC1152A27B}" type="pres">
      <dgm:prSet presAssocID="{0DB94ABA-5907-4D99-AC17-E9CDEF96360F}" presName="hierChild2" presStyleCnt="0"/>
      <dgm:spPr/>
    </dgm:pt>
    <dgm:pt modelId="{6B61B79F-9016-445C-8E79-E8EE48CC2BEF}" type="pres">
      <dgm:prSet presAssocID="{73C0AC90-ACFD-410D-8122-44204BA0340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85E3D7C-E879-4C69-93AB-E0E9A88DE5B3}" type="pres">
      <dgm:prSet presAssocID="{57FC447A-0556-4380-97D5-C37F88AC05F9}" presName="hierRoot2" presStyleCnt="0">
        <dgm:presLayoutVars>
          <dgm:hierBranch val="init"/>
        </dgm:presLayoutVars>
      </dgm:prSet>
      <dgm:spPr/>
    </dgm:pt>
    <dgm:pt modelId="{D2F8BDD1-AB06-4806-9461-A475DC30654B}" type="pres">
      <dgm:prSet presAssocID="{57FC447A-0556-4380-97D5-C37F88AC05F9}" presName="rootComposite" presStyleCnt="0"/>
      <dgm:spPr/>
    </dgm:pt>
    <dgm:pt modelId="{701E388F-DB17-4088-A622-F2F408565B3A}" type="pres">
      <dgm:prSet presAssocID="{57FC447A-0556-4380-97D5-C37F88AC05F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C5943-1697-4929-831C-646CA4AB6987}" type="pres">
      <dgm:prSet presAssocID="{57FC447A-0556-4380-97D5-C37F88AC05F9}" presName="rootConnector" presStyleLbl="node2" presStyleIdx="0" presStyleCnt="2"/>
      <dgm:spPr/>
      <dgm:t>
        <a:bodyPr/>
        <a:lstStyle/>
        <a:p>
          <a:endParaRPr lang="ru-RU"/>
        </a:p>
      </dgm:t>
    </dgm:pt>
    <dgm:pt modelId="{CEA9C13D-CC9C-4FAB-8D3E-535CA4112152}" type="pres">
      <dgm:prSet presAssocID="{57FC447A-0556-4380-97D5-C37F88AC05F9}" presName="hierChild4" presStyleCnt="0"/>
      <dgm:spPr/>
    </dgm:pt>
    <dgm:pt modelId="{21079494-3BFF-4239-AF12-6439D91179DA}" type="pres">
      <dgm:prSet presAssocID="{57FC447A-0556-4380-97D5-C37F88AC05F9}" presName="hierChild5" presStyleCnt="0"/>
      <dgm:spPr/>
    </dgm:pt>
    <dgm:pt modelId="{A85CCB7F-9320-4DEC-A621-F4E130F57BCB}" type="pres">
      <dgm:prSet presAssocID="{B937A63A-85EF-4987-B70F-9334A61C8E07}" presName="Name111" presStyleLbl="parChTrans1D3" presStyleIdx="0" presStyleCnt="4"/>
      <dgm:spPr/>
      <dgm:t>
        <a:bodyPr/>
        <a:lstStyle/>
        <a:p>
          <a:endParaRPr lang="ru-RU"/>
        </a:p>
      </dgm:t>
    </dgm:pt>
    <dgm:pt modelId="{8D220A81-8097-4CF9-A5CD-ECB5907BCF5C}" type="pres">
      <dgm:prSet presAssocID="{562F5B2A-7B51-4609-8A25-7D7AE663AA97}" presName="hierRoot3" presStyleCnt="0">
        <dgm:presLayoutVars>
          <dgm:hierBranch val="init"/>
        </dgm:presLayoutVars>
      </dgm:prSet>
      <dgm:spPr/>
    </dgm:pt>
    <dgm:pt modelId="{1EEC81DF-122A-4413-9C98-4E50D49392E0}" type="pres">
      <dgm:prSet presAssocID="{562F5B2A-7B51-4609-8A25-7D7AE663AA97}" presName="rootComposite3" presStyleCnt="0"/>
      <dgm:spPr/>
    </dgm:pt>
    <dgm:pt modelId="{BFC48D1F-533F-431C-9476-495C7535474D}" type="pres">
      <dgm:prSet presAssocID="{562F5B2A-7B51-4609-8A25-7D7AE663AA97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CF958-4329-45D7-8A0B-7B4C61D58261}" type="pres">
      <dgm:prSet presAssocID="{562F5B2A-7B51-4609-8A25-7D7AE663AA97}" presName="rootConnector3" presStyleLbl="asst2" presStyleIdx="0" presStyleCnt="4"/>
      <dgm:spPr/>
      <dgm:t>
        <a:bodyPr/>
        <a:lstStyle/>
        <a:p>
          <a:endParaRPr lang="ru-RU"/>
        </a:p>
      </dgm:t>
    </dgm:pt>
    <dgm:pt modelId="{484E7F3B-430F-4A8D-914C-DEBCDEBCF5CD}" type="pres">
      <dgm:prSet presAssocID="{562F5B2A-7B51-4609-8A25-7D7AE663AA97}" presName="hierChild6" presStyleCnt="0"/>
      <dgm:spPr/>
    </dgm:pt>
    <dgm:pt modelId="{A6E42F07-2975-4966-A864-8FA30CDEEDA1}" type="pres">
      <dgm:prSet presAssocID="{562F5B2A-7B51-4609-8A25-7D7AE663AA97}" presName="hierChild7" presStyleCnt="0"/>
      <dgm:spPr/>
    </dgm:pt>
    <dgm:pt modelId="{630CF376-E536-4377-9D6A-3A2D77BF5172}" type="pres">
      <dgm:prSet presAssocID="{D044E589-ACBB-4442-A1B1-B05935F9DD44}" presName="Name111" presStyleLbl="parChTrans1D3" presStyleIdx="1" presStyleCnt="4"/>
      <dgm:spPr/>
      <dgm:t>
        <a:bodyPr/>
        <a:lstStyle/>
        <a:p>
          <a:endParaRPr lang="ru-RU"/>
        </a:p>
      </dgm:t>
    </dgm:pt>
    <dgm:pt modelId="{0EE77B9F-26E6-4D92-AFE1-D88BF9A8E596}" type="pres">
      <dgm:prSet presAssocID="{6F6F7F74-01C9-4EAA-BF30-8031BA3C00AF}" presName="hierRoot3" presStyleCnt="0">
        <dgm:presLayoutVars>
          <dgm:hierBranch val="init"/>
        </dgm:presLayoutVars>
      </dgm:prSet>
      <dgm:spPr/>
    </dgm:pt>
    <dgm:pt modelId="{864C377D-A3AB-4EA2-AB24-CBE721F7E8D2}" type="pres">
      <dgm:prSet presAssocID="{6F6F7F74-01C9-4EAA-BF30-8031BA3C00AF}" presName="rootComposite3" presStyleCnt="0"/>
      <dgm:spPr/>
    </dgm:pt>
    <dgm:pt modelId="{00E232E0-D367-4DFD-BB21-2482EA336726}" type="pres">
      <dgm:prSet presAssocID="{6F6F7F74-01C9-4EAA-BF30-8031BA3C00AF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C0A81F-7632-4449-A176-061FC44EF2A9}" type="pres">
      <dgm:prSet presAssocID="{6F6F7F74-01C9-4EAA-BF30-8031BA3C00AF}" presName="rootConnector3" presStyleLbl="asst2" presStyleIdx="1" presStyleCnt="4"/>
      <dgm:spPr/>
      <dgm:t>
        <a:bodyPr/>
        <a:lstStyle/>
        <a:p>
          <a:endParaRPr lang="ru-RU"/>
        </a:p>
      </dgm:t>
    </dgm:pt>
    <dgm:pt modelId="{D1CE26A5-F053-4C71-ADC9-2C9949B832BD}" type="pres">
      <dgm:prSet presAssocID="{6F6F7F74-01C9-4EAA-BF30-8031BA3C00AF}" presName="hierChild6" presStyleCnt="0"/>
      <dgm:spPr/>
    </dgm:pt>
    <dgm:pt modelId="{D01D7A10-6C1A-47C3-B96F-F582B2991F42}" type="pres">
      <dgm:prSet presAssocID="{6F6F7F74-01C9-4EAA-BF30-8031BA3C00AF}" presName="hierChild7" presStyleCnt="0"/>
      <dgm:spPr/>
    </dgm:pt>
    <dgm:pt modelId="{BE75AEA8-B5BC-4178-AACD-9E260FBE62A5}" type="pres">
      <dgm:prSet presAssocID="{419BFF2D-8879-45AF-AA85-B3BCD11CB47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42BD49B-2D84-4902-A837-D7E248A6746D}" type="pres">
      <dgm:prSet presAssocID="{945AB19E-0231-4C72-852A-09394A06E4C9}" presName="hierRoot2" presStyleCnt="0">
        <dgm:presLayoutVars>
          <dgm:hierBranch val="init"/>
        </dgm:presLayoutVars>
      </dgm:prSet>
      <dgm:spPr/>
    </dgm:pt>
    <dgm:pt modelId="{1DC41A5F-C8A2-4E1A-9E73-EBEAC477C914}" type="pres">
      <dgm:prSet presAssocID="{945AB19E-0231-4C72-852A-09394A06E4C9}" presName="rootComposite" presStyleCnt="0"/>
      <dgm:spPr/>
    </dgm:pt>
    <dgm:pt modelId="{9842E1E3-319D-41C0-A36F-9F10881F17A4}" type="pres">
      <dgm:prSet presAssocID="{945AB19E-0231-4C72-852A-09394A06E4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03733-38B7-4333-A4D1-FF492ACA9DAF}" type="pres">
      <dgm:prSet presAssocID="{945AB19E-0231-4C72-852A-09394A06E4C9}" presName="rootConnector" presStyleLbl="node2" presStyleIdx="1" presStyleCnt="2"/>
      <dgm:spPr/>
      <dgm:t>
        <a:bodyPr/>
        <a:lstStyle/>
        <a:p>
          <a:endParaRPr lang="ru-RU"/>
        </a:p>
      </dgm:t>
    </dgm:pt>
    <dgm:pt modelId="{E2825C47-F873-41C4-AD67-ACBD65F243EB}" type="pres">
      <dgm:prSet presAssocID="{945AB19E-0231-4C72-852A-09394A06E4C9}" presName="hierChild4" presStyleCnt="0"/>
      <dgm:spPr/>
    </dgm:pt>
    <dgm:pt modelId="{CFD9146A-FAD6-4EAC-8D46-83FD02D95935}" type="pres">
      <dgm:prSet presAssocID="{945AB19E-0231-4C72-852A-09394A06E4C9}" presName="hierChild5" presStyleCnt="0"/>
      <dgm:spPr/>
    </dgm:pt>
    <dgm:pt modelId="{3C05EC4C-0547-4704-AB51-3D8D0298DCC3}" type="pres">
      <dgm:prSet presAssocID="{2595D6AB-A9FE-4FD4-A3D8-609A0E393574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F62E842A-096C-4099-865F-0CFBC073D9E9}" type="pres">
      <dgm:prSet presAssocID="{CA1D9038-2B1E-409A-AA49-366AEDFA7A3B}" presName="hierRoot3" presStyleCnt="0">
        <dgm:presLayoutVars>
          <dgm:hierBranch val="init"/>
        </dgm:presLayoutVars>
      </dgm:prSet>
      <dgm:spPr/>
    </dgm:pt>
    <dgm:pt modelId="{BDE83BF9-27DA-441E-AAA1-0D93141ACB8E}" type="pres">
      <dgm:prSet presAssocID="{CA1D9038-2B1E-409A-AA49-366AEDFA7A3B}" presName="rootComposite3" presStyleCnt="0"/>
      <dgm:spPr/>
    </dgm:pt>
    <dgm:pt modelId="{F2430AAA-DF6E-4D64-B933-7758EB82C46B}" type="pres">
      <dgm:prSet presAssocID="{CA1D9038-2B1E-409A-AA49-366AEDFA7A3B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D25DF-ADA0-4FFD-8CE5-2DD65BE48EA2}" type="pres">
      <dgm:prSet presAssocID="{CA1D9038-2B1E-409A-AA49-366AEDFA7A3B}" presName="rootConnector3" presStyleLbl="asst2" presStyleIdx="2" presStyleCnt="4"/>
      <dgm:spPr/>
      <dgm:t>
        <a:bodyPr/>
        <a:lstStyle/>
        <a:p>
          <a:endParaRPr lang="ru-RU"/>
        </a:p>
      </dgm:t>
    </dgm:pt>
    <dgm:pt modelId="{0CDD97E0-968F-4C45-AC68-050209D9A07E}" type="pres">
      <dgm:prSet presAssocID="{CA1D9038-2B1E-409A-AA49-366AEDFA7A3B}" presName="hierChild6" presStyleCnt="0"/>
      <dgm:spPr/>
    </dgm:pt>
    <dgm:pt modelId="{872807E9-72BC-420C-A125-5479E34A91EA}" type="pres">
      <dgm:prSet presAssocID="{CA1D9038-2B1E-409A-AA49-366AEDFA7A3B}" presName="hierChild7" presStyleCnt="0"/>
      <dgm:spPr/>
    </dgm:pt>
    <dgm:pt modelId="{4AE666FB-583C-498A-BDCC-876D369C5392}" type="pres">
      <dgm:prSet presAssocID="{A1BAB74E-CC4C-4A74-BD6D-7DBE005D3992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72E3C1A6-F5ED-439E-BB5C-4CA521F75539}" type="pres">
      <dgm:prSet presAssocID="{76296DA4-2910-4154-84B1-8ADB87301CDB}" presName="hierRoot3" presStyleCnt="0">
        <dgm:presLayoutVars>
          <dgm:hierBranch val="init"/>
        </dgm:presLayoutVars>
      </dgm:prSet>
      <dgm:spPr/>
    </dgm:pt>
    <dgm:pt modelId="{BEB581CC-521E-4702-ADAD-F5BBCCB2B5A6}" type="pres">
      <dgm:prSet presAssocID="{76296DA4-2910-4154-84B1-8ADB87301CDB}" presName="rootComposite3" presStyleCnt="0"/>
      <dgm:spPr/>
    </dgm:pt>
    <dgm:pt modelId="{05AF7D90-E8B8-4AC7-BE8E-FF0514AE273C}" type="pres">
      <dgm:prSet presAssocID="{76296DA4-2910-4154-84B1-8ADB87301CDB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3E89C-BE32-4D26-9745-1AD34943C2EB}" type="pres">
      <dgm:prSet presAssocID="{76296DA4-2910-4154-84B1-8ADB87301CDB}" presName="rootConnector3" presStyleLbl="asst2" presStyleIdx="3" presStyleCnt="4"/>
      <dgm:spPr/>
      <dgm:t>
        <a:bodyPr/>
        <a:lstStyle/>
        <a:p>
          <a:endParaRPr lang="ru-RU"/>
        </a:p>
      </dgm:t>
    </dgm:pt>
    <dgm:pt modelId="{5588EA6F-572A-492B-9AA3-2DF027B1B8BE}" type="pres">
      <dgm:prSet presAssocID="{76296DA4-2910-4154-84B1-8ADB87301CDB}" presName="hierChild6" presStyleCnt="0"/>
      <dgm:spPr/>
    </dgm:pt>
    <dgm:pt modelId="{E3ECC3F0-7FF8-44E0-8E2E-0A7EE2748598}" type="pres">
      <dgm:prSet presAssocID="{76296DA4-2910-4154-84B1-8ADB87301CDB}" presName="hierChild7" presStyleCnt="0"/>
      <dgm:spPr/>
    </dgm:pt>
    <dgm:pt modelId="{C10D0F47-E516-47D2-99F5-B511ADA28DE6}" type="pres">
      <dgm:prSet presAssocID="{0DB94ABA-5907-4D99-AC17-E9CDEF96360F}" presName="hierChild3" presStyleCnt="0"/>
      <dgm:spPr/>
    </dgm:pt>
  </dgm:ptLst>
  <dgm:cxnLst>
    <dgm:cxn modelId="{3A90BD6A-3717-4814-B5CA-89002A8B8677}" srcId="{57FC447A-0556-4380-97D5-C37F88AC05F9}" destId="{562F5B2A-7B51-4609-8A25-7D7AE663AA97}" srcOrd="0" destOrd="0" parTransId="{B937A63A-85EF-4987-B70F-9334A61C8E07}" sibTransId="{0A5F11D5-BBAC-46FF-A01A-B03DE8C55DD6}"/>
    <dgm:cxn modelId="{604CA26D-AACB-43F5-BF47-05B07710D0C0}" type="presOf" srcId="{0DB94ABA-5907-4D99-AC17-E9CDEF96360F}" destId="{C2024D23-EA19-4528-A8ED-94D24A1E9306}" srcOrd="1" destOrd="0" presId="urn:microsoft.com/office/officeart/2005/8/layout/orgChart1"/>
    <dgm:cxn modelId="{4B20C022-AF23-414C-AE7E-033267FE0922}" srcId="{945AB19E-0231-4C72-852A-09394A06E4C9}" destId="{CA1D9038-2B1E-409A-AA49-366AEDFA7A3B}" srcOrd="0" destOrd="0" parTransId="{2595D6AB-A9FE-4FD4-A3D8-609A0E393574}" sibTransId="{E37E2A7E-1464-42A6-9001-D118A92A1974}"/>
    <dgm:cxn modelId="{F6C889D1-D478-40B3-9E12-78BA6702DA0B}" type="presOf" srcId="{CA1D9038-2B1E-409A-AA49-366AEDFA7A3B}" destId="{F2430AAA-DF6E-4D64-B933-7758EB82C46B}" srcOrd="0" destOrd="0" presId="urn:microsoft.com/office/officeart/2005/8/layout/orgChart1"/>
    <dgm:cxn modelId="{4774FBD6-E367-4D3C-8D12-BB4DF8FE5107}" type="presOf" srcId="{6F6F7F74-01C9-4EAA-BF30-8031BA3C00AF}" destId="{87C0A81F-7632-4449-A176-061FC44EF2A9}" srcOrd="1" destOrd="0" presId="urn:microsoft.com/office/officeart/2005/8/layout/orgChart1"/>
    <dgm:cxn modelId="{8E97625E-0773-415D-A207-66FCF75A76DE}" srcId="{0DB94ABA-5907-4D99-AC17-E9CDEF96360F}" destId="{57FC447A-0556-4380-97D5-C37F88AC05F9}" srcOrd="0" destOrd="0" parTransId="{73C0AC90-ACFD-410D-8122-44204BA03405}" sibTransId="{ABA52F07-82E0-4932-888B-BC2BC8027B60}"/>
    <dgm:cxn modelId="{4C00146F-BDD0-4A93-86EA-8E0AE40C15D3}" type="presOf" srcId="{57FC447A-0556-4380-97D5-C37F88AC05F9}" destId="{701E388F-DB17-4088-A622-F2F408565B3A}" srcOrd="0" destOrd="0" presId="urn:microsoft.com/office/officeart/2005/8/layout/orgChart1"/>
    <dgm:cxn modelId="{D996F55D-74AC-4553-ACBE-AE0ECB1A6180}" type="presOf" srcId="{945AB19E-0231-4C72-852A-09394A06E4C9}" destId="{9842E1E3-319D-41C0-A36F-9F10881F17A4}" srcOrd="0" destOrd="0" presId="urn:microsoft.com/office/officeart/2005/8/layout/orgChart1"/>
    <dgm:cxn modelId="{FCA512FA-F4C2-428F-A967-63F8A9D439C3}" type="presOf" srcId="{B937A63A-85EF-4987-B70F-9334A61C8E07}" destId="{A85CCB7F-9320-4DEC-A621-F4E130F57BCB}" srcOrd="0" destOrd="0" presId="urn:microsoft.com/office/officeart/2005/8/layout/orgChart1"/>
    <dgm:cxn modelId="{4277918F-D47B-4F8F-9C6B-7571E0BE3521}" type="presOf" srcId="{419BFF2D-8879-45AF-AA85-B3BCD11CB475}" destId="{BE75AEA8-B5BC-4178-AACD-9E260FBE62A5}" srcOrd="0" destOrd="0" presId="urn:microsoft.com/office/officeart/2005/8/layout/orgChart1"/>
    <dgm:cxn modelId="{0599538C-6636-411C-9CA5-88864FD84867}" type="presOf" srcId="{562F5B2A-7B51-4609-8A25-7D7AE663AA97}" destId="{BFC48D1F-533F-431C-9476-495C7535474D}" srcOrd="0" destOrd="0" presId="urn:microsoft.com/office/officeart/2005/8/layout/orgChart1"/>
    <dgm:cxn modelId="{D10E3A62-8368-4565-AAD5-A3E43D447716}" srcId="{F56F015B-69B2-490A-9863-374C617C0A85}" destId="{0DB94ABA-5907-4D99-AC17-E9CDEF96360F}" srcOrd="0" destOrd="0" parTransId="{6202411D-8FA1-47D7-9DE3-3840297BD78D}" sibTransId="{B05F047D-0383-4C1D-A00A-10A7A408BD38}"/>
    <dgm:cxn modelId="{8E259909-C73F-4B26-8AA0-D56597ADAB48}" srcId="{57FC447A-0556-4380-97D5-C37F88AC05F9}" destId="{6F6F7F74-01C9-4EAA-BF30-8031BA3C00AF}" srcOrd="1" destOrd="0" parTransId="{D044E589-ACBB-4442-A1B1-B05935F9DD44}" sibTransId="{137F0070-9B44-43EC-A2DE-A302A7C36832}"/>
    <dgm:cxn modelId="{3150F1CD-6D30-4926-96B0-D79F3CB166C4}" type="presOf" srcId="{76296DA4-2910-4154-84B1-8ADB87301CDB}" destId="{4323E89C-BE32-4D26-9745-1AD34943C2EB}" srcOrd="1" destOrd="0" presId="urn:microsoft.com/office/officeart/2005/8/layout/orgChart1"/>
    <dgm:cxn modelId="{ADF94738-47DD-4D06-A3A9-B75A0280E23D}" srcId="{0DB94ABA-5907-4D99-AC17-E9CDEF96360F}" destId="{945AB19E-0231-4C72-852A-09394A06E4C9}" srcOrd="1" destOrd="0" parTransId="{419BFF2D-8879-45AF-AA85-B3BCD11CB475}" sibTransId="{31DF0CD9-B042-499D-BA9E-563DD090CC4C}"/>
    <dgm:cxn modelId="{A297AC0A-98C5-41D5-B5AF-5A7F3A7AAE31}" type="presOf" srcId="{57FC447A-0556-4380-97D5-C37F88AC05F9}" destId="{32CC5943-1697-4929-831C-646CA4AB6987}" srcOrd="1" destOrd="0" presId="urn:microsoft.com/office/officeart/2005/8/layout/orgChart1"/>
    <dgm:cxn modelId="{33B0A95E-A066-41C5-B59F-3AC4370B8BD7}" type="presOf" srcId="{F56F015B-69B2-490A-9863-374C617C0A85}" destId="{07F1ECEB-90C7-4376-B530-698D84181BE4}" srcOrd="0" destOrd="0" presId="urn:microsoft.com/office/officeart/2005/8/layout/orgChart1"/>
    <dgm:cxn modelId="{88F67D7E-695B-4FBF-9055-F4B5C5EAFA91}" type="presOf" srcId="{D044E589-ACBB-4442-A1B1-B05935F9DD44}" destId="{630CF376-E536-4377-9D6A-3A2D77BF5172}" srcOrd="0" destOrd="0" presId="urn:microsoft.com/office/officeart/2005/8/layout/orgChart1"/>
    <dgm:cxn modelId="{3410D859-8D2A-4841-875C-63403137340B}" type="presOf" srcId="{CA1D9038-2B1E-409A-AA49-366AEDFA7A3B}" destId="{26CD25DF-ADA0-4FFD-8CE5-2DD65BE48EA2}" srcOrd="1" destOrd="0" presId="urn:microsoft.com/office/officeart/2005/8/layout/orgChart1"/>
    <dgm:cxn modelId="{278CF757-2002-43FC-BEF6-B2C3BFF7775A}" type="presOf" srcId="{73C0AC90-ACFD-410D-8122-44204BA03405}" destId="{6B61B79F-9016-445C-8E79-E8EE48CC2BEF}" srcOrd="0" destOrd="0" presId="urn:microsoft.com/office/officeart/2005/8/layout/orgChart1"/>
    <dgm:cxn modelId="{FF6F8197-6BBB-4966-85BD-F52F21DAA462}" type="presOf" srcId="{76296DA4-2910-4154-84B1-8ADB87301CDB}" destId="{05AF7D90-E8B8-4AC7-BE8E-FF0514AE273C}" srcOrd="0" destOrd="0" presId="urn:microsoft.com/office/officeart/2005/8/layout/orgChart1"/>
    <dgm:cxn modelId="{3FB632C9-4A6A-497C-ACAF-5B7C30E4355D}" type="presOf" srcId="{2595D6AB-A9FE-4FD4-A3D8-609A0E393574}" destId="{3C05EC4C-0547-4704-AB51-3D8D0298DCC3}" srcOrd="0" destOrd="0" presId="urn:microsoft.com/office/officeart/2005/8/layout/orgChart1"/>
    <dgm:cxn modelId="{0D91D81C-A2BB-4D6A-ACDD-925D112668F9}" type="presOf" srcId="{0DB94ABA-5907-4D99-AC17-E9CDEF96360F}" destId="{D082EA55-F6C0-428A-B1D3-4DF7F28F58E7}" srcOrd="0" destOrd="0" presId="urn:microsoft.com/office/officeart/2005/8/layout/orgChart1"/>
    <dgm:cxn modelId="{25D02576-0087-4B33-B133-3000BD740A67}" type="presOf" srcId="{A1BAB74E-CC4C-4A74-BD6D-7DBE005D3992}" destId="{4AE666FB-583C-498A-BDCC-876D369C5392}" srcOrd="0" destOrd="0" presId="urn:microsoft.com/office/officeart/2005/8/layout/orgChart1"/>
    <dgm:cxn modelId="{3FA74C70-2935-4B05-8FE9-48659381BCC3}" type="presOf" srcId="{945AB19E-0231-4C72-852A-09394A06E4C9}" destId="{1B203733-38B7-4333-A4D1-FF492ACA9DAF}" srcOrd="1" destOrd="0" presId="urn:microsoft.com/office/officeart/2005/8/layout/orgChart1"/>
    <dgm:cxn modelId="{B7CCE39B-8986-41C3-8AAF-3724DA48B190}" srcId="{945AB19E-0231-4C72-852A-09394A06E4C9}" destId="{76296DA4-2910-4154-84B1-8ADB87301CDB}" srcOrd="1" destOrd="0" parTransId="{A1BAB74E-CC4C-4A74-BD6D-7DBE005D3992}" sibTransId="{00D1073C-845E-40C6-A870-3CE913F16224}"/>
    <dgm:cxn modelId="{32E9330F-691F-4A3C-89FA-64C95891D56B}" type="presOf" srcId="{6F6F7F74-01C9-4EAA-BF30-8031BA3C00AF}" destId="{00E232E0-D367-4DFD-BB21-2482EA336726}" srcOrd="0" destOrd="0" presId="urn:microsoft.com/office/officeart/2005/8/layout/orgChart1"/>
    <dgm:cxn modelId="{2056AD76-EE35-4051-AE9A-D86F851CB782}" type="presOf" srcId="{562F5B2A-7B51-4609-8A25-7D7AE663AA97}" destId="{926CF958-4329-45D7-8A0B-7B4C61D58261}" srcOrd="1" destOrd="0" presId="urn:microsoft.com/office/officeart/2005/8/layout/orgChart1"/>
    <dgm:cxn modelId="{C3B52956-8D58-4CF1-AD64-4FE24559669E}" type="presParOf" srcId="{07F1ECEB-90C7-4376-B530-698D84181BE4}" destId="{8AC6D401-E21B-47DE-9784-6B3EDEE1E56C}" srcOrd="0" destOrd="0" presId="urn:microsoft.com/office/officeart/2005/8/layout/orgChart1"/>
    <dgm:cxn modelId="{E283B976-2489-49EA-9A41-8439043BBA23}" type="presParOf" srcId="{8AC6D401-E21B-47DE-9784-6B3EDEE1E56C}" destId="{1A73AA16-C78E-4AB4-8FC4-84AA927AAA02}" srcOrd="0" destOrd="0" presId="urn:microsoft.com/office/officeart/2005/8/layout/orgChart1"/>
    <dgm:cxn modelId="{D38805ED-AC98-4233-84D7-B41537517933}" type="presParOf" srcId="{1A73AA16-C78E-4AB4-8FC4-84AA927AAA02}" destId="{D082EA55-F6C0-428A-B1D3-4DF7F28F58E7}" srcOrd="0" destOrd="0" presId="urn:microsoft.com/office/officeart/2005/8/layout/orgChart1"/>
    <dgm:cxn modelId="{19777C8E-8314-4DB5-B21F-066DBF6270F5}" type="presParOf" srcId="{1A73AA16-C78E-4AB4-8FC4-84AA927AAA02}" destId="{C2024D23-EA19-4528-A8ED-94D24A1E9306}" srcOrd="1" destOrd="0" presId="urn:microsoft.com/office/officeart/2005/8/layout/orgChart1"/>
    <dgm:cxn modelId="{C09E5F95-D124-4DE8-BD2F-D22A878B7FEB}" type="presParOf" srcId="{8AC6D401-E21B-47DE-9784-6B3EDEE1E56C}" destId="{4E7870B9-6BCB-4FDF-801A-DFAC1152A27B}" srcOrd="1" destOrd="0" presId="urn:microsoft.com/office/officeart/2005/8/layout/orgChart1"/>
    <dgm:cxn modelId="{84CC02D0-36E4-4237-A257-3B751B66043F}" type="presParOf" srcId="{4E7870B9-6BCB-4FDF-801A-DFAC1152A27B}" destId="{6B61B79F-9016-445C-8E79-E8EE48CC2BEF}" srcOrd="0" destOrd="0" presId="urn:microsoft.com/office/officeart/2005/8/layout/orgChart1"/>
    <dgm:cxn modelId="{EDA33B5A-3561-4803-B08E-C6E3DA8AC153}" type="presParOf" srcId="{4E7870B9-6BCB-4FDF-801A-DFAC1152A27B}" destId="{D85E3D7C-E879-4C69-93AB-E0E9A88DE5B3}" srcOrd="1" destOrd="0" presId="urn:microsoft.com/office/officeart/2005/8/layout/orgChart1"/>
    <dgm:cxn modelId="{25A21F43-B3C3-4F87-9658-027AFC17A74C}" type="presParOf" srcId="{D85E3D7C-E879-4C69-93AB-E0E9A88DE5B3}" destId="{D2F8BDD1-AB06-4806-9461-A475DC30654B}" srcOrd="0" destOrd="0" presId="urn:microsoft.com/office/officeart/2005/8/layout/orgChart1"/>
    <dgm:cxn modelId="{3BCB6BA4-641C-4147-9D7F-E65320C7A8A7}" type="presParOf" srcId="{D2F8BDD1-AB06-4806-9461-A475DC30654B}" destId="{701E388F-DB17-4088-A622-F2F408565B3A}" srcOrd="0" destOrd="0" presId="urn:microsoft.com/office/officeart/2005/8/layout/orgChart1"/>
    <dgm:cxn modelId="{ABDA4318-C503-4074-A043-C2803C7BC174}" type="presParOf" srcId="{D2F8BDD1-AB06-4806-9461-A475DC30654B}" destId="{32CC5943-1697-4929-831C-646CA4AB6987}" srcOrd="1" destOrd="0" presId="urn:microsoft.com/office/officeart/2005/8/layout/orgChart1"/>
    <dgm:cxn modelId="{026CA60C-30BE-47BE-B010-473AECBF50F0}" type="presParOf" srcId="{D85E3D7C-E879-4C69-93AB-E0E9A88DE5B3}" destId="{CEA9C13D-CC9C-4FAB-8D3E-535CA4112152}" srcOrd="1" destOrd="0" presId="urn:microsoft.com/office/officeart/2005/8/layout/orgChart1"/>
    <dgm:cxn modelId="{BC94C04C-B588-4A94-A536-A35E47D86D7F}" type="presParOf" srcId="{D85E3D7C-E879-4C69-93AB-E0E9A88DE5B3}" destId="{21079494-3BFF-4239-AF12-6439D91179DA}" srcOrd="2" destOrd="0" presId="urn:microsoft.com/office/officeart/2005/8/layout/orgChart1"/>
    <dgm:cxn modelId="{33BFCEA6-562C-4271-A546-CBFD109B893A}" type="presParOf" srcId="{21079494-3BFF-4239-AF12-6439D91179DA}" destId="{A85CCB7F-9320-4DEC-A621-F4E130F57BCB}" srcOrd="0" destOrd="0" presId="urn:microsoft.com/office/officeart/2005/8/layout/orgChart1"/>
    <dgm:cxn modelId="{84340FBA-0634-4988-8F85-E7536EDC6213}" type="presParOf" srcId="{21079494-3BFF-4239-AF12-6439D91179DA}" destId="{8D220A81-8097-4CF9-A5CD-ECB5907BCF5C}" srcOrd="1" destOrd="0" presId="urn:microsoft.com/office/officeart/2005/8/layout/orgChart1"/>
    <dgm:cxn modelId="{5994FE3A-9306-40F1-8324-D24D8E082148}" type="presParOf" srcId="{8D220A81-8097-4CF9-A5CD-ECB5907BCF5C}" destId="{1EEC81DF-122A-4413-9C98-4E50D49392E0}" srcOrd="0" destOrd="0" presId="urn:microsoft.com/office/officeart/2005/8/layout/orgChart1"/>
    <dgm:cxn modelId="{65D865D9-1D56-4904-939B-5FFD05CCA506}" type="presParOf" srcId="{1EEC81DF-122A-4413-9C98-4E50D49392E0}" destId="{BFC48D1F-533F-431C-9476-495C7535474D}" srcOrd="0" destOrd="0" presId="urn:microsoft.com/office/officeart/2005/8/layout/orgChart1"/>
    <dgm:cxn modelId="{4968EF20-6011-4B5B-B9D0-BBB707429365}" type="presParOf" srcId="{1EEC81DF-122A-4413-9C98-4E50D49392E0}" destId="{926CF958-4329-45D7-8A0B-7B4C61D58261}" srcOrd="1" destOrd="0" presId="urn:microsoft.com/office/officeart/2005/8/layout/orgChart1"/>
    <dgm:cxn modelId="{A0AFF0A9-1900-4D99-96F0-FA2EFC573212}" type="presParOf" srcId="{8D220A81-8097-4CF9-A5CD-ECB5907BCF5C}" destId="{484E7F3B-430F-4A8D-914C-DEBCDEBCF5CD}" srcOrd="1" destOrd="0" presId="urn:microsoft.com/office/officeart/2005/8/layout/orgChart1"/>
    <dgm:cxn modelId="{9E4EBA43-E3FB-4430-BF3A-5766D212FC4A}" type="presParOf" srcId="{8D220A81-8097-4CF9-A5CD-ECB5907BCF5C}" destId="{A6E42F07-2975-4966-A864-8FA30CDEEDA1}" srcOrd="2" destOrd="0" presId="urn:microsoft.com/office/officeart/2005/8/layout/orgChart1"/>
    <dgm:cxn modelId="{AE65BACB-5CF0-43E4-AA1A-92F1214AF5A3}" type="presParOf" srcId="{21079494-3BFF-4239-AF12-6439D91179DA}" destId="{630CF376-E536-4377-9D6A-3A2D77BF5172}" srcOrd="2" destOrd="0" presId="urn:microsoft.com/office/officeart/2005/8/layout/orgChart1"/>
    <dgm:cxn modelId="{BF4513BD-3822-4BAB-A06A-AB6C0F82AA89}" type="presParOf" srcId="{21079494-3BFF-4239-AF12-6439D91179DA}" destId="{0EE77B9F-26E6-4D92-AFE1-D88BF9A8E596}" srcOrd="3" destOrd="0" presId="urn:microsoft.com/office/officeart/2005/8/layout/orgChart1"/>
    <dgm:cxn modelId="{CD12ACE9-6B2A-405B-BBE2-5FBFF4DCB3A1}" type="presParOf" srcId="{0EE77B9F-26E6-4D92-AFE1-D88BF9A8E596}" destId="{864C377D-A3AB-4EA2-AB24-CBE721F7E8D2}" srcOrd="0" destOrd="0" presId="urn:microsoft.com/office/officeart/2005/8/layout/orgChart1"/>
    <dgm:cxn modelId="{276C0440-34C2-49C6-97A2-6CB7FA7AF18E}" type="presParOf" srcId="{864C377D-A3AB-4EA2-AB24-CBE721F7E8D2}" destId="{00E232E0-D367-4DFD-BB21-2482EA336726}" srcOrd="0" destOrd="0" presId="urn:microsoft.com/office/officeart/2005/8/layout/orgChart1"/>
    <dgm:cxn modelId="{331D9F31-3312-4DFA-8005-2CA21316CE03}" type="presParOf" srcId="{864C377D-A3AB-4EA2-AB24-CBE721F7E8D2}" destId="{87C0A81F-7632-4449-A176-061FC44EF2A9}" srcOrd="1" destOrd="0" presId="urn:microsoft.com/office/officeart/2005/8/layout/orgChart1"/>
    <dgm:cxn modelId="{381BA22B-11FB-4784-82E3-61B3BE38EAF0}" type="presParOf" srcId="{0EE77B9F-26E6-4D92-AFE1-D88BF9A8E596}" destId="{D1CE26A5-F053-4C71-ADC9-2C9949B832BD}" srcOrd="1" destOrd="0" presId="urn:microsoft.com/office/officeart/2005/8/layout/orgChart1"/>
    <dgm:cxn modelId="{121404CD-0A8D-455A-8E6C-C10A0E5EE103}" type="presParOf" srcId="{0EE77B9F-26E6-4D92-AFE1-D88BF9A8E596}" destId="{D01D7A10-6C1A-47C3-B96F-F582B2991F42}" srcOrd="2" destOrd="0" presId="urn:microsoft.com/office/officeart/2005/8/layout/orgChart1"/>
    <dgm:cxn modelId="{986C4B4B-9FCA-4C9A-8DF1-21F01D668062}" type="presParOf" srcId="{4E7870B9-6BCB-4FDF-801A-DFAC1152A27B}" destId="{BE75AEA8-B5BC-4178-AACD-9E260FBE62A5}" srcOrd="2" destOrd="0" presId="urn:microsoft.com/office/officeart/2005/8/layout/orgChart1"/>
    <dgm:cxn modelId="{EE935C4E-0C4C-4A96-99DC-08BABD36C89F}" type="presParOf" srcId="{4E7870B9-6BCB-4FDF-801A-DFAC1152A27B}" destId="{742BD49B-2D84-4902-A837-D7E248A6746D}" srcOrd="3" destOrd="0" presId="urn:microsoft.com/office/officeart/2005/8/layout/orgChart1"/>
    <dgm:cxn modelId="{090E5D3F-9410-437E-9E69-E912469BCBBC}" type="presParOf" srcId="{742BD49B-2D84-4902-A837-D7E248A6746D}" destId="{1DC41A5F-C8A2-4E1A-9E73-EBEAC477C914}" srcOrd="0" destOrd="0" presId="urn:microsoft.com/office/officeart/2005/8/layout/orgChart1"/>
    <dgm:cxn modelId="{70794487-5864-4CCF-9845-23D42439CDF2}" type="presParOf" srcId="{1DC41A5F-C8A2-4E1A-9E73-EBEAC477C914}" destId="{9842E1E3-319D-41C0-A36F-9F10881F17A4}" srcOrd="0" destOrd="0" presId="urn:microsoft.com/office/officeart/2005/8/layout/orgChart1"/>
    <dgm:cxn modelId="{565CEE52-87AA-4D89-936B-3608CE91BFF8}" type="presParOf" srcId="{1DC41A5F-C8A2-4E1A-9E73-EBEAC477C914}" destId="{1B203733-38B7-4333-A4D1-FF492ACA9DAF}" srcOrd="1" destOrd="0" presId="urn:microsoft.com/office/officeart/2005/8/layout/orgChart1"/>
    <dgm:cxn modelId="{EC3AD602-3AC1-4859-8707-4EDD94E3A5CE}" type="presParOf" srcId="{742BD49B-2D84-4902-A837-D7E248A6746D}" destId="{E2825C47-F873-41C4-AD67-ACBD65F243EB}" srcOrd="1" destOrd="0" presId="urn:microsoft.com/office/officeart/2005/8/layout/orgChart1"/>
    <dgm:cxn modelId="{C6C6BAB2-32FC-4B9A-822C-7993D4BF5CC7}" type="presParOf" srcId="{742BD49B-2D84-4902-A837-D7E248A6746D}" destId="{CFD9146A-FAD6-4EAC-8D46-83FD02D95935}" srcOrd="2" destOrd="0" presId="urn:microsoft.com/office/officeart/2005/8/layout/orgChart1"/>
    <dgm:cxn modelId="{6A2FF1B3-CE0D-48CF-8502-43BAF010A04F}" type="presParOf" srcId="{CFD9146A-FAD6-4EAC-8D46-83FD02D95935}" destId="{3C05EC4C-0547-4704-AB51-3D8D0298DCC3}" srcOrd="0" destOrd="0" presId="urn:microsoft.com/office/officeart/2005/8/layout/orgChart1"/>
    <dgm:cxn modelId="{049252B6-3A55-4FBB-99B4-AE7E7C165DCE}" type="presParOf" srcId="{CFD9146A-FAD6-4EAC-8D46-83FD02D95935}" destId="{F62E842A-096C-4099-865F-0CFBC073D9E9}" srcOrd="1" destOrd="0" presId="urn:microsoft.com/office/officeart/2005/8/layout/orgChart1"/>
    <dgm:cxn modelId="{C5A4E1F2-F773-4876-98A9-BFE2C5172511}" type="presParOf" srcId="{F62E842A-096C-4099-865F-0CFBC073D9E9}" destId="{BDE83BF9-27DA-441E-AAA1-0D93141ACB8E}" srcOrd="0" destOrd="0" presId="urn:microsoft.com/office/officeart/2005/8/layout/orgChart1"/>
    <dgm:cxn modelId="{D0FF1C58-E5E7-456C-B638-E4EC795E5645}" type="presParOf" srcId="{BDE83BF9-27DA-441E-AAA1-0D93141ACB8E}" destId="{F2430AAA-DF6E-4D64-B933-7758EB82C46B}" srcOrd="0" destOrd="0" presId="urn:microsoft.com/office/officeart/2005/8/layout/orgChart1"/>
    <dgm:cxn modelId="{7A52CB59-581C-4A80-A7FD-B243A45AA40A}" type="presParOf" srcId="{BDE83BF9-27DA-441E-AAA1-0D93141ACB8E}" destId="{26CD25DF-ADA0-4FFD-8CE5-2DD65BE48EA2}" srcOrd="1" destOrd="0" presId="urn:microsoft.com/office/officeart/2005/8/layout/orgChart1"/>
    <dgm:cxn modelId="{AC8DABD8-BC67-4820-A792-6EDB6827A006}" type="presParOf" srcId="{F62E842A-096C-4099-865F-0CFBC073D9E9}" destId="{0CDD97E0-968F-4C45-AC68-050209D9A07E}" srcOrd="1" destOrd="0" presId="urn:microsoft.com/office/officeart/2005/8/layout/orgChart1"/>
    <dgm:cxn modelId="{214F5EBA-D19C-49BB-BFAC-B0AA25B7B0AA}" type="presParOf" srcId="{F62E842A-096C-4099-865F-0CFBC073D9E9}" destId="{872807E9-72BC-420C-A125-5479E34A91EA}" srcOrd="2" destOrd="0" presId="urn:microsoft.com/office/officeart/2005/8/layout/orgChart1"/>
    <dgm:cxn modelId="{4CFBDDB7-D4CC-40C5-A785-FFB5823EEA6A}" type="presParOf" srcId="{CFD9146A-FAD6-4EAC-8D46-83FD02D95935}" destId="{4AE666FB-583C-498A-BDCC-876D369C5392}" srcOrd="2" destOrd="0" presId="urn:microsoft.com/office/officeart/2005/8/layout/orgChart1"/>
    <dgm:cxn modelId="{AE1FC325-484C-40A0-A50F-BE8002671A7A}" type="presParOf" srcId="{CFD9146A-FAD6-4EAC-8D46-83FD02D95935}" destId="{72E3C1A6-F5ED-439E-BB5C-4CA521F75539}" srcOrd="3" destOrd="0" presId="urn:microsoft.com/office/officeart/2005/8/layout/orgChart1"/>
    <dgm:cxn modelId="{7F8C287E-CEED-448C-B943-2FEB0DEB52F1}" type="presParOf" srcId="{72E3C1A6-F5ED-439E-BB5C-4CA521F75539}" destId="{BEB581CC-521E-4702-ADAD-F5BBCCB2B5A6}" srcOrd="0" destOrd="0" presId="urn:microsoft.com/office/officeart/2005/8/layout/orgChart1"/>
    <dgm:cxn modelId="{617708F8-731D-4541-8C6A-4E5770EFE92F}" type="presParOf" srcId="{BEB581CC-521E-4702-ADAD-F5BBCCB2B5A6}" destId="{05AF7D90-E8B8-4AC7-BE8E-FF0514AE273C}" srcOrd="0" destOrd="0" presId="urn:microsoft.com/office/officeart/2005/8/layout/orgChart1"/>
    <dgm:cxn modelId="{21E6027F-08EF-4522-8E5E-CD3CD62C6369}" type="presParOf" srcId="{BEB581CC-521E-4702-ADAD-F5BBCCB2B5A6}" destId="{4323E89C-BE32-4D26-9745-1AD34943C2EB}" srcOrd="1" destOrd="0" presId="urn:microsoft.com/office/officeart/2005/8/layout/orgChart1"/>
    <dgm:cxn modelId="{D62BFA73-B557-45F2-BADC-FC25FEE1650E}" type="presParOf" srcId="{72E3C1A6-F5ED-439E-BB5C-4CA521F75539}" destId="{5588EA6F-572A-492B-9AA3-2DF027B1B8BE}" srcOrd="1" destOrd="0" presId="urn:microsoft.com/office/officeart/2005/8/layout/orgChart1"/>
    <dgm:cxn modelId="{2D02D6D9-311B-45AA-9554-7EB4D689D8C6}" type="presParOf" srcId="{72E3C1A6-F5ED-439E-BB5C-4CA521F75539}" destId="{E3ECC3F0-7FF8-44E0-8E2E-0A7EE2748598}" srcOrd="2" destOrd="0" presId="urn:microsoft.com/office/officeart/2005/8/layout/orgChart1"/>
    <dgm:cxn modelId="{8DB43CB6-4730-4C40-9307-F622A9F5CA39}" type="presParOf" srcId="{8AC6D401-E21B-47DE-9784-6B3EDEE1E56C}" destId="{C10D0F47-E516-47D2-99F5-B511ADA28D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F56F015B-69B2-490A-9863-374C617C0A85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B94ABA-5907-4D99-AC17-E9CDEF96360F}">
      <dgm:prSet phldrT="[Текст]"/>
      <dgm:spPr/>
      <dgm:t>
        <a:bodyPr/>
        <a:lstStyle/>
        <a:p>
          <a:r>
            <a:rPr lang="ru-RU" b="1" dirty="0" smtClean="0"/>
            <a:t>Причины проблем</a:t>
          </a:r>
          <a:endParaRPr lang="ru-RU" dirty="0"/>
        </a:p>
      </dgm:t>
    </dgm:pt>
    <dgm:pt modelId="{6202411D-8FA1-47D7-9DE3-3840297BD78D}" type="parTrans" cxnId="{D10E3A62-8368-4565-AAD5-A3E43D447716}">
      <dgm:prSet/>
      <dgm:spPr/>
      <dgm:t>
        <a:bodyPr/>
        <a:lstStyle/>
        <a:p>
          <a:endParaRPr lang="ru-RU"/>
        </a:p>
      </dgm:t>
    </dgm:pt>
    <dgm:pt modelId="{B05F047D-0383-4C1D-A00A-10A7A408BD38}" type="sibTrans" cxnId="{D10E3A62-8368-4565-AAD5-A3E43D447716}">
      <dgm:prSet/>
      <dgm:spPr/>
      <dgm:t>
        <a:bodyPr/>
        <a:lstStyle/>
        <a:p>
          <a:endParaRPr lang="ru-RU"/>
        </a:p>
      </dgm:t>
    </dgm:pt>
    <dgm:pt modelId="{57FC447A-0556-4380-97D5-C37F88AC05F9}">
      <dgm:prSet phldrT="[Текст]"/>
      <dgm:spPr/>
      <dgm:t>
        <a:bodyPr/>
        <a:lstStyle/>
        <a:p>
          <a:r>
            <a:rPr lang="ru-RU" dirty="0" smtClean="0"/>
            <a:t>Низкая вовлеченность персонала</a:t>
          </a:r>
          <a:endParaRPr lang="ru-RU" dirty="0"/>
        </a:p>
      </dgm:t>
    </dgm:pt>
    <dgm:pt modelId="{73C0AC90-ACFD-410D-8122-44204BA03405}" type="parTrans" cxnId="{8E97625E-0773-415D-A207-66FCF75A76DE}">
      <dgm:prSet/>
      <dgm:spPr/>
      <dgm:t>
        <a:bodyPr/>
        <a:lstStyle/>
        <a:p>
          <a:endParaRPr lang="ru-RU"/>
        </a:p>
      </dgm:t>
    </dgm:pt>
    <dgm:pt modelId="{ABA52F07-82E0-4932-888B-BC2BC8027B60}" type="sibTrans" cxnId="{8E97625E-0773-415D-A207-66FCF75A76DE}">
      <dgm:prSet/>
      <dgm:spPr/>
      <dgm:t>
        <a:bodyPr/>
        <a:lstStyle/>
        <a:p>
          <a:endParaRPr lang="ru-RU"/>
        </a:p>
      </dgm:t>
    </dgm:pt>
    <dgm:pt modelId="{945AB19E-0231-4C72-852A-09394A06E4C9}">
      <dgm:prSet phldrT="[Текст]"/>
      <dgm:spPr/>
      <dgm:t>
        <a:bodyPr/>
        <a:lstStyle/>
        <a:p>
          <a:r>
            <a:rPr lang="ru-RU" dirty="0" smtClean="0"/>
            <a:t>Саботаж</a:t>
          </a:r>
          <a:endParaRPr lang="ru-RU" dirty="0"/>
        </a:p>
      </dgm:t>
    </dgm:pt>
    <dgm:pt modelId="{419BFF2D-8879-45AF-AA85-B3BCD11CB475}" type="parTrans" cxnId="{ADF94738-47DD-4D06-A3A9-B75A0280E23D}">
      <dgm:prSet/>
      <dgm:spPr/>
      <dgm:t>
        <a:bodyPr/>
        <a:lstStyle/>
        <a:p>
          <a:endParaRPr lang="ru-RU"/>
        </a:p>
      </dgm:t>
    </dgm:pt>
    <dgm:pt modelId="{31DF0CD9-B042-499D-BA9E-563DD090CC4C}" type="sibTrans" cxnId="{ADF94738-47DD-4D06-A3A9-B75A0280E23D}">
      <dgm:prSet/>
      <dgm:spPr/>
      <dgm:t>
        <a:bodyPr/>
        <a:lstStyle/>
        <a:p>
          <a:endParaRPr lang="ru-RU"/>
        </a:p>
      </dgm:t>
    </dgm:pt>
    <dgm:pt modelId="{2125C4A8-C0A4-43AB-8A8B-7B5820560FDD}">
      <dgm:prSet phldrT="[Текст]"/>
      <dgm:spPr/>
      <dgm:t>
        <a:bodyPr/>
        <a:lstStyle/>
        <a:p>
          <a:r>
            <a:rPr lang="ru-RU" smtClean="0"/>
            <a:t>Нежелание руководства</a:t>
          </a:r>
          <a:endParaRPr lang="ru-RU" dirty="0"/>
        </a:p>
      </dgm:t>
    </dgm:pt>
    <dgm:pt modelId="{DC664C4E-9CE2-4671-906F-96575E483D41}" type="parTrans" cxnId="{BE04B9EE-7D39-4508-B0BB-3A532854A413}">
      <dgm:prSet/>
      <dgm:spPr/>
      <dgm:t>
        <a:bodyPr/>
        <a:lstStyle/>
        <a:p>
          <a:endParaRPr lang="ru-RU"/>
        </a:p>
      </dgm:t>
    </dgm:pt>
    <dgm:pt modelId="{0496A22E-EF8F-4578-9C4F-E7CE931BD0A6}" type="sibTrans" cxnId="{BE04B9EE-7D39-4508-B0BB-3A532854A413}">
      <dgm:prSet/>
      <dgm:spPr/>
      <dgm:t>
        <a:bodyPr/>
        <a:lstStyle/>
        <a:p>
          <a:endParaRPr lang="ru-RU"/>
        </a:p>
      </dgm:t>
    </dgm:pt>
    <dgm:pt modelId="{07F1ECEB-90C7-4376-B530-698D84181BE4}" type="pres">
      <dgm:prSet presAssocID="{F56F015B-69B2-490A-9863-374C617C0A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C6D401-E21B-47DE-9784-6B3EDEE1E56C}" type="pres">
      <dgm:prSet presAssocID="{0DB94ABA-5907-4D99-AC17-E9CDEF96360F}" presName="hierRoot1" presStyleCnt="0">
        <dgm:presLayoutVars>
          <dgm:hierBranch val="init"/>
        </dgm:presLayoutVars>
      </dgm:prSet>
      <dgm:spPr/>
    </dgm:pt>
    <dgm:pt modelId="{1A73AA16-C78E-4AB4-8FC4-84AA927AAA02}" type="pres">
      <dgm:prSet presAssocID="{0DB94ABA-5907-4D99-AC17-E9CDEF96360F}" presName="rootComposite1" presStyleCnt="0"/>
      <dgm:spPr/>
    </dgm:pt>
    <dgm:pt modelId="{D082EA55-F6C0-428A-B1D3-4DF7F28F58E7}" type="pres">
      <dgm:prSet presAssocID="{0DB94ABA-5907-4D99-AC17-E9CDEF9636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24D23-EA19-4528-A8ED-94D24A1E9306}" type="pres">
      <dgm:prSet presAssocID="{0DB94ABA-5907-4D99-AC17-E9CDEF9636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7870B9-6BCB-4FDF-801A-DFAC1152A27B}" type="pres">
      <dgm:prSet presAssocID="{0DB94ABA-5907-4D99-AC17-E9CDEF96360F}" presName="hierChild2" presStyleCnt="0"/>
      <dgm:spPr/>
    </dgm:pt>
    <dgm:pt modelId="{6B61B79F-9016-445C-8E79-E8EE48CC2BEF}" type="pres">
      <dgm:prSet presAssocID="{73C0AC90-ACFD-410D-8122-44204BA0340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85E3D7C-E879-4C69-93AB-E0E9A88DE5B3}" type="pres">
      <dgm:prSet presAssocID="{57FC447A-0556-4380-97D5-C37F88AC05F9}" presName="hierRoot2" presStyleCnt="0">
        <dgm:presLayoutVars>
          <dgm:hierBranch val="init"/>
        </dgm:presLayoutVars>
      </dgm:prSet>
      <dgm:spPr/>
    </dgm:pt>
    <dgm:pt modelId="{D2F8BDD1-AB06-4806-9461-A475DC30654B}" type="pres">
      <dgm:prSet presAssocID="{57FC447A-0556-4380-97D5-C37F88AC05F9}" presName="rootComposite" presStyleCnt="0"/>
      <dgm:spPr/>
    </dgm:pt>
    <dgm:pt modelId="{701E388F-DB17-4088-A622-F2F408565B3A}" type="pres">
      <dgm:prSet presAssocID="{57FC447A-0556-4380-97D5-C37F88AC05F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C5943-1697-4929-831C-646CA4AB6987}" type="pres">
      <dgm:prSet presAssocID="{57FC447A-0556-4380-97D5-C37F88AC05F9}" presName="rootConnector" presStyleLbl="node2" presStyleIdx="0" presStyleCnt="3"/>
      <dgm:spPr/>
      <dgm:t>
        <a:bodyPr/>
        <a:lstStyle/>
        <a:p>
          <a:endParaRPr lang="ru-RU"/>
        </a:p>
      </dgm:t>
    </dgm:pt>
    <dgm:pt modelId="{CEA9C13D-CC9C-4FAB-8D3E-535CA4112152}" type="pres">
      <dgm:prSet presAssocID="{57FC447A-0556-4380-97D5-C37F88AC05F9}" presName="hierChild4" presStyleCnt="0"/>
      <dgm:spPr/>
    </dgm:pt>
    <dgm:pt modelId="{21079494-3BFF-4239-AF12-6439D91179DA}" type="pres">
      <dgm:prSet presAssocID="{57FC447A-0556-4380-97D5-C37F88AC05F9}" presName="hierChild5" presStyleCnt="0"/>
      <dgm:spPr/>
    </dgm:pt>
    <dgm:pt modelId="{BE75AEA8-B5BC-4178-AACD-9E260FBE62A5}" type="pres">
      <dgm:prSet presAssocID="{419BFF2D-8879-45AF-AA85-B3BCD11CB47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42BD49B-2D84-4902-A837-D7E248A6746D}" type="pres">
      <dgm:prSet presAssocID="{945AB19E-0231-4C72-852A-09394A06E4C9}" presName="hierRoot2" presStyleCnt="0">
        <dgm:presLayoutVars>
          <dgm:hierBranch val="init"/>
        </dgm:presLayoutVars>
      </dgm:prSet>
      <dgm:spPr/>
    </dgm:pt>
    <dgm:pt modelId="{1DC41A5F-C8A2-4E1A-9E73-EBEAC477C914}" type="pres">
      <dgm:prSet presAssocID="{945AB19E-0231-4C72-852A-09394A06E4C9}" presName="rootComposite" presStyleCnt="0"/>
      <dgm:spPr/>
    </dgm:pt>
    <dgm:pt modelId="{9842E1E3-319D-41C0-A36F-9F10881F17A4}" type="pres">
      <dgm:prSet presAssocID="{945AB19E-0231-4C72-852A-09394A06E4C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03733-38B7-4333-A4D1-FF492ACA9DAF}" type="pres">
      <dgm:prSet presAssocID="{945AB19E-0231-4C72-852A-09394A06E4C9}" presName="rootConnector" presStyleLbl="node2" presStyleIdx="1" presStyleCnt="3"/>
      <dgm:spPr/>
      <dgm:t>
        <a:bodyPr/>
        <a:lstStyle/>
        <a:p>
          <a:endParaRPr lang="ru-RU"/>
        </a:p>
      </dgm:t>
    </dgm:pt>
    <dgm:pt modelId="{E2825C47-F873-41C4-AD67-ACBD65F243EB}" type="pres">
      <dgm:prSet presAssocID="{945AB19E-0231-4C72-852A-09394A06E4C9}" presName="hierChild4" presStyleCnt="0"/>
      <dgm:spPr/>
    </dgm:pt>
    <dgm:pt modelId="{CFD9146A-FAD6-4EAC-8D46-83FD02D95935}" type="pres">
      <dgm:prSet presAssocID="{945AB19E-0231-4C72-852A-09394A06E4C9}" presName="hierChild5" presStyleCnt="0"/>
      <dgm:spPr/>
    </dgm:pt>
    <dgm:pt modelId="{BB1CFED6-DA52-4D19-A3BB-0F8A7678FCE6}" type="pres">
      <dgm:prSet presAssocID="{DC664C4E-9CE2-4671-906F-96575E483D4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0607F72-6E0C-4245-B7B6-DEFEB39F21C1}" type="pres">
      <dgm:prSet presAssocID="{2125C4A8-C0A4-43AB-8A8B-7B5820560FDD}" presName="hierRoot2" presStyleCnt="0">
        <dgm:presLayoutVars>
          <dgm:hierBranch val="init"/>
        </dgm:presLayoutVars>
      </dgm:prSet>
      <dgm:spPr/>
    </dgm:pt>
    <dgm:pt modelId="{A7498D8A-9A4A-46D4-AE71-E2BDB3CB88D6}" type="pres">
      <dgm:prSet presAssocID="{2125C4A8-C0A4-43AB-8A8B-7B5820560FDD}" presName="rootComposite" presStyleCnt="0"/>
      <dgm:spPr/>
    </dgm:pt>
    <dgm:pt modelId="{831ECF26-CED4-4106-888E-EAECA552E783}" type="pres">
      <dgm:prSet presAssocID="{2125C4A8-C0A4-43AB-8A8B-7B5820560FD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C7A9B3-9B27-4E41-BE44-636D93024DDE}" type="pres">
      <dgm:prSet presAssocID="{2125C4A8-C0A4-43AB-8A8B-7B5820560FDD}" presName="rootConnector" presStyleLbl="node2" presStyleIdx="2" presStyleCnt="3"/>
      <dgm:spPr/>
      <dgm:t>
        <a:bodyPr/>
        <a:lstStyle/>
        <a:p>
          <a:endParaRPr lang="ru-RU"/>
        </a:p>
      </dgm:t>
    </dgm:pt>
    <dgm:pt modelId="{347BA7B2-D92E-426F-80C0-2D51814772BC}" type="pres">
      <dgm:prSet presAssocID="{2125C4A8-C0A4-43AB-8A8B-7B5820560FDD}" presName="hierChild4" presStyleCnt="0"/>
      <dgm:spPr/>
    </dgm:pt>
    <dgm:pt modelId="{7B8FE89D-D93B-4B77-83BF-AFF99BEE22F8}" type="pres">
      <dgm:prSet presAssocID="{2125C4A8-C0A4-43AB-8A8B-7B5820560FDD}" presName="hierChild5" presStyleCnt="0"/>
      <dgm:spPr/>
    </dgm:pt>
    <dgm:pt modelId="{C10D0F47-E516-47D2-99F5-B511ADA28DE6}" type="pres">
      <dgm:prSet presAssocID="{0DB94ABA-5907-4D99-AC17-E9CDEF96360F}" presName="hierChild3" presStyleCnt="0"/>
      <dgm:spPr/>
    </dgm:pt>
  </dgm:ptLst>
  <dgm:cxnLst>
    <dgm:cxn modelId="{D10E3A62-8368-4565-AAD5-A3E43D447716}" srcId="{F56F015B-69B2-490A-9863-374C617C0A85}" destId="{0DB94ABA-5907-4D99-AC17-E9CDEF96360F}" srcOrd="0" destOrd="0" parTransId="{6202411D-8FA1-47D7-9DE3-3840297BD78D}" sibTransId="{B05F047D-0383-4C1D-A00A-10A7A408BD38}"/>
    <dgm:cxn modelId="{A297AC0A-98C5-41D5-B5AF-5A7F3A7AAE31}" type="presOf" srcId="{57FC447A-0556-4380-97D5-C37F88AC05F9}" destId="{32CC5943-1697-4929-831C-646CA4AB6987}" srcOrd="1" destOrd="0" presId="urn:microsoft.com/office/officeart/2005/8/layout/orgChart1"/>
    <dgm:cxn modelId="{33B0A95E-A066-41C5-B59F-3AC4370B8BD7}" type="presOf" srcId="{F56F015B-69B2-490A-9863-374C617C0A85}" destId="{07F1ECEB-90C7-4376-B530-698D84181BE4}" srcOrd="0" destOrd="0" presId="urn:microsoft.com/office/officeart/2005/8/layout/orgChart1"/>
    <dgm:cxn modelId="{604CA26D-AACB-43F5-BF47-05B07710D0C0}" type="presOf" srcId="{0DB94ABA-5907-4D99-AC17-E9CDEF96360F}" destId="{C2024D23-EA19-4528-A8ED-94D24A1E9306}" srcOrd="1" destOrd="0" presId="urn:microsoft.com/office/officeart/2005/8/layout/orgChart1"/>
    <dgm:cxn modelId="{8E97625E-0773-415D-A207-66FCF75A76DE}" srcId="{0DB94ABA-5907-4D99-AC17-E9CDEF96360F}" destId="{57FC447A-0556-4380-97D5-C37F88AC05F9}" srcOrd="0" destOrd="0" parTransId="{73C0AC90-ACFD-410D-8122-44204BA03405}" sibTransId="{ABA52F07-82E0-4932-888B-BC2BC8027B60}"/>
    <dgm:cxn modelId="{5A948FFD-1134-4D32-8229-79262C6C371F}" type="presOf" srcId="{2125C4A8-C0A4-43AB-8A8B-7B5820560FDD}" destId="{831ECF26-CED4-4106-888E-EAECA552E783}" srcOrd="0" destOrd="0" presId="urn:microsoft.com/office/officeart/2005/8/layout/orgChart1"/>
    <dgm:cxn modelId="{278CF757-2002-43FC-BEF6-B2C3BFF7775A}" type="presOf" srcId="{73C0AC90-ACFD-410D-8122-44204BA03405}" destId="{6B61B79F-9016-445C-8E79-E8EE48CC2BEF}" srcOrd="0" destOrd="0" presId="urn:microsoft.com/office/officeart/2005/8/layout/orgChart1"/>
    <dgm:cxn modelId="{A9CE49AD-0F85-41E5-8D8D-C0A4522C7CAD}" type="presOf" srcId="{2125C4A8-C0A4-43AB-8A8B-7B5820560FDD}" destId="{1BC7A9B3-9B27-4E41-BE44-636D93024DDE}" srcOrd="1" destOrd="0" presId="urn:microsoft.com/office/officeart/2005/8/layout/orgChart1"/>
    <dgm:cxn modelId="{D996F55D-74AC-4553-ACBE-AE0ECB1A6180}" type="presOf" srcId="{945AB19E-0231-4C72-852A-09394A06E4C9}" destId="{9842E1E3-319D-41C0-A36F-9F10881F17A4}" srcOrd="0" destOrd="0" presId="urn:microsoft.com/office/officeart/2005/8/layout/orgChart1"/>
    <dgm:cxn modelId="{4277918F-D47B-4F8F-9C6B-7571E0BE3521}" type="presOf" srcId="{419BFF2D-8879-45AF-AA85-B3BCD11CB475}" destId="{BE75AEA8-B5BC-4178-AACD-9E260FBE62A5}" srcOrd="0" destOrd="0" presId="urn:microsoft.com/office/officeart/2005/8/layout/orgChart1"/>
    <dgm:cxn modelId="{4C00146F-BDD0-4A93-86EA-8E0AE40C15D3}" type="presOf" srcId="{57FC447A-0556-4380-97D5-C37F88AC05F9}" destId="{701E388F-DB17-4088-A622-F2F408565B3A}" srcOrd="0" destOrd="0" presId="urn:microsoft.com/office/officeart/2005/8/layout/orgChart1"/>
    <dgm:cxn modelId="{0D91D81C-A2BB-4D6A-ACDD-925D112668F9}" type="presOf" srcId="{0DB94ABA-5907-4D99-AC17-E9CDEF96360F}" destId="{D082EA55-F6C0-428A-B1D3-4DF7F28F58E7}" srcOrd="0" destOrd="0" presId="urn:microsoft.com/office/officeart/2005/8/layout/orgChart1"/>
    <dgm:cxn modelId="{092D4139-5CC0-4377-BB92-E50952F84EE2}" type="presOf" srcId="{DC664C4E-9CE2-4671-906F-96575E483D41}" destId="{BB1CFED6-DA52-4D19-A3BB-0F8A7678FCE6}" srcOrd="0" destOrd="0" presId="urn:microsoft.com/office/officeart/2005/8/layout/orgChart1"/>
    <dgm:cxn modelId="{3FA74C70-2935-4B05-8FE9-48659381BCC3}" type="presOf" srcId="{945AB19E-0231-4C72-852A-09394A06E4C9}" destId="{1B203733-38B7-4333-A4D1-FF492ACA9DAF}" srcOrd="1" destOrd="0" presId="urn:microsoft.com/office/officeart/2005/8/layout/orgChart1"/>
    <dgm:cxn modelId="{BE04B9EE-7D39-4508-B0BB-3A532854A413}" srcId="{0DB94ABA-5907-4D99-AC17-E9CDEF96360F}" destId="{2125C4A8-C0A4-43AB-8A8B-7B5820560FDD}" srcOrd="2" destOrd="0" parTransId="{DC664C4E-9CE2-4671-906F-96575E483D41}" sibTransId="{0496A22E-EF8F-4578-9C4F-E7CE931BD0A6}"/>
    <dgm:cxn modelId="{ADF94738-47DD-4D06-A3A9-B75A0280E23D}" srcId="{0DB94ABA-5907-4D99-AC17-E9CDEF96360F}" destId="{945AB19E-0231-4C72-852A-09394A06E4C9}" srcOrd="1" destOrd="0" parTransId="{419BFF2D-8879-45AF-AA85-B3BCD11CB475}" sibTransId="{31DF0CD9-B042-499D-BA9E-563DD090CC4C}"/>
    <dgm:cxn modelId="{C3B52956-8D58-4CF1-AD64-4FE24559669E}" type="presParOf" srcId="{07F1ECEB-90C7-4376-B530-698D84181BE4}" destId="{8AC6D401-E21B-47DE-9784-6B3EDEE1E56C}" srcOrd="0" destOrd="0" presId="urn:microsoft.com/office/officeart/2005/8/layout/orgChart1"/>
    <dgm:cxn modelId="{E283B976-2489-49EA-9A41-8439043BBA23}" type="presParOf" srcId="{8AC6D401-E21B-47DE-9784-6B3EDEE1E56C}" destId="{1A73AA16-C78E-4AB4-8FC4-84AA927AAA02}" srcOrd="0" destOrd="0" presId="urn:microsoft.com/office/officeart/2005/8/layout/orgChart1"/>
    <dgm:cxn modelId="{D38805ED-AC98-4233-84D7-B41537517933}" type="presParOf" srcId="{1A73AA16-C78E-4AB4-8FC4-84AA927AAA02}" destId="{D082EA55-F6C0-428A-B1D3-4DF7F28F58E7}" srcOrd="0" destOrd="0" presId="urn:microsoft.com/office/officeart/2005/8/layout/orgChart1"/>
    <dgm:cxn modelId="{19777C8E-8314-4DB5-B21F-066DBF6270F5}" type="presParOf" srcId="{1A73AA16-C78E-4AB4-8FC4-84AA927AAA02}" destId="{C2024D23-EA19-4528-A8ED-94D24A1E9306}" srcOrd="1" destOrd="0" presId="urn:microsoft.com/office/officeart/2005/8/layout/orgChart1"/>
    <dgm:cxn modelId="{C09E5F95-D124-4DE8-BD2F-D22A878B7FEB}" type="presParOf" srcId="{8AC6D401-E21B-47DE-9784-6B3EDEE1E56C}" destId="{4E7870B9-6BCB-4FDF-801A-DFAC1152A27B}" srcOrd="1" destOrd="0" presId="urn:microsoft.com/office/officeart/2005/8/layout/orgChart1"/>
    <dgm:cxn modelId="{84CC02D0-36E4-4237-A257-3B751B66043F}" type="presParOf" srcId="{4E7870B9-6BCB-4FDF-801A-DFAC1152A27B}" destId="{6B61B79F-9016-445C-8E79-E8EE48CC2BEF}" srcOrd="0" destOrd="0" presId="urn:microsoft.com/office/officeart/2005/8/layout/orgChart1"/>
    <dgm:cxn modelId="{EDA33B5A-3561-4803-B08E-C6E3DA8AC153}" type="presParOf" srcId="{4E7870B9-6BCB-4FDF-801A-DFAC1152A27B}" destId="{D85E3D7C-E879-4C69-93AB-E0E9A88DE5B3}" srcOrd="1" destOrd="0" presId="urn:microsoft.com/office/officeart/2005/8/layout/orgChart1"/>
    <dgm:cxn modelId="{25A21F43-B3C3-4F87-9658-027AFC17A74C}" type="presParOf" srcId="{D85E3D7C-E879-4C69-93AB-E0E9A88DE5B3}" destId="{D2F8BDD1-AB06-4806-9461-A475DC30654B}" srcOrd="0" destOrd="0" presId="urn:microsoft.com/office/officeart/2005/8/layout/orgChart1"/>
    <dgm:cxn modelId="{3BCB6BA4-641C-4147-9D7F-E65320C7A8A7}" type="presParOf" srcId="{D2F8BDD1-AB06-4806-9461-A475DC30654B}" destId="{701E388F-DB17-4088-A622-F2F408565B3A}" srcOrd="0" destOrd="0" presId="urn:microsoft.com/office/officeart/2005/8/layout/orgChart1"/>
    <dgm:cxn modelId="{ABDA4318-C503-4074-A043-C2803C7BC174}" type="presParOf" srcId="{D2F8BDD1-AB06-4806-9461-A475DC30654B}" destId="{32CC5943-1697-4929-831C-646CA4AB6987}" srcOrd="1" destOrd="0" presId="urn:microsoft.com/office/officeart/2005/8/layout/orgChart1"/>
    <dgm:cxn modelId="{026CA60C-30BE-47BE-B010-473AECBF50F0}" type="presParOf" srcId="{D85E3D7C-E879-4C69-93AB-E0E9A88DE5B3}" destId="{CEA9C13D-CC9C-4FAB-8D3E-535CA4112152}" srcOrd="1" destOrd="0" presId="urn:microsoft.com/office/officeart/2005/8/layout/orgChart1"/>
    <dgm:cxn modelId="{BC94C04C-B588-4A94-A536-A35E47D86D7F}" type="presParOf" srcId="{D85E3D7C-E879-4C69-93AB-E0E9A88DE5B3}" destId="{21079494-3BFF-4239-AF12-6439D91179DA}" srcOrd="2" destOrd="0" presId="urn:microsoft.com/office/officeart/2005/8/layout/orgChart1"/>
    <dgm:cxn modelId="{986C4B4B-9FCA-4C9A-8DF1-21F01D668062}" type="presParOf" srcId="{4E7870B9-6BCB-4FDF-801A-DFAC1152A27B}" destId="{BE75AEA8-B5BC-4178-AACD-9E260FBE62A5}" srcOrd="2" destOrd="0" presId="urn:microsoft.com/office/officeart/2005/8/layout/orgChart1"/>
    <dgm:cxn modelId="{EE935C4E-0C4C-4A96-99DC-08BABD36C89F}" type="presParOf" srcId="{4E7870B9-6BCB-4FDF-801A-DFAC1152A27B}" destId="{742BD49B-2D84-4902-A837-D7E248A6746D}" srcOrd="3" destOrd="0" presId="urn:microsoft.com/office/officeart/2005/8/layout/orgChart1"/>
    <dgm:cxn modelId="{090E5D3F-9410-437E-9E69-E912469BCBBC}" type="presParOf" srcId="{742BD49B-2D84-4902-A837-D7E248A6746D}" destId="{1DC41A5F-C8A2-4E1A-9E73-EBEAC477C914}" srcOrd="0" destOrd="0" presId="urn:microsoft.com/office/officeart/2005/8/layout/orgChart1"/>
    <dgm:cxn modelId="{70794487-5864-4CCF-9845-23D42439CDF2}" type="presParOf" srcId="{1DC41A5F-C8A2-4E1A-9E73-EBEAC477C914}" destId="{9842E1E3-319D-41C0-A36F-9F10881F17A4}" srcOrd="0" destOrd="0" presId="urn:microsoft.com/office/officeart/2005/8/layout/orgChart1"/>
    <dgm:cxn modelId="{565CEE52-87AA-4D89-936B-3608CE91BFF8}" type="presParOf" srcId="{1DC41A5F-C8A2-4E1A-9E73-EBEAC477C914}" destId="{1B203733-38B7-4333-A4D1-FF492ACA9DAF}" srcOrd="1" destOrd="0" presId="urn:microsoft.com/office/officeart/2005/8/layout/orgChart1"/>
    <dgm:cxn modelId="{EC3AD602-3AC1-4859-8707-4EDD94E3A5CE}" type="presParOf" srcId="{742BD49B-2D84-4902-A837-D7E248A6746D}" destId="{E2825C47-F873-41C4-AD67-ACBD65F243EB}" srcOrd="1" destOrd="0" presId="urn:microsoft.com/office/officeart/2005/8/layout/orgChart1"/>
    <dgm:cxn modelId="{C6C6BAB2-32FC-4B9A-822C-7993D4BF5CC7}" type="presParOf" srcId="{742BD49B-2D84-4902-A837-D7E248A6746D}" destId="{CFD9146A-FAD6-4EAC-8D46-83FD02D95935}" srcOrd="2" destOrd="0" presId="urn:microsoft.com/office/officeart/2005/8/layout/orgChart1"/>
    <dgm:cxn modelId="{6ED71F3D-76D3-4693-8E5D-C168FC194148}" type="presParOf" srcId="{4E7870B9-6BCB-4FDF-801A-DFAC1152A27B}" destId="{BB1CFED6-DA52-4D19-A3BB-0F8A7678FCE6}" srcOrd="4" destOrd="0" presId="urn:microsoft.com/office/officeart/2005/8/layout/orgChart1"/>
    <dgm:cxn modelId="{206B234B-895A-4ED2-8992-C45F5C2DA979}" type="presParOf" srcId="{4E7870B9-6BCB-4FDF-801A-DFAC1152A27B}" destId="{50607F72-6E0C-4245-B7B6-DEFEB39F21C1}" srcOrd="5" destOrd="0" presId="urn:microsoft.com/office/officeart/2005/8/layout/orgChart1"/>
    <dgm:cxn modelId="{05925B02-D59D-4DA1-B44D-E3430C83A17D}" type="presParOf" srcId="{50607F72-6E0C-4245-B7B6-DEFEB39F21C1}" destId="{A7498D8A-9A4A-46D4-AE71-E2BDB3CB88D6}" srcOrd="0" destOrd="0" presId="urn:microsoft.com/office/officeart/2005/8/layout/orgChart1"/>
    <dgm:cxn modelId="{F9C5DF76-F12D-4BC4-99E1-52DC0999FB3D}" type="presParOf" srcId="{A7498D8A-9A4A-46D4-AE71-E2BDB3CB88D6}" destId="{831ECF26-CED4-4106-888E-EAECA552E783}" srcOrd="0" destOrd="0" presId="urn:microsoft.com/office/officeart/2005/8/layout/orgChart1"/>
    <dgm:cxn modelId="{2DCE1B7C-20F4-4888-B27B-B9A5480A0615}" type="presParOf" srcId="{A7498D8A-9A4A-46D4-AE71-E2BDB3CB88D6}" destId="{1BC7A9B3-9B27-4E41-BE44-636D93024DDE}" srcOrd="1" destOrd="0" presId="urn:microsoft.com/office/officeart/2005/8/layout/orgChart1"/>
    <dgm:cxn modelId="{E67FB0B8-D397-4C35-AC91-3C5F906FA38C}" type="presParOf" srcId="{50607F72-6E0C-4245-B7B6-DEFEB39F21C1}" destId="{347BA7B2-D92E-426F-80C0-2D51814772BC}" srcOrd="1" destOrd="0" presId="urn:microsoft.com/office/officeart/2005/8/layout/orgChart1"/>
    <dgm:cxn modelId="{5C429C1D-3497-4731-8959-EE16E37FF1CD}" type="presParOf" srcId="{50607F72-6E0C-4245-B7B6-DEFEB39F21C1}" destId="{7B8FE89D-D93B-4B77-83BF-AFF99BEE22F8}" srcOrd="2" destOrd="0" presId="urn:microsoft.com/office/officeart/2005/8/layout/orgChart1"/>
    <dgm:cxn modelId="{8DB43CB6-4730-4C40-9307-F622A9F5CA39}" type="presParOf" srcId="{8AC6D401-E21B-47DE-9784-6B3EDEE1E56C}" destId="{C10D0F47-E516-47D2-99F5-B511ADA28D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49E90E-E227-47E8-83A4-7D080C79F5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D98776-A203-4B49-87B3-2FFFDE2FAECC}">
      <dgm:prSet phldrT="[Текст]"/>
      <dgm:spPr/>
      <dgm:t>
        <a:bodyPr/>
        <a:lstStyle/>
        <a:p>
          <a:r>
            <a:rPr lang="ru-RU" i="1" dirty="0" smtClean="0"/>
            <a:t>Планирование</a:t>
          </a:r>
          <a:endParaRPr lang="ru-RU" dirty="0"/>
        </a:p>
      </dgm:t>
    </dgm:pt>
    <dgm:pt modelId="{4390190A-017A-4519-B156-A901352853CB}" type="parTrans" cxnId="{02FF5327-F23A-49D7-B3D8-2B15BC3ECE37}">
      <dgm:prSet/>
      <dgm:spPr/>
      <dgm:t>
        <a:bodyPr/>
        <a:lstStyle/>
        <a:p>
          <a:endParaRPr lang="ru-RU"/>
        </a:p>
      </dgm:t>
    </dgm:pt>
    <dgm:pt modelId="{C47D39BC-F13B-49ED-97EB-C95BBDA15030}" type="sibTrans" cxnId="{02FF5327-F23A-49D7-B3D8-2B15BC3ECE37}">
      <dgm:prSet/>
      <dgm:spPr/>
      <dgm:t>
        <a:bodyPr/>
        <a:lstStyle/>
        <a:p>
          <a:endParaRPr lang="ru-RU"/>
        </a:p>
      </dgm:t>
    </dgm:pt>
    <dgm:pt modelId="{7D584424-C3C3-4410-9CAE-B5F6E87DB84A}">
      <dgm:prSet phldrT="[Текст]"/>
      <dgm:spPr/>
      <dgm:t>
        <a:bodyPr/>
        <a:lstStyle/>
        <a:p>
          <a:r>
            <a:rPr lang="ru-RU" i="1" dirty="0" smtClean="0"/>
            <a:t>Организация материальных потоков </a:t>
          </a:r>
          <a:endParaRPr lang="ru-RU" dirty="0"/>
        </a:p>
      </dgm:t>
    </dgm:pt>
    <dgm:pt modelId="{231ECB77-0F9B-4EC8-A408-0A41AFDD3620}" type="parTrans" cxnId="{2576627D-E441-41B3-BA96-4EB7F89A1335}">
      <dgm:prSet/>
      <dgm:spPr/>
      <dgm:t>
        <a:bodyPr/>
        <a:lstStyle/>
        <a:p>
          <a:endParaRPr lang="ru-RU"/>
        </a:p>
      </dgm:t>
    </dgm:pt>
    <dgm:pt modelId="{E441D413-51FE-48E0-9A59-CE7202A66B9D}" type="sibTrans" cxnId="{2576627D-E441-41B3-BA96-4EB7F89A1335}">
      <dgm:prSet/>
      <dgm:spPr/>
      <dgm:t>
        <a:bodyPr/>
        <a:lstStyle/>
        <a:p>
          <a:endParaRPr lang="ru-RU"/>
        </a:p>
      </dgm:t>
    </dgm:pt>
    <dgm:pt modelId="{C9AD5578-A925-4221-9E27-E8EB09878D45}">
      <dgm:prSet phldrT="[Текст]"/>
      <dgm:spPr/>
      <dgm:t>
        <a:bodyPr/>
        <a:lstStyle/>
        <a:p>
          <a:r>
            <a:rPr lang="ru-RU" i="1" dirty="0" smtClean="0"/>
            <a:t>Координация логистического процесса</a:t>
          </a:r>
          <a:r>
            <a:rPr lang="ru-RU" dirty="0" smtClean="0"/>
            <a:t> </a:t>
          </a:r>
          <a:endParaRPr lang="ru-RU" dirty="0"/>
        </a:p>
      </dgm:t>
    </dgm:pt>
    <dgm:pt modelId="{B0DD2530-0C02-440B-A2CC-4699C0C28724}" type="parTrans" cxnId="{B6BD4C37-1E9E-4149-8ACF-9B54384BA818}">
      <dgm:prSet/>
      <dgm:spPr/>
      <dgm:t>
        <a:bodyPr/>
        <a:lstStyle/>
        <a:p>
          <a:endParaRPr lang="ru-RU"/>
        </a:p>
      </dgm:t>
    </dgm:pt>
    <dgm:pt modelId="{3562D97F-7569-46D8-8964-0CED6C7FD811}" type="sibTrans" cxnId="{B6BD4C37-1E9E-4149-8ACF-9B54384BA818}">
      <dgm:prSet/>
      <dgm:spPr/>
      <dgm:t>
        <a:bodyPr/>
        <a:lstStyle/>
        <a:p>
          <a:endParaRPr lang="ru-RU"/>
        </a:p>
      </dgm:t>
    </dgm:pt>
    <dgm:pt modelId="{531C257D-A777-4095-B420-9052A7E6E6A0}">
      <dgm:prSet phldrT="[Текст]"/>
      <dgm:spPr/>
      <dgm:t>
        <a:bodyPr/>
        <a:lstStyle/>
        <a:p>
          <a:r>
            <a:rPr lang="ru-RU" i="1" dirty="0" smtClean="0"/>
            <a:t>Контроль</a:t>
          </a:r>
          <a:endParaRPr lang="ru-RU" dirty="0"/>
        </a:p>
      </dgm:t>
    </dgm:pt>
    <dgm:pt modelId="{2AF36558-1159-470F-B139-995D7A5346CE}" type="parTrans" cxnId="{336623D8-1252-4765-8AE2-318EFF1627CC}">
      <dgm:prSet/>
      <dgm:spPr/>
      <dgm:t>
        <a:bodyPr/>
        <a:lstStyle/>
        <a:p>
          <a:endParaRPr lang="ru-RU"/>
        </a:p>
      </dgm:t>
    </dgm:pt>
    <dgm:pt modelId="{4AFE9E0E-4D66-43F4-A8F7-3669633A2F30}" type="sibTrans" cxnId="{336623D8-1252-4765-8AE2-318EFF1627CC}">
      <dgm:prSet/>
      <dgm:spPr/>
      <dgm:t>
        <a:bodyPr/>
        <a:lstStyle/>
        <a:p>
          <a:endParaRPr lang="ru-RU"/>
        </a:p>
      </dgm:t>
    </dgm:pt>
    <dgm:pt modelId="{C74210C0-7F53-4C71-8A30-E3B45E9E93ED}">
      <dgm:prSet phldrT="[Текст]"/>
      <dgm:spPr/>
      <dgm:t>
        <a:bodyPr/>
        <a:lstStyle/>
        <a:p>
          <a:r>
            <a:rPr lang="ru-RU" i="1" dirty="0" smtClean="0"/>
            <a:t>Регулирование</a:t>
          </a:r>
          <a:endParaRPr lang="ru-RU" dirty="0"/>
        </a:p>
      </dgm:t>
    </dgm:pt>
    <dgm:pt modelId="{36B84921-BFEB-4746-98A9-80C514925015}" type="parTrans" cxnId="{C5899661-594A-4274-B837-39D52D329EBE}">
      <dgm:prSet/>
      <dgm:spPr/>
      <dgm:t>
        <a:bodyPr/>
        <a:lstStyle/>
        <a:p>
          <a:endParaRPr lang="ru-RU"/>
        </a:p>
      </dgm:t>
    </dgm:pt>
    <dgm:pt modelId="{4CEF869D-5A5D-41E4-913E-1E655DC9D23D}" type="sibTrans" cxnId="{C5899661-594A-4274-B837-39D52D329EBE}">
      <dgm:prSet/>
      <dgm:spPr/>
      <dgm:t>
        <a:bodyPr/>
        <a:lstStyle/>
        <a:p>
          <a:endParaRPr lang="ru-RU"/>
        </a:p>
      </dgm:t>
    </dgm:pt>
    <dgm:pt modelId="{DAA45CCC-6BA4-4663-A7BD-FA98482C6E30}" type="pres">
      <dgm:prSet presAssocID="{7249E90E-E227-47E8-83A4-7D080C79F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6FECF-A639-4BFB-A36D-B5D136F3BF83}" type="pres">
      <dgm:prSet presAssocID="{1CD98776-A203-4B49-87B3-2FFFDE2FAE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DF9E9-A569-4F84-B2D2-7EFDB78CEFA9}" type="pres">
      <dgm:prSet presAssocID="{C47D39BC-F13B-49ED-97EB-C95BBDA15030}" presName="sibTrans" presStyleCnt="0"/>
      <dgm:spPr/>
    </dgm:pt>
    <dgm:pt modelId="{D8AD4FB4-FB02-419A-B023-24CBD0A37A80}" type="pres">
      <dgm:prSet presAssocID="{7D584424-C3C3-4410-9CAE-B5F6E87DB8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2B16-8ABF-457F-AD83-EDDD20142D11}" type="pres">
      <dgm:prSet presAssocID="{E441D413-51FE-48E0-9A59-CE7202A66B9D}" presName="sibTrans" presStyleCnt="0"/>
      <dgm:spPr/>
    </dgm:pt>
    <dgm:pt modelId="{005002A5-585B-4C0B-99EE-B1FC177DC32B}" type="pres">
      <dgm:prSet presAssocID="{C9AD5578-A925-4221-9E27-E8EB09878D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5C655-BBD5-4C27-96F3-CB75C807E6EF}" type="pres">
      <dgm:prSet presAssocID="{3562D97F-7569-46D8-8964-0CED6C7FD811}" presName="sibTrans" presStyleCnt="0"/>
      <dgm:spPr/>
    </dgm:pt>
    <dgm:pt modelId="{8D7B12F5-74A1-4DA0-B552-8F702C3C4311}" type="pres">
      <dgm:prSet presAssocID="{531C257D-A777-4095-B420-9052A7E6E6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C9860-7524-4447-9AC5-904A2EFB8171}" type="pres">
      <dgm:prSet presAssocID="{4AFE9E0E-4D66-43F4-A8F7-3669633A2F30}" presName="sibTrans" presStyleCnt="0"/>
      <dgm:spPr/>
    </dgm:pt>
    <dgm:pt modelId="{BDC862B8-BE91-4342-85CD-D50D9FDDFA7F}" type="pres">
      <dgm:prSet presAssocID="{C74210C0-7F53-4C71-8A30-E3B45E9E93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9098E-C7F7-4D69-B1F2-30F52D8934CE}" type="presOf" srcId="{7D584424-C3C3-4410-9CAE-B5F6E87DB84A}" destId="{D8AD4FB4-FB02-419A-B023-24CBD0A37A80}" srcOrd="0" destOrd="0" presId="urn:microsoft.com/office/officeart/2005/8/layout/default"/>
    <dgm:cxn modelId="{132135DC-B13A-4DB7-9DA5-A40E572B4D9A}" type="presOf" srcId="{531C257D-A777-4095-B420-9052A7E6E6A0}" destId="{8D7B12F5-74A1-4DA0-B552-8F702C3C4311}" srcOrd="0" destOrd="0" presId="urn:microsoft.com/office/officeart/2005/8/layout/default"/>
    <dgm:cxn modelId="{C5899661-594A-4274-B837-39D52D329EBE}" srcId="{7249E90E-E227-47E8-83A4-7D080C79F540}" destId="{C74210C0-7F53-4C71-8A30-E3B45E9E93ED}" srcOrd="4" destOrd="0" parTransId="{36B84921-BFEB-4746-98A9-80C514925015}" sibTransId="{4CEF869D-5A5D-41E4-913E-1E655DC9D23D}"/>
    <dgm:cxn modelId="{02FF5327-F23A-49D7-B3D8-2B15BC3ECE37}" srcId="{7249E90E-E227-47E8-83A4-7D080C79F540}" destId="{1CD98776-A203-4B49-87B3-2FFFDE2FAECC}" srcOrd="0" destOrd="0" parTransId="{4390190A-017A-4519-B156-A901352853CB}" sibTransId="{C47D39BC-F13B-49ED-97EB-C95BBDA15030}"/>
    <dgm:cxn modelId="{336623D8-1252-4765-8AE2-318EFF1627CC}" srcId="{7249E90E-E227-47E8-83A4-7D080C79F540}" destId="{531C257D-A777-4095-B420-9052A7E6E6A0}" srcOrd="3" destOrd="0" parTransId="{2AF36558-1159-470F-B139-995D7A5346CE}" sibTransId="{4AFE9E0E-4D66-43F4-A8F7-3669633A2F30}"/>
    <dgm:cxn modelId="{2576627D-E441-41B3-BA96-4EB7F89A1335}" srcId="{7249E90E-E227-47E8-83A4-7D080C79F540}" destId="{7D584424-C3C3-4410-9CAE-B5F6E87DB84A}" srcOrd="1" destOrd="0" parTransId="{231ECB77-0F9B-4EC8-A408-0A41AFDD3620}" sibTransId="{E441D413-51FE-48E0-9A59-CE7202A66B9D}"/>
    <dgm:cxn modelId="{B6BD4C37-1E9E-4149-8ACF-9B54384BA818}" srcId="{7249E90E-E227-47E8-83A4-7D080C79F540}" destId="{C9AD5578-A925-4221-9E27-E8EB09878D45}" srcOrd="2" destOrd="0" parTransId="{B0DD2530-0C02-440B-A2CC-4699C0C28724}" sibTransId="{3562D97F-7569-46D8-8964-0CED6C7FD811}"/>
    <dgm:cxn modelId="{450704A6-8E12-44CB-8FDB-9CF071072220}" type="presOf" srcId="{1CD98776-A203-4B49-87B3-2FFFDE2FAECC}" destId="{95B6FECF-A639-4BFB-A36D-B5D136F3BF83}" srcOrd="0" destOrd="0" presId="urn:microsoft.com/office/officeart/2005/8/layout/default"/>
    <dgm:cxn modelId="{86A74ABC-CB46-40AC-9B16-5FEC8A2BDE5E}" type="presOf" srcId="{C74210C0-7F53-4C71-8A30-E3B45E9E93ED}" destId="{BDC862B8-BE91-4342-85CD-D50D9FDDFA7F}" srcOrd="0" destOrd="0" presId="urn:microsoft.com/office/officeart/2005/8/layout/default"/>
    <dgm:cxn modelId="{3426F308-0C4E-464E-9103-AD584592CEEC}" type="presOf" srcId="{7249E90E-E227-47E8-83A4-7D080C79F540}" destId="{DAA45CCC-6BA4-4663-A7BD-FA98482C6E30}" srcOrd="0" destOrd="0" presId="urn:microsoft.com/office/officeart/2005/8/layout/default"/>
    <dgm:cxn modelId="{A92D21F2-5C27-4F20-A386-2C3A927ADF42}" type="presOf" srcId="{C9AD5578-A925-4221-9E27-E8EB09878D45}" destId="{005002A5-585B-4C0B-99EE-B1FC177DC32B}" srcOrd="0" destOrd="0" presId="urn:microsoft.com/office/officeart/2005/8/layout/default"/>
    <dgm:cxn modelId="{B5126337-DAD2-426D-8F32-189A8DE30026}" type="presParOf" srcId="{DAA45CCC-6BA4-4663-A7BD-FA98482C6E30}" destId="{95B6FECF-A639-4BFB-A36D-B5D136F3BF83}" srcOrd="0" destOrd="0" presId="urn:microsoft.com/office/officeart/2005/8/layout/default"/>
    <dgm:cxn modelId="{5532BC51-CD31-4C04-8A78-7C85D0371B8E}" type="presParOf" srcId="{DAA45CCC-6BA4-4663-A7BD-FA98482C6E30}" destId="{1CBDF9E9-A569-4F84-B2D2-7EFDB78CEFA9}" srcOrd="1" destOrd="0" presId="urn:microsoft.com/office/officeart/2005/8/layout/default"/>
    <dgm:cxn modelId="{8034D821-02E6-453B-A5A2-A7C6A243BDD2}" type="presParOf" srcId="{DAA45CCC-6BA4-4663-A7BD-FA98482C6E30}" destId="{D8AD4FB4-FB02-419A-B023-24CBD0A37A80}" srcOrd="2" destOrd="0" presId="urn:microsoft.com/office/officeart/2005/8/layout/default"/>
    <dgm:cxn modelId="{5EECD4A1-330B-465B-876E-5A14E2F62297}" type="presParOf" srcId="{DAA45CCC-6BA4-4663-A7BD-FA98482C6E30}" destId="{EFEC2B16-8ABF-457F-AD83-EDDD20142D11}" srcOrd="3" destOrd="0" presId="urn:microsoft.com/office/officeart/2005/8/layout/default"/>
    <dgm:cxn modelId="{7348E3CC-CE7E-41B7-A34D-AF0C96653BE6}" type="presParOf" srcId="{DAA45CCC-6BA4-4663-A7BD-FA98482C6E30}" destId="{005002A5-585B-4C0B-99EE-B1FC177DC32B}" srcOrd="4" destOrd="0" presId="urn:microsoft.com/office/officeart/2005/8/layout/default"/>
    <dgm:cxn modelId="{46961E4E-D93E-4AB3-9F88-7A6AEDA66771}" type="presParOf" srcId="{DAA45CCC-6BA4-4663-A7BD-FA98482C6E30}" destId="{E4F5C655-BBD5-4C27-96F3-CB75C807E6EF}" srcOrd="5" destOrd="0" presId="urn:microsoft.com/office/officeart/2005/8/layout/default"/>
    <dgm:cxn modelId="{2DF6DE33-78A9-4098-A9DF-2E61A50E0570}" type="presParOf" srcId="{DAA45CCC-6BA4-4663-A7BD-FA98482C6E30}" destId="{8D7B12F5-74A1-4DA0-B552-8F702C3C4311}" srcOrd="6" destOrd="0" presId="urn:microsoft.com/office/officeart/2005/8/layout/default"/>
    <dgm:cxn modelId="{7D0E70A5-897B-4208-9D8A-222C6800FC5C}" type="presParOf" srcId="{DAA45CCC-6BA4-4663-A7BD-FA98482C6E30}" destId="{45BC9860-7524-4447-9AC5-904A2EFB8171}" srcOrd="7" destOrd="0" presId="urn:microsoft.com/office/officeart/2005/8/layout/default"/>
    <dgm:cxn modelId="{D7C8CC7A-FFEC-40B0-B8CC-F515C534FDB8}" type="presParOf" srcId="{DAA45CCC-6BA4-4663-A7BD-FA98482C6E30}" destId="{BDC862B8-BE91-4342-85CD-D50D9FDDFA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D77C65-D961-42D9-94EF-3DFBAA885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88-DC9B-4337-8F82-4ADF732D3B7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1. Понятие, виды, достоинства и недостатки толкающих систем в логистике производства.</a:t>
          </a:r>
          <a:endParaRPr lang="ru-RU" dirty="0"/>
        </a:p>
      </dgm:t>
    </dgm:pt>
    <dgm:pt modelId="{B262897D-1F57-4856-9312-2E8E77D2B247}" type="parTrans" cxnId="{332FB7C2-DC3A-4581-B2F7-62CA6155778F}">
      <dgm:prSet/>
      <dgm:spPr/>
      <dgm:t>
        <a:bodyPr/>
        <a:lstStyle/>
        <a:p>
          <a:endParaRPr lang="ru-RU"/>
        </a:p>
      </dgm:t>
    </dgm:pt>
    <dgm:pt modelId="{BAE2541E-1A05-4DC1-8D41-3E233AE096B7}" type="sibTrans" cxnId="{332FB7C2-DC3A-4581-B2F7-62CA6155778F}">
      <dgm:prSet/>
      <dgm:spPr/>
      <dgm:t>
        <a:bodyPr/>
        <a:lstStyle/>
        <a:p>
          <a:endParaRPr lang="ru-RU"/>
        </a:p>
      </dgm:t>
    </dgm:pt>
    <dgm:pt modelId="{FDDA6F9E-A133-4342-9E86-C5A33840EB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3. </a:t>
          </a:r>
          <a:r>
            <a:rPr lang="en-US" dirty="0" err="1" smtClean="0"/>
            <a:t>Гибкие</a:t>
          </a:r>
          <a:r>
            <a:rPr lang="en-US" dirty="0" smtClean="0"/>
            <a:t> </a:t>
          </a:r>
          <a:r>
            <a:rPr lang="en-US" dirty="0" err="1" smtClean="0"/>
            <a:t>производственно-логистические</a:t>
          </a:r>
          <a:r>
            <a:rPr lang="en-US" dirty="0" smtClean="0"/>
            <a:t> </a:t>
          </a:r>
          <a:r>
            <a:rPr lang="en-US" dirty="0" err="1" smtClean="0"/>
            <a:t>системы</a:t>
          </a:r>
          <a:r>
            <a:rPr lang="ru-RU" dirty="0" smtClean="0"/>
            <a:t>.</a:t>
          </a:r>
          <a:endParaRPr lang="ru-RU" dirty="0"/>
        </a:p>
      </dgm:t>
    </dgm:pt>
    <dgm:pt modelId="{651D2408-9ECD-4947-9717-BDA5F7C44C9D}" type="parTrans" cxnId="{5BCC7AB7-ABE8-4454-8A5C-C67ADC72D5F9}">
      <dgm:prSet/>
      <dgm:spPr/>
      <dgm:t>
        <a:bodyPr/>
        <a:lstStyle/>
        <a:p>
          <a:endParaRPr lang="ru-RU"/>
        </a:p>
      </dgm:t>
    </dgm:pt>
    <dgm:pt modelId="{C2B2F4B8-812B-4F83-8DC2-F2A2E35FBF6B}" type="sibTrans" cxnId="{5BCC7AB7-ABE8-4454-8A5C-C67ADC72D5F9}">
      <dgm:prSet/>
      <dgm:spPr/>
      <dgm:t>
        <a:bodyPr/>
        <a:lstStyle/>
        <a:p>
          <a:endParaRPr lang="ru-RU"/>
        </a:p>
      </dgm:t>
    </dgm:pt>
    <dgm:pt modelId="{677A9C91-A050-48AA-B84C-21EAD8E4AF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4. Управление производственно-логистической системой на предприятии.</a:t>
          </a:r>
          <a:endParaRPr lang="ru-RU" dirty="0"/>
        </a:p>
      </dgm:t>
    </dgm:pt>
    <dgm:pt modelId="{E98172E2-F02B-4356-AD2F-3FAA3F7DD747}" type="parTrans" cxnId="{B774EF49-5D85-4F5E-A806-F03DA45C0AA3}">
      <dgm:prSet/>
      <dgm:spPr/>
      <dgm:t>
        <a:bodyPr/>
        <a:lstStyle/>
        <a:p>
          <a:endParaRPr lang="ru-RU"/>
        </a:p>
      </dgm:t>
    </dgm:pt>
    <dgm:pt modelId="{AD8E3A53-A6B9-4FAB-9C02-E344E89E1E7C}" type="sibTrans" cxnId="{B774EF49-5D85-4F5E-A806-F03DA45C0AA3}">
      <dgm:prSet/>
      <dgm:spPr/>
      <dgm:t>
        <a:bodyPr/>
        <a:lstStyle/>
        <a:p>
          <a:endParaRPr lang="ru-RU"/>
        </a:p>
      </dgm:t>
    </dgm:pt>
    <dgm:pt modelId="{27DA3EA5-FEED-4276-95BE-0B29E1F6374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0" dirty="0" smtClean="0"/>
            <a:t>2. </a:t>
          </a:r>
          <a:r>
            <a:rPr lang="ru-RU" dirty="0" smtClean="0"/>
            <a:t>Понятие, виды, достоинства и недостатки тянущих систем в логистике производства</a:t>
          </a:r>
          <a:r>
            <a:rPr lang="en-US" dirty="0" smtClean="0"/>
            <a:t>.</a:t>
          </a:r>
          <a:endParaRPr lang="ru-RU" dirty="0"/>
        </a:p>
      </dgm:t>
    </dgm:pt>
    <dgm:pt modelId="{C11EAD52-7C94-4FC5-B456-24413381E1F8}" type="parTrans" cxnId="{76D49A4C-7908-42CB-97F5-798E87E39578}">
      <dgm:prSet/>
      <dgm:spPr/>
      <dgm:t>
        <a:bodyPr/>
        <a:lstStyle/>
        <a:p>
          <a:endParaRPr lang="ru-RU"/>
        </a:p>
      </dgm:t>
    </dgm:pt>
    <dgm:pt modelId="{4EB07433-E415-4DD0-9D97-7D6DF5BF9D6B}" type="sibTrans" cxnId="{76D49A4C-7908-42CB-97F5-798E87E39578}">
      <dgm:prSet/>
      <dgm:spPr/>
      <dgm:t>
        <a:bodyPr/>
        <a:lstStyle/>
        <a:p>
          <a:endParaRPr lang="ru-RU"/>
        </a:p>
      </dgm:t>
    </dgm:pt>
    <dgm:pt modelId="{E89EE80C-0A43-47EF-A29F-9C2DCCBAE6AA}" type="pres">
      <dgm:prSet presAssocID="{15D77C65-D961-42D9-94EF-3DFBAA885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7AB1F9-F6C4-48C0-9D34-5E979FBB2B3F}" type="pres">
      <dgm:prSet presAssocID="{15D77C65-D961-42D9-94EF-3DFBAA8858E4}" presName="Name1" presStyleCnt="0"/>
      <dgm:spPr/>
    </dgm:pt>
    <dgm:pt modelId="{54D71AC8-0421-4E9E-81FD-AF5E56BD146E}" type="pres">
      <dgm:prSet presAssocID="{15D77C65-D961-42D9-94EF-3DFBAA8858E4}" presName="cycle" presStyleCnt="0"/>
      <dgm:spPr/>
    </dgm:pt>
    <dgm:pt modelId="{DE177CC3-6035-4E6E-A9FC-48791FD7AF5A}" type="pres">
      <dgm:prSet presAssocID="{15D77C65-D961-42D9-94EF-3DFBAA8858E4}" presName="srcNode" presStyleLbl="node1" presStyleIdx="0" presStyleCnt="4"/>
      <dgm:spPr/>
    </dgm:pt>
    <dgm:pt modelId="{EE408EC3-C6BE-47C6-841C-DD38DA614C40}" type="pres">
      <dgm:prSet presAssocID="{15D77C65-D961-42D9-94EF-3DFBAA885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D1C53DFD-3130-4E72-B43E-10360E95ACE3}" type="pres">
      <dgm:prSet presAssocID="{15D77C65-D961-42D9-94EF-3DFBAA8858E4}" presName="extraNode" presStyleLbl="node1" presStyleIdx="0" presStyleCnt="4"/>
      <dgm:spPr/>
    </dgm:pt>
    <dgm:pt modelId="{C9A397F8-2625-4248-BDBF-7720D338FD1E}" type="pres">
      <dgm:prSet presAssocID="{15D77C65-D961-42D9-94EF-3DFBAA8858E4}" presName="dstNode" presStyleLbl="node1" presStyleIdx="0" presStyleCnt="4"/>
      <dgm:spPr/>
    </dgm:pt>
    <dgm:pt modelId="{81880B63-A45C-4E34-A6D4-DEADB9C5366C}" type="pres">
      <dgm:prSet presAssocID="{8AB54188-DC9B-4337-8F82-4ADF732D3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8A57-EE5C-4F90-801A-6D2966D72FF4}" type="pres">
      <dgm:prSet presAssocID="{8AB54188-DC9B-4337-8F82-4ADF732D3B79}" presName="accent_1" presStyleCnt="0"/>
      <dgm:spPr/>
    </dgm:pt>
    <dgm:pt modelId="{DBB1F9FA-BF42-4C22-A574-16C81804CDD2}" type="pres">
      <dgm:prSet presAssocID="{8AB54188-DC9B-4337-8F82-4ADF732D3B79}" presName="accentRepeatNode" presStyleLbl="solidFgAcc1" presStyleIdx="0" presStyleCnt="4"/>
      <dgm:spPr/>
    </dgm:pt>
    <dgm:pt modelId="{93A618B6-A859-43FA-ABD9-EF9F57E961F7}" type="pres">
      <dgm:prSet presAssocID="{27DA3EA5-FEED-4276-95BE-0B29E1F637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858E-6FE1-4596-B05C-05D8C2D896E9}" type="pres">
      <dgm:prSet presAssocID="{27DA3EA5-FEED-4276-95BE-0B29E1F63749}" presName="accent_2" presStyleCnt="0"/>
      <dgm:spPr/>
    </dgm:pt>
    <dgm:pt modelId="{E8FEE922-F838-417F-A010-2622A6089CD0}" type="pres">
      <dgm:prSet presAssocID="{27DA3EA5-FEED-4276-95BE-0B29E1F63749}" presName="accentRepeatNode" presStyleLbl="solidFgAcc1" presStyleIdx="1" presStyleCnt="4"/>
      <dgm:spPr/>
    </dgm:pt>
    <dgm:pt modelId="{2627C481-7E3B-40D4-8152-824E5F4EDE66}" type="pres">
      <dgm:prSet presAssocID="{FDDA6F9E-A133-4342-9E86-C5A33840EB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153F-E50C-4137-9769-CDCE4E965442}" type="pres">
      <dgm:prSet presAssocID="{FDDA6F9E-A133-4342-9E86-C5A33840EB2D}" presName="accent_3" presStyleCnt="0"/>
      <dgm:spPr/>
    </dgm:pt>
    <dgm:pt modelId="{FDE853D1-FA3C-4237-82D7-906BFF7D1C0C}" type="pres">
      <dgm:prSet presAssocID="{FDDA6F9E-A133-4342-9E86-C5A33840EB2D}" presName="accentRepeatNode" presStyleLbl="solidFgAcc1" presStyleIdx="2" presStyleCnt="4"/>
      <dgm:spPr/>
    </dgm:pt>
    <dgm:pt modelId="{2889F6C8-F8D6-4653-8216-9FD99B7D9942}" type="pres">
      <dgm:prSet presAssocID="{677A9C91-A050-48AA-B84C-21EAD8E4AF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B73-78DF-445A-A828-A646B309369C}" type="pres">
      <dgm:prSet presAssocID="{677A9C91-A050-48AA-B84C-21EAD8E4AFDB}" presName="accent_4" presStyleCnt="0"/>
      <dgm:spPr/>
    </dgm:pt>
    <dgm:pt modelId="{DE49A65C-591D-44C5-AC5E-7D1F3B8B3FE8}" type="pres">
      <dgm:prSet presAssocID="{677A9C91-A050-48AA-B84C-21EAD8E4AFDB}" presName="accentRepeatNode" presStyleLbl="solidFgAcc1" presStyleIdx="3" presStyleCnt="4"/>
      <dgm:spPr/>
    </dgm:pt>
  </dgm:ptLst>
  <dgm:cxnLst>
    <dgm:cxn modelId="{1C802688-DB2E-4F12-A58D-88823D33B791}" type="presOf" srcId="{FDDA6F9E-A133-4342-9E86-C5A33840EB2D}" destId="{2627C481-7E3B-40D4-8152-824E5F4EDE66}" srcOrd="0" destOrd="0" presId="urn:microsoft.com/office/officeart/2008/layout/VerticalCurvedList"/>
    <dgm:cxn modelId="{F2A6ABCB-D2FB-4953-9187-C0A4F8C34CFB}" type="presOf" srcId="{677A9C91-A050-48AA-B84C-21EAD8E4AFDB}" destId="{2889F6C8-F8D6-4653-8216-9FD99B7D9942}" srcOrd="0" destOrd="0" presId="urn:microsoft.com/office/officeart/2008/layout/VerticalCurvedList"/>
    <dgm:cxn modelId="{D533F3BE-BCE2-4851-BDF3-2979DDBB8BCE}" type="presOf" srcId="{BAE2541E-1A05-4DC1-8D41-3E233AE096B7}" destId="{EE408EC3-C6BE-47C6-841C-DD38DA614C40}" srcOrd="0" destOrd="0" presId="urn:microsoft.com/office/officeart/2008/layout/VerticalCurvedList"/>
    <dgm:cxn modelId="{BBCFF910-86BD-45F0-A7F7-4198BCDA4ACF}" type="presOf" srcId="{8AB54188-DC9B-4337-8F82-4ADF732D3B79}" destId="{81880B63-A45C-4E34-A6D4-DEADB9C5366C}" srcOrd="0" destOrd="0" presId="urn:microsoft.com/office/officeart/2008/layout/VerticalCurvedList"/>
    <dgm:cxn modelId="{B774EF49-5D85-4F5E-A806-F03DA45C0AA3}" srcId="{15D77C65-D961-42D9-94EF-3DFBAA8858E4}" destId="{677A9C91-A050-48AA-B84C-21EAD8E4AFDB}" srcOrd="3" destOrd="0" parTransId="{E98172E2-F02B-4356-AD2F-3FAA3F7DD747}" sibTransId="{AD8E3A53-A6B9-4FAB-9C02-E344E89E1E7C}"/>
    <dgm:cxn modelId="{489E3C4F-E061-4BC6-88D8-B629A96BAF33}" type="presOf" srcId="{27DA3EA5-FEED-4276-95BE-0B29E1F63749}" destId="{93A618B6-A859-43FA-ABD9-EF9F57E961F7}" srcOrd="0" destOrd="0" presId="urn:microsoft.com/office/officeart/2008/layout/VerticalCurvedList"/>
    <dgm:cxn modelId="{76D49A4C-7908-42CB-97F5-798E87E39578}" srcId="{15D77C65-D961-42D9-94EF-3DFBAA8858E4}" destId="{27DA3EA5-FEED-4276-95BE-0B29E1F63749}" srcOrd="1" destOrd="0" parTransId="{C11EAD52-7C94-4FC5-B456-24413381E1F8}" sibTransId="{4EB07433-E415-4DD0-9D97-7D6DF5BF9D6B}"/>
    <dgm:cxn modelId="{598874A5-6D36-43E8-8D18-3BD4384A47FE}" type="presOf" srcId="{15D77C65-D961-42D9-94EF-3DFBAA8858E4}" destId="{E89EE80C-0A43-47EF-A29F-9C2DCCBAE6AA}" srcOrd="0" destOrd="0" presId="urn:microsoft.com/office/officeart/2008/layout/VerticalCurvedList"/>
    <dgm:cxn modelId="{5BCC7AB7-ABE8-4454-8A5C-C67ADC72D5F9}" srcId="{15D77C65-D961-42D9-94EF-3DFBAA8858E4}" destId="{FDDA6F9E-A133-4342-9E86-C5A33840EB2D}" srcOrd="2" destOrd="0" parTransId="{651D2408-9ECD-4947-9717-BDA5F7C44C9D}" sibTransId="{C2B2F4B8-812B-4F83-8DC2-F2A2E35FBF6B}"/>
    <dgm:cxn modelId="{332FB7C2-DC3A-4581-B2F7-62CA6155778F}" srcId="{15D77C65-D961-42D9-94EF-3DFBAA8858E4}" destId="{8AB54188-DC9B-4337-8F82-4ADF732D3B79}" srcOrd="0" destOrd="0" parTransId="{B262897D-1F57-4856-9312-2E8E77D2B247}" sibTransId="{BAE2541E-1A05-4DC1-8D41-3E233AE096B7}"/>
    <dgm:cxn modelId="{72C5381C-D9FD-40FD-A0E6-235D8F0AFDCE}" type="presParOf" srcId="{E89EE80C-0A43-47EF-A29F-9C2DCCBAE6AA}" destId="{887AB1F9-F6C4-48C0-9D34-5E979FBB2B3F}" srcOrd="0" destOrd="0" presId="urn:microsoft.com/office/officeart/2008/layout/VerticalCurvedList"/>
    <dgm:cxn modelId="{D3612F25-8207-4E63-8644-DFD0CAD614AD}" type="presParOf" srcId="{887AB1F9-F6C4-48C0-9D34-5E979FBB2B3F}" destId="{54D71AC8-0421-4E9E-81FD-AF5E56BD146E}" srcOrd="0" destOrd="0" presId="urn:microsoft.com/office/officeart/2008/layout/VerticalCurvedList"/>
    <dgm:cxn modelId="{F61EFCD0-2858-41E4-A34F-E67974364DB6}" type="presParOf" srcId="{54D71AC8-0421-4E9E-81FD-AF5E56BD146E}" destId="{DE177CC3-6035-4E6E-A9FC-48791FD7AF5A}" srcOrd="0" destOrd="0" presId="urn:microsoft.com/office/officeart/2008/layout/VerticalCurvedList"/>
    <dgm:cxn modelId="{FE502109-88C7-4927-B24D-6077B3B7BA1B}" type="presParOf" srcId="{54D71AC8-0421-4E9E-81FD-AF5E56BD146E}" destId="{EE408EC3-C6BE-47C6-841C-DD38DA614C40}" srcOrd="1" destOrd="0" presId="urn:microsoft.com/office/officeart/2008/layout/VerticalCurvedList"/>
    <dgm:cxn modelId="{82F54EDA-F369-46D8-B08D-0A5C469777F3}" type="presParOf" srcId="{54D71AC8-0421-4E9E-81FD-AF5E56BD146E}" destId="{D1C53DFD-3130-4E72-B43E-10360E95ACE3}" srcOrd="2" destOrd="0" presId="urn:microsoft.com/office/officeart/2008/layout/VerticalCurvedList"/>
    <dgm:cxn modelId="{6871EB94-878C-47E4-B1B6-19AD36936207}" type="presParOf" srcId="{54D71AC8-0421-4E9E-81FD-AF5E56BD146E}" destId="{C9A397F8-2625-4248-BDBF-7720D338FD1E}" srcOrd="3" destOrd="0" presId="urn:microsoft.com/office/officeart/2008/layout/VerticalCurvedList"/>
    <dgm:cxn modelId="{4C01915B-66FD-42A1-9469-C46B8F87850E}" type="presParOf" srcId="{887AB1F9-F6C4-48C0-9D34-5E979FBB2B3F}" destId="{81880B63-A45C-4E34-A6D4-DEADB9C5366C}" srcOrd="1" destOrd="0" presId="urn:microsoft.com/office/officeart/2008/layout/VerticalCurvedList"/>
    <dgm:cxn modelId="{E9E9D36A-5B05-4340-9D56-B4CAA0245EEC}" type="presParOf" srcId="{887AB1F9-F6C4-48C0-9D34-5E979FBB2B3F}" destId="{D95A8A57-EE5C-4F90-801A-6D2966D72FF4}" srcOrd="2" destOrd="0" presId="urn:microsoft.com/office/officeart/2008/layout/VerticalCurvedList"/>
    <dgm:cxn modelId="{71F8764E-210E-45A3-ACA2-A243D4CEE442}" type="presParOf" srcId="{D95A8A57-EE5C-4F90-801A-6D2966D72FF4}" destId="{DBB1F9FA-BF42-4C22-A574-16C81804CDD2}" srcOrd="0" destOrd="0" presId="urn:microsoft.com/office/officeart/2008/layout/VerticalCurvedList"/>
    <dgm:cxn modelId="{EFF7323A-6439-4BF7-B765-F99D52BA0D8C}" type="presParOf" srcId="{887AB1F9-F6C4-48C0-9D34-5E979FBB2B3F}" destId="{93A618B6-A859-43FA-ABD9-EF9F57E961F7}" srcOrd="3" destOrd="0" presId="urn:microsoft.com/office/officeart/2008/layout/VerticalCurvedList"/>
    <dgm:cxn modelId="{1CE0C1B0-78DA-4399-820D-E679DA0C13F3}" type="presParOf" srcId="{887AB1F9-F6C4-48C0-9D34-5E979FBB2B3F}" destId="{1D9B858E-6FE1-4596-B05C-05D8C2D896E9}" srcOrd="4" destOrd="0" presId="urn:microsoft.com/office/officeart/2008/layout/VerticalCurvedList"/>
    <dgm:cxn modelId="{9F1F52E2-7243-4BE7-B132-3628BF73C175}" type="presParOf" srcId="{1D9B858E-6FE1-4596-B05C-05D8C2D896E9}" destId="{E8FEE922-F838-417F-A010-2622A6089CD0}" srcOrd="0" destOrd="0" presId="urn:microsoft.com/office/officeart/2008/layout/VerticalCurvedList"/>
    <dgm:cxn modelId="{54F55822-0329-4754-875A-048B55DE94EE}" type="presParOf" srcId="{887AB1F9-F6C4-48C0-9D34-5E979FBB2B3F}" destId="{2627C481-7E3B-40D4-8152-824E5F4EDE66}" srcOrd="5" destOrd="0" presId="urn:microsoft.com/office/officeart/2008/layout/VerticalCurvedList"/>
    <dgm:cxn modelId="{A4E14D21-D4CB-4595-B588-E19BD8E8B2C5}" type="presParOf" srcId="{887AB1F9-F6C4-48C0-9D34-5E979FBB2B3F}" destId="{C737153F-E50C-4137-9769-CDCE4E965442}" srcOrd="6" destOrd="0" presId="urn:microsoft.com/office/officeart/2008/layout/VerticalCurvedList"/>
    <dgm:cxn modelId="{CB2A6EBA-768E-4038-BCA8-5362387919ED}" type="presParOf" srcId="{C737153F-E50C-4137-9769-CDCE4E965442}" destId="{FDE853D1-FA3C-4237-82D7-906BFF7D1C0C}" srcOrd="0" destOrd="0" presId="urn:microsoft.com/office/officeart/2008/layout/VerticalCurvedList"/>
    <dgm:cxn modelId="{D4A45A6A-AC7D-4A1F-BC6A-A85742DBCD02}" type="presParOf" srcId="{887AB1F9-F6C4-48C0-9D34-5E979FBB2B3F}" destId="{2889F6C8-F8D6-4653-8216-9FD99B7D9942}" srcOrd="7" destOrd="0" presId="urn:microsoft.com/office/officeart/2008/layout/VerticalCurvedList"/>
    <dgm:cxn modelId="{3D050FF5-2211-42E7-8ECD-1FF62C8FB5A1}" type="presParOf" srcId="{887AB1F9-F6C4-48C0-9D34-5E979FBB2B3F}" destId="{63F5EB73-78DF-445A-A828-A646B309369C}" srcOrd="8" destOrd="0" presId="urn:microsoft.com/office/officeart/2008/layout/VerticalCurvedList"/>
    <dgm:cxn modelId="{D1276AAA-F41C-429B-99DB-4E166E572F24}" type="presParOf" srcId="{63F5EB73-78DF-445A-A828-A646B309369C}" destId="{DE49A65C-591D-44C5-AC5E-7D1F3B8B3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6D88A4-5ADF-4BFC-9A61-A83F9FFC3F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20E6845-A0AC-49E9-A9C8-EE55BC594AC7}">
      <dgm:prSet phldrT="[Текст]"/>
      <dgm:spPr/>
      <dgm:t>
        <a:bodyPr/>
        <a:lstStyle/>
        <a:p>
          <a:r>
            <a:rPr lang="en-US" dirty="0" smtClean="0"/>
            <a:t>MRP I</a:t>
          </a:r>
          <a:endParaRPr lang="ru-RU" dirty="0"/>
        </a:p>
      </dgm:t>
    </dgm:pt>
    <dgm:pt modelId="{0446087B-46D4-4BD7-9B59-D192E1368D96}" type="parTrans" cxnId="{3895C77E-ABC9-4164-ACBE-F9982A54DAD1}">
      <dgm:prSet/>
      <dgm:spPr/>
      <dgm:t>
        <a:bodyPr/>
        <a:lstStyle/>
        <a:p>
          <a:endParaRPr lang="ru-RU"/>
        </a:p>
      </dgm:t>
    </dgm:pt>
    <dgm:pt modelId="{3E8BD5B5-30A5-4A1C-BA7E-96424481C220}" type="sibTrans" cxnId="{3895C77E-ABC9-4164-ACBE-F9982A54DAD1}">
      <dgm:prSet/>
      <dgm:spPr/>
      <dgm:t>
        <a:bodyPr/>
        <a:lstStyle/>
        <a:p>
          <a:endParaRPr lang="ru-RU"/>
        </a:p>
      </dgm:t>
    </dgm:pt>
    <dgm:pt modelId="{930520F9-3FD2-4FBA-AC56-2EFA41C93874}">
      <dgm:prSet phldrT="[Текст]"/>
      <dgm:spPr/>
      <dgm:t>
        <a:bodyPr/>
        <a:lstStyle/>
        <a:p>
          <a:r>
            <a:rPr lang="en-US" dirty="0" smtClean="0"/>
            <a:t>MRP II</a:t>
          </a:r>
          <a:endParaRPr lang="ru-RU" dirty="0"/>
        </a:p>
      </dgm:t>
    </dgm:pt>
    <dgm:pt modelId="{8137C68E-BB53-40FC-BB26-E9F621CD47E6}" type="parTrans" cxnId="{2FC10F45-3B8D-4BCA-920F-32A500A64DA8}">
      <dgm:prSet/>
      <dgm:spPr/>
      <dgm:t>
        <a:bodyPr/>
        <a:lstStyle/>
        <a:p>
          <a:endParaRPr lang="ru-RU"/>
        </a:p>
      </dgm:t>
    </dgm:pt>
    <dgm:pt modelId="{5854872F-FEE6-4903-A448-4296A05D0328}" type="sibTrans" cxnId="{2FC10F45-3B8D-4BCA-920F-32A500A64DA8}">
      <dgm:prSet/>
      <dgm:spPr/>
      <dgm:t>
        <a:bodyPr/>
        <a:lstStyle/>
        <a:p>
          <a:endParaRPr lang="ru-RU"/>
        </a:p>
      </dgm:t>
    </dgm:pt>
    <dgm:pt modelId="{733DB4CF-4E1A-495B-9A40-F0C403860609}">
      <dgm:prSet phldrT="[Текст]"/>
      <dgm:spPr/>
      <dgm:t>
        <a:bodyPr/>
        <a:lstStyle/>
        <a:p>
          <a:r>
            <a:rPr lang="en-US" dirty="0" smtClean="0"/>
            <a:t>ERP</a:t>
          </a:r>
          <a:endParaRPr lang="ru-RU" dirty="0"/>
        </a:p>
      </dgm:t>
    </dgm:pt>
    <dgm:pt modelId="{B7CB39E5-3749-4C78-839D-E7FB2AA72F1A}" type="parTrans" cxnId="{7E57871A-5BF6-4BE0-AC79-3AD420B3CC1F}">
      <dgm:prSet/>
      <dgm:spPr/>
      <dgm:t>
        <a:bodyPr/>
        <a:lstStyle/>
        <a:p>
          <a:endParaRPr lang="ru-RU"/>
        </a:p>
      </dgm:t>
    </dgm:pt>
    <dgm:pt modelId="{AE7FC81A-9B7F-4380-AC80-F14534820EA4}" type="sibTrans" cxnId="{7E57871A-5BF6-4BE0-AC79-3AD420B3CC1F}">
      <dgm:prSet/>
      <dgm:spPr/>
      <dgm:t>
        <a:bodyPr/>
        <a:lstStyle/>
        <a:p>
          <a:endParaRPr lang="ru-RU"/>
        </a:p>
      </dgm:t>
    </dgm:pt>
    <dgm:pt modelId="{CF2FAE01-AC3A-4962-9B6C-3F3736E5E6AB}" type="pres">
      <dgm:prSet presAssocID="{656D88A4-5ADF-4BFC-9A61-A83F9FFC3F09}" presName="compositeShape" presStyleCnt="0">
        <dgm:presLayoutVars>
          <dgm:dir/>
          <dgm:resizeHandles/>
        </dgm:presLayoutVars>
      </dgm:prSet>
      <dgm:spPr/>
    </dgm:pt>
    <dgm:pt modelId="{1D4E490B-4794-47B4-8D71-71EF4558EAEF}" type="pres">
      <dgm:prSet presAssocID="{656D88A4-5ADF-4BFC-9A61-A83F9FFC3F09}" presName="pyramid" presStyleLbl="node1" presStyleIdx="0" presStyleCnt="1"/>
      <dgm:spPr/>
    </dgm:pt>
    <dgm:pt modelId="{D89018C2-61C3-4BC1-B986-6C66F1556441}" type="pres">
      <dgm:prSet presAssocID="{656D88A4-5ADF-4BFC-9A61-A83F9FFC3F09}" presName="theList" presStyleCnt="0"/>
      <dgm:spPr/>
    </dgm:pt>
    <dgm:pt modelId="{41AE5FDD-91AC-4716-B616-2DE69A25BE18}" type="pres">
      <dgm:prSet presAssocID="{A20E6845-A0AC-49E9-A9C8-EE55BC594AC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57FD4-2EF9-4829-8B20-508ADC199694}" type="pres">
      <dgm:prSet presAssocID="{A20E6845-A0AC-49E9-A9C8-EE55BC594AC7}" presName="aSpace" presStyleCnt="0"/>
      <dgm:spPr/>
    </dgm:pt>
    <dgm:pt modelId="{EE463D7C-CF49-4EF9-A75A-27F83950C26B}" type="pres">
      <dgm:prSet presAssocID="{930520F9-3FD2-4FBA-AC56-2EFA41C9387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B57FC-0D62-46C4-8AE1-D03B3CE529A7}" type="pres">
      <dgm:prSet presAssocID="{930520F9-3FD2-4FBA-AC56-2EFA41C93874}" presName="aSpace" presStyleCnt="0"/>
      <dgm:spPr/>
    </dgm:pt>
    <dgm:pt modelId="{27215116-8E64-470E-82A8-7D1CA67AEF83}" type="pres">
      <dgm:prSet presAssocID="{733DB4CF-4E1A-495B-9A40-F0C40386060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3350-06EF-41E3-A890-0AAA3BD3995A}" type="pres">
      <dgm:prSet presAssocID="{733DB4CF-4E1A-495B-9A40-F0C403860609}" presName="aSpace" presStyleCnt="0"/>
      <dgm:spPr/>
    </dgm:pt>
  </dgm:ptLst>
  <dgm:cxnLst>
    <dgm:cxn modelId="{3895C77E-ABC9-4164-ACBE-F9982A54DAD1}" srcId="{656D88A4-5ADF-4BFC-9A61-A83F9FFC3F09}" destId="{A20E6845-A0AC-49E9-A9C8-EE55BC594AC7}" srcOrd="0" destOrd="0" parTransId="{0446087B-46D4-4BD7-9B59-D192E1368D96}" sibTransId="{3E8BD5B5-30A5-4A1C-BA7E-96424481C220}"/>
    <dgm:cxn modelId="{2DC78BA9-774C-44D3-851A-93EF2E772C0B}" type="presOf" srcId="{A20E6845-A0AC-49E9-A9C8-EE55BC594AC7}" destId="{41AE5FDD-91AC-4716-B616-2DE69A25BE18}" srcOrd="0" destOrd="0" presId="urn:microsoft.com/office/officeart/2005/8/layout/pyramid2"/>
    <dgm:cxn modelId="{7E57871A-5BF6-4BE0-AC79-3AD420B3CC1F}" srcId="{656D88A4-5ADF-4BFC-9A61-A83F9FFC3F09}" destId="{733DB4CF-4E1A-495B-9A40-F0C403860609}" srcOrd="2" destOrd="0" parTransId="{B7CB39E5-3749-4C78-839D-E7FB2AA72F1A}" sibTransId="{AE7FC81A-9B7F-4380-AC80-F14534820EA4}"/>
    <dgm:cxn modelId="{2FC10F45-3B8D-4BCA-920F-32A500A64DA8}" srcId="{656D88A4-5ADF-4BFC-9A61-A83F9FFC3F09}" destId="{930520F9-3FD2-4FBA-AC56-2EFA41C93874}" srcOrd="1" destOrd="0" parTransId="{8137C68E-BB53-40FC-BB26-E9F621CD47E6}" sibTransId="{5854872F-FEE6-4903-A448-4296A05D0328}"/>
    <dgm:cxn modelId="{498F7918-C9B1-4DAB-98AC-1F032029EF58}" type="presOf" srcId="{656D88A4-5ADF-4BFC-9A61-A83F9FFC3F09}" destId="{CF2FAE01-AC3A-4962-9B6C-3F3736E5E6AB}" srcOrd="0" destOrd="0" presId="urn:microsoft.com/office/officeart/2005/8/layout/pyramid2"/>
    <dgm:cxn modelId="{9F04F9BC-6CB5-4CAF-9F2F-466245301000}" type="presOf" srcId="{733DB4CF-4E1A-495B-9A40-F0C403860609}" destId="{27215116-8E64-470E-82A8-7D1CA67AEF83}" srcOrd="0" destOrd="0" presId="urn:microsoft.com/office/officeart/2005/8/layout/pyramid2"/>
    <dgm:cxn modelId="{39381ED3-5588-4CFC-A002-11E87C36ACB1}" type="presOf" srcId="{930520F9-3FD2-4FBA-AC56-2EFA41C93874}" destId="{EE463D7C-CF49-4EF9-A75A-27F83950C26B}" srcOrd="0" destOrd="0" presId="urn:microsoft.com/office/officeart/2005/8/layout/pyramid2"/>
    <dgm:cxn modelId="{91951482-C86B-48E7-98AF-93226394F15C}" type="presParOf" srcId="{CF2FAE01-AC3A-4962-9B6C-3F3736E5E6AB}" destId="{1D4E490B-4794-47B4-8D71-71EF4558EAEF}" srcOrd="0" destOrd="0" presId="urn:microsoft.com/office/officeart/2005/8/layout/pyramid2"/>
    <dgm:cxn modelId="{A8191C39-4BEE-4BC4-A0D3-91BA0FA6EBF1}" type="presParOf" srcId="{CF2FAE01-AC3A-4962-9B6C-3F3736E5E6AB}" destId="{D89018C2-61C3-4BC1-B986-6C66F1556441}" srcOrd="1" destOrd="0" presId="urn:microsoft.com/office/officeart/2005/8/layout/pyramid2"/>
    <dgm:cxn modelId="{0593F5ED-05EF-4F23-960D-9B1027D2DFBC}" type="presParOf" srcId="{D89018C2-61C3-4BC1-B986-6C66F1556441}" destId="{41AE5FDD-91AC-4716-B616-2DE69A25BE18}" srcOrd="0" destOrd="0" presId="urn:microsoft.com/office/officeart/2005/8/layout/pyramid2"/>
    <dgm:cxn modelId="{063258A2-BFCB-4435-B86B-E0E4CC821FEA}" type="presParOf" srcId="{D89018C2-61C3-4BC1-B986-6C66F1556441}" destId="{1AD57FD4-2EF9-4829-8B20-508ADC199694}" srcOrd="1" destOrd="0" presId="urn:microsoft.com/office/officeart/2005/8/layout/pyramid2"/>
    <dgm:cxn modelId="{97428E8F-1B33-4279-8FCA-04B2AB32ECD7}" type="presParOf" srcId="{D89018C2-61C3-4BC1-B986-6C66F1556441}" destId="{EE463D7C-CF49-4EF9-A75A-27F83950C26B}" srcOrd="2" destOrd="0" presId="urn:microsoft.com/office/officeart/2005/8/layout/pyramid2"/>
    <dgm:cxn modelId="{7B763698-6D51-4CA2-A30A-63BA179E176C}" type="presParOf" srcId="{D89018C2-61C3-4BC1-B986-6C66F1556441}" destId="{49CB57FC-0D62-46C4-8AE1-D03B3CE529A7}" srcOrd="3" destOrd="0" presId="urn:microsoft.com/office/officeart/2005/8/layout/pyramid2"/>
    <dgm:cxn modelId="{AAF9C921-613E-4FC6-AD0F-5233F1FAFE76}" type="presParOf" srcId="{D89018C2-61C3-4BC1-B986-6C66F1556441}" destId="{27215116-8E64-470E-82A8-7D1CA67AEF83}" srcOrd="4" destOrd="0" presId="urn:microsoft.com/office/officeart/2005/8/layout/pyramid2"/>
    <dgm:cxn modelId="{9F8C29FF-B2A5-40D4-9E30-EFB508ED2264}" type="presParOf" srcId="{D89018C2-61C3-4BC1-B986-6C66F1556441}" destId="{E2053350-06EF-41E3-A890-0AAA3BD3995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</a:t>
          </a:r>
          <a:r>
            <a:rPr lang="ru-RU" sz="1800" kern="1200" dirty="0" smtClean="0"/>
            <a:t>Понятие производственной логистики промышленных предприятий, </a:t>
          </a:r>
          <a:r>
            <a:rPr lang="ru-RU" sz="1800" kern="1200" dirty="0" smtClean="0"/>
            <a:t>ее цели и задачи.</a:t>
          </a:r>
          <a:endParaRPr lang="ru-RU" sz="18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2. </a:t>
          </a:r>
          <a:r>
            <a:rPr lang="ru-RU" sz="1800" kern="1200" dirty="0" smtClean="0"/>
            <a:t>Функции производственной </a:t>
          </a:r>
          <a:r>
            <a:rPr lang="ru-RU" sz="1800" kern="1200" dirty="0" smtClean="0"/>
            <a:t>логистики промышленных предприятий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Основы управления материальными потоками в производстве.</a:t>
          </a:r>
          <a:endParaRPr lang="ru-RU" sz="18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Традиционная и логистическая концепции производства.</a:t>
          </a:r>
          <a:r>
            <a:rPr lang="ru-RU" sz="1800" b="1" kern="1200" dirty="0" smtClean="0"/>
            <a:t> </a:t>
          </a:r>
          <a:endParaRPr lang="ru-RU" sz="18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010D7-75D3-4ADC-AB29-18B2DAD5898E}">
      <dsp:nvSpPr>
        <dsp:cNvPr id="0" name=""/>
        <dsp:cNvSpPr/>
      </dsp:nvSpPr>
      <dsp:spPr>
        <a:xfrm>
          <a:off x="2629822" y="750235"/>
          <a:ext cx="7024937" cy="3408679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E79A5-8078-4676-9D75-FBD59F5DE92A}">
      <dsp:nvSpPr>
        <dsp:cNvPr id="0" name=""/>
        <dsp:cNvSpPr/>
      </dsp:nvSpPr>
      <dsp:spPr>
        <a:xfrm>
          <a:off x="5834743" y="1239519"/>
          <a:ext cx="845" cy="26856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33CD0-063D-4065-8BDE-A3C9608BB2CC}">
      <dsp:nvSpPr>
        <dsp:cNvPr id="0" name=""/>
        <dsp:cNvSpPr/>
      </dsp:nvSpPr>
      <dsp:spPr>
        <a:xfrm>
          <a:off x="2876732" y="1136226"/>
          <a:ext cx="2746724" cy="2892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Единый центр управления;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Применение принципов теории систем и теории компромиссов;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Простота контроля</a:t>
          </a:r>
          <a:endParaRPr lang="ru-RU" sz="2300" kern="1200" dirty="0"/>
        </a:p>
      </dsp:txBody>
      <dsp:txXfrm>
        <a:off x="2876732" y="1136226"/>
        <a:ext cx="2746724" cy="2892212"/>
      </dsp:txXfrm>
    </dsp:sp>
    <dsp:sp modelId="{E1EC5D65-37BB-4466-A2B1-6EBFFB444392}">
      <dsp:nvSpPr>
        <dsp:cNvPr id="0" name=""/>
        <dsp:cNvSpPr/>
      </dsp:nvSpPr>
      <dsp:spPr>
        <a:xfrm>
          <a:off x="5912483" y="1136226"/>
          <a:ext cx="3449226" cy="2892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Высокая нагрузка на центр управления;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Слабые горизонтальные связи;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Тенденция к созданию излишних запасов</a:t>
          </a:r>
          <a:endParaRPr lang="ru-RU" sz="2300" kern="1200" dirty="0"/>
        </a:p>
      </dsp:txBody>
      <dsp:txXfrm>
        <a:off x="5912483" y="1136226"/>
        <a:ext cx="3449226" cy="2892212"/>
      </dsp:txXfrm>
    </dsp:sp>
    <dsp:sp modelId="{BDD4B534-2E19-4245-81A2-6453591EAFAB}">
      <dsp:nvSpPr>
        <dsp:cNvPr id="0" name=""/>
        <dsp:cNvSpPr/>
      </dsp:nvSpPr>
      <dsp:spPr>
        <a:xfrm rot="16200000">
          <a:off x="31209" y="1331063"/>
          <a:ext cx="3718559" cy="105643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Достоинства</a:t>
          </a:r>
          <a:endParaRPr lang="ru-RU" sz="2400" kern="1200" dirty="0"/>
        </a:p>
      </dsp:txBody>
      <dsp:txXfrm>
        <a:off x="190872" y="1755732"/>
        <a:ext cx="3399233" cy="526420"/>
      </dsp:txXfrm>
    </dsp:sp>
    <dsp:sp modelId="{2A97EC29-C2D9-4122-A4F3-92715FEA60EA}">
      <dsp:nvSpPr>
        <dsp:cNvPr id="0" name=""/>
        <dsp:cNvSpPr/>
      </dsp:nvSpPr>
      <dsp:spPr>
        <a:xfrm rot="5400000">
          <a:off x="8151952" y="2704583"/>
          <a:ext cx="3718559" cy="105643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Недостатки</a:t>
          </a:r>
          <a:endParaRPr lang="ru-RU" sz="2400" kern="1200" dirty="0"/>
        </a:p>
      </dsp:txBody>
      <dsp:txXfrm>
        <a:off x="8311615" y="2809926"/>
        <a:ext cx="3399233" cy="526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490B-4794-47B4-8D71-71EF4558EAEF}">
      <dsp:nvSpPr>
        <dsp:cNvPr id="0" name=""/>
        <dsp:cNvSpPr/>
      </dsp:nvSpPr>
      <dsp:spPr>
        <a:xfrm>
          <a:off x="1644231" y="0"/>
          <a:ext cx="4422852" cy="44228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E5FDD-91AC-4716-B616-2DE69A25BE18}">
      <dsp:nvSpPr>
        <dsp:cNvPr id="0" name=""/>
        <dsp:cNvSpPr/>
      </dsp:nvSpPr>
      <dsp:spPr>
        <a:xfrm>
          <a:off x="3855657" y="444660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Kanban</a:t>
          </a:r>
          <a:endParaRPr lang="ru-RU" sz="4300" kern="1200" dirty="0"/>
        </a:p>
      </dsp:txBody>
      <dsp:txXfrm>
        <a:off x="3906766" y="495769"/>
        <a:ext cx="2772635" cy="944753"/>
      </dsp:txXfrm>
    </dsp:sp>
    <dsp:sp modelId="{EE463D7C-CF49-4EF9-A75A-27F83950C26B}">
      <dsp:nvSpPr>
        <dsp:cNvPr id="0" name=""/>
        <dsp:cNvSpPr/>
      </dsp:nvSpPr>
      <dsp:spPr>
        <a:xfrm>
          <a:off x="3855657" y="1622504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TPS</a:t>
          </a:r>
          <a:endParaRPr lang="ru-RU" sz="4300" kern="1200" dirty="0"/>
        </a:p>
      </dsp:txBody>
      <dsp:txXfrm>
        <a:off x="3906766" y="1673613"/>
        <a:ext cx="2772635" cy="944753"/>
      </dsp:txXfrm>
    </dsp:sp>
    <dsp:sp modelId="{27215116-8E64-470E-82A8-7D1CA67AEF83}">
      <dsp:nvSpPr>
        <dsp:cNvPr id="0" name=""/>
        <dsp:cNvSpPr/>
      </dsp:nvSpPr>
      <dsp:spPr>
        <a:xfrm>
          <a:off x="3855657" y="2800347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JIT</a:t>
          </a:r>
          <a:endParaRPr lang="ru-RU" sz="4300" kern="1200" dirty="0"/>
        </a:p>
      </dsp:txBody>
      <dsp:txXfrm>
        <a:off x="3906766" y="2851456"/>
        <a:ext cx="2772635" cy="9447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010D7-75D3-4ADC-AB29-18B2DAD5898E}">
      <dsp:nvSpPr>
        <dsp:cNvPr id="0" name=""/>
        <dsp:cNvSpPr/>
      </dsp:nvSpPr>
      <dsp:spPr>
        <a:xfrm>
          <a:off x="2629822" y="750235"/>
          <a:ext cx="7024937" cy="3408679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E79A5-8078-4676-9D75-FBD59F5DE92A}">
      <dsp:nvSpPr>
        <dsp:cNvPr id="0" name=""/>
        <dsp:cNvSpPr/>
      </dsp:nvSpPr>
      <dsp:spPr>
        <a:xfrm>
          <a:off x="5834743" y="1239519"/>
          <a:ext cx="845" cy="26856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33CD0-063D-4065-8BDE-A3C9608BB2CC}">
      <dsp:nvSpPr>
        <dsp:cNvPr id="0" name=""/>
        <dsp:cNvSpPr/>
      </dsp:nvSpPr>
      <dsp:spPr>
        <a:xfrm>
          <a:off x="2876732" y="1136226"/>
          <a:ext cx="2746724" cy="2892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Гибкость системы;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Сокращение запасов по всей производственной цепи;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Скорость движения материалов</a:t>
          </a:r>
          <a:endParaRPr lang="ru-RU" sz="2400" kern="1200" dirty="0"/>
        </a:p>
      </dsp:txBody>
      <dsp:txXfrm>
        <a:off x="2876732" y="1136226"/>
        <a:ext cx="2746724" cy="2892212"/>
      </dsp:txXfrm>
    </dsp:sp>
    <dsp:sp modelId="{E1EC5D65-37BB-4466-A2B1-6EBFFB444392}">
      <dsp:nvSpPr>
        <dsp:cNvPr id="0" name=""/>
        <dsp:cNvSpPr/>
      </dsp:nvSpPr>
      <dsp:spPr>
        <a:xfrm>
          <a:off x="5912483" y="1136226"/>
          <a:ext cx="3449226" cy="2892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Высокая нагрузка на исполнителей;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Повышенный риск дефицита;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Зависимость от поставщиков</a:t>
          </a:r>
          <a:endParaRPr lang="ru-RU" sz="2400" kern="1200" dirty="0"/>
        </a:p>
      </dsp:txBody>
      <dsp:txXfrm>
        <a:off x="5912483" y="1136226"/>
        <a:ext cx="3449226" cy="2892212"/>
      </dsp:txXfrm>
    </dsp:sp>
    <dsp:sp modelId="{BDD4B534-2E19-4245-81A2-6453591EAFAB}">
      <dsp:nvSpPr>
        <dsp:cNvPr id="0" name=""/>
        <dsp:cNvSpPr/>
      </dsp:nvSpPr>
      <dsp:spPr>
        <a:xfrm rot="16200000">
          <a:off x="31209" y="1331063"/>
          <a:ext cx="3718559" cy="105643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Достоинства</a:t>
          </a:r>
          <a:endParaRPr lang="ru-RU" sz="2400" kern="1200" dirty="0"/>
        </a:p>
      </dsp:txBody>
      <dsp:txXfrm>
        <a:off x="190872" y="1755732"/>
        <a:ext cx="3399233" cy="526420"/>
      </dsp:txXfrm>
    </dsp:sp>
    <dsp:sp modelId="{2A97EC29-C2D9-4122-A4F3-92715FEA60EA}">
      <dsp:nvSpPr>
        <dsp:cNvPr id="0" name=""/>
        <dsp:cNvSpPr/>
      </dsp:nvSpPr>
      <dsp:spPr>
        <a:xfrm rot="5400000">
          <a:off x="8151952" y="2704583"/>
          <a:ext cx="3718559" cy="105643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Недостатки</a:t>
          </a:r>
          <a:endParaRPr lang="ru-RU" sz="2400" kern="1200" dirty="0"/>
        </a:p>
      </dsp:txBody>
      <dsp:txXfrm>
        <a:off x="8311615" y="2809926"/>
        <a:ext cx="3399233" cy="526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4170-5454-4037-8A5D-A160DE283AFF}">
      <dsp:nvSpPr>
        <dsp:cNvPr id="0" name=""/>
        <dsp:cNvSpPr/>
      </dsp:nvSpPr>
      <dsp:spPr>
        <a:xfrm>
          <a:off x="1765524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50915" y="3816926"/>
        <a:ext cx="119266" cy="119266"/>
      </dsp:txXfrm>
    </dsp:sp>
    <dsp:sp modelId="{9C23B45E-503C-4034-A2ED-E2E769669740}">
      <dsp:nvSpPr>
        <dsp:cNvPr id="0" name=""/>
        <dsp:cNvSpPr/>
      </dsp:nvSpPr>
      <dsp:spPr>
        <a:xfrm>
          <a:off x="1765524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3450" y="3372571"/>
        <a:ext cx="74196" cy="74196"/>
      </dsp:txXfrm>
    </dsp:sp>
    <dsp:sp modelId="{FC7BD031-EA7B-4335-B021-D4F013A11E5D}">
      <dsp:nvSpPr>
        <dsp:cNvPr id="0" name=""/>
        <dsp:cNvSpPr/>
      </dsp:nvSpPr>
      <dsp:spPr>
        <a:xfrm>
          <a:off x="1765524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3627" y="2925857"/>
        <a:ext cx="33842" cy="33842"/>
      </dsp:txXfrm>
    </dsp:sp>
    <dsp:sp modelId="{E3A255F2-A8C4-4459-A174-42BE4DC59B71}">
      <dsp:nvSpPr>
        <dsp:cNvPr id="0" name=""/>
        <dsp:cNvSpPr/>
      </dsp:nvSpPr>
      <dsp:spPr>
        <a:xfrm>
          <a:off x="1765524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3627" y="2458966"/>
        <a:ext cx="33842" cy="33842"/>
      </dsp:txXfrm>
    </dsp:sp>
    <dsp:sp modelId="{9C8C11DD-D207-4BD8-9F46-3DAA996EB465}">
      <dsp:nvSpPr>
        <dsp:cNvPr id="0" name=""/>
        <dsp:cNvSpPr/>
      </dsp:nvSpPr>
      <dsp:spPr>
        <a:xfrm>
          <a:off x="1765524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3450" y="1971899"/>
        <a:ext cx="74196" cy="74196"/>
      </dsp:txXfrm>
    </dsp:sp>
    <dsp:sp modelId="{55374CE3-805B-4A57-9B99-80AEACFEA094}">
      <dsp:nvSpPr>
        <dsp:cNvPr id="0" name=""/>
        <dsp:cNvSpPr/>
      </dsp:nvSpPr>
      <dsp:spPr>
        <a:xfrm>
          <a:off x="1765524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50915" y="1482474"/>
        <a:ext cx="119266" cy="119266"/>
      </dsp:txXfrm>
    </dsp:sp>
    <dsp:sp modelId="{6ACBC060-EFAF-404B-B7A4-F4CD27CEBF4F}">
      <dsp:nvSpPr>
        <dsp:cNvPr id="0" name=""/>
        <dsp:cNvSpPr/>
      </dsp:nvSpPr>
      <dsp:spPr>
        <a:xfrm rot="16200000">
          <a:off x="-573841" y="2335821"/>
          <a:ext cx="3931708" cy="747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Виды гибкости</a:t>
          </a:r>
          <a:endParaRPr lang="ru-RU" sz="4800" kern="1200" dirty="0"/>
        </a:p>
      </dsp:txBody>
      <dsp:txXfrm>
        <a:off x="-573841" y="2335821"/>
        <a:ext cx="3931708" cy="747024"/>
      </dsp:txXfrm>
    </dsp:sp>
    <dsp:sp modelId="{F70FCB9A-9B5E-4E04-8459-4EDE00800C7C}">
      <dsp:nvSpPr>
        <dsp:cNvPr id="0" name=""/>
        <dsp:cNvSpPr/>
      </dsp:nvSpPr>
      <dsp:spPr>
        <a:xfrm>
          <a:off x="2255572" y="1369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Гибкость станочной системы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255572" y="1369"/>
        <a:ext cx="4853926" cy="747024"/>
      </dsp:txXfrm>
    </dsp:sp>
    <dsp:sp modelId="{EA2FD3CF-8569-46DF-9BD8-87062477C72F}">
      <dsp:nvSpPr>
        <dsp:cNvPr id="0" name=""/>
        <dsp:cNvSpPr/>
      </dsp:nvSpPr>
      <dsp:spPr>
        <a:xfrm>
          <a:off x="2255572" y="935150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Ассортиментная гибкость</a:t>
          </a:r>
          <a:endParaRPr lang="ru-RU" sz="2200" kern="1200" dirty="0"/>
        </a:p>
      </dsp:txBody>
      <dsp:txXfrm>
        <a:off x="2255572" y="935150"/>
        <a:ext cx="4853926" cy="747024"/>
      </dsp:txXfrm>
    </dsp:sp>
    <dsp:sp modelId="{39F832E7-02CB-4780-BE1E-B9BD52D91107}">
      <dsp:nvSpPr>
        <dsp:cNvPr id="0" name=""/>
        <dsp:cNvSpPr/>
      </dsp:nvSpPr>
      <dsp:spPr>
        <a:xfrm>
          <a:off x="2255572" y="1868930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Технологическая гибкость</a:t>
          </a:r>
          <a:endParaRPr lang="ru-RU" sz="2200" kern="1200" dirty="0"/>
        </a:p>
      </dsp:txBody>
      <dsp:txXfrm>
        <a:off x="2255572" y="1868930"/>
        <a:ext cx="4853926" cy="747024"/>
      </dsp:txXfrm>
    </dsp:sp>
    <dsp:sp modelId="{C15B5A0F-A9B2-42A0-A483-887DAC187C7D}">
      <dsp:nvSpPr>
        <dsp:cNvPr id="0" name=""/>
        <dsp:cNvSpPr/>
      </dsp:nvSpPr>
      <dsp:spPr>
        <a:xfrm>
          <a:off x="2255572" y="2802711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Гибкость объемов производства</a:t>
          </a:r>
          <a:endParaRPr lang="ru-RU" sz="2200" kern="1200" dirty="0"/>
        </a:p>
      </dsp:txBody>
      <dsp:txXfrm>
        <a:off x="2255572" y="2802711"/>
        <a:ext cx="4853926" cy="747024"/>
      </dsp:txXfrm>
    </dsp:sp>
    <dsp:sp modelId="{B5748C5B-6CC5-4A5F-835F-AE1CCA568B4C}">
      <dsp:nvSpPr>
        <dsp:cNvPr id="0" name=""/>
        <dsp:cNvSpPr/>
      </dsp:nvSpPr>
      <dsp:spPr>
        <a:xfrm>
          <a:off x="2255572" y="3736492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Гибкость расширения системы</a:t>
          </a:r>
          <a:endParaRPr lang="ru-RU" sz="2200" kern="1200"/>
        </a:p>
      </dsp:txBody>
      <dsp:txXfrm>
        <a:off x="2255572" y="3736492"/>
        <a:ext cx="4853926" cy="747024"/>
      </dsp:txXfrm>
    </dsp:sp>
    <dsp:sp modelId="{706AAD31-5DB3-4901-A819-CD598FC6ADE5}">
      <dsp:nvSpPr>
        <dsp:cNvPr id="0" name=""/>
        <dsp:cNvSpPr/>
      </dsp:nvSpPr>
      <dsp:spPr>
        <a:xfrm>
          <a:off x="2255572" y="4670273"/>
          <a:ext cx="4853926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Универсальность системы</a:t>
          </a:r>
          <a:endParaRPr lang="ru-RU" sz="2200" kern="1200"/>
        </a:p>
      </dsp:txBody>
      <dsp:txXfrm>
        <a:off x="2255572" y="4670273"/>
        <a:ext cx="4853926" cy="7470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0907-1D25-4F9E-855C-55EBE8D8763F}">
      <dsp:nvSpPr>
        <dsp:cNvPr id="0" name=""/>
        <dsp:cNvSpPr/>
      </dsp:nvSpPr>
      <dsp:spPr>
        <a:xfrm>
          <a:off x="3153" y="330167"/>
          <a:ext cx="3074618" cy="761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Гибкость станочной системы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153" y="330167"/>
        <a:ext cx="3074618" cy="761061"/>
      </dsp:txXfrm>
    </dsp:sp>
    <dsp:sp modelId="{98FE889C-302C-4938-ACD2-89BA1E72C2F3}">
      <dsp:nvSpPr>
        <dsp:cNvPr id="0" name=""/>
        <dsp:cNvSpPr/>
      </dsp:nvSpPr>
      <dsp:spPr>
        <a:xfrm>
          <a:off x="3153" y="1091229"/>
          <a:ext cx="3074618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отражает длительность и стоимость перехода на изготовление другой детали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показателем является количество наименований деталей, изготавливаемых в промежутках между наладками</a:t>
          </a:r>
          <a:endParaRPr lang="ru-RU" sz="2100" kern="1200" dirty="0"/>
        </a:p>
      </dsp:txBody>
      <dsp:txXfrm>
        <a:off x="3153" y="1091229"/>
        <a:ext cx="3074618" cy="3919860"/>
      </dsp:txXfrm>
    </dsp:sp>
    <dsp:sp modelId="{5FE253EB-7FA6-483F-BC39-09F65FA4AC71}">
      <dsp:nvSpPr>
        <dsp:cNvPr id="0" name=""/>
        <dsp:cNvSpPr/>
      </dsp:nvSpPr>
      <dsp:spPr>
        <a:xfrm>
          <a:off x="3508219" y="330167"/>
          <a:ext cx="3074618" cy="761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Ассортиментная гибкость</a:t>
          </a:r>
          <a:endParaRPr lang="ru-RU" sz="2100" kern="1200" dirty="0"/>
        </a:p>
      </dsp:txBody>
      <dsp:txXfrm>
        <a:off x="3508219" y="330167"/>
        <a:ext cx="3074618" cy="761061"/>
      </dsp:txXfrm>
    </dsp:sp>
    <dsp:sp modelId="{6D59D660-2A2B-4D46-BD1D-E6A624142373}">
      <dsp:nvSpPr>
        <dsp:cNvPr id="0" name=""/>
        <dsp:cNvSpPr/>
      </dsp:nvSpPr>
      <dsp:spPr>
        <a:xfrm>
          <a:off x="3508219" y="1091229"/>
          <a:ext cx="3074618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отражает способность производственно-логистической системы к обновлению продукции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показателем являются сроки и стоимость подготовки производства нового наименования деталей  </a:t>
          </a:r>
          <a:endParaRPr lang="ru-RU" sz="2100" kern="1200" dirty="0"/>
        </a:p>
      </dsp:txBody>
      <dsp:txXfrm>
        <a:off x="3508219" y="1091229"/>
        <a:ext cx="3074618" cy="3919860"/>
      </dsp:txXfrm>
    </dsp:sp>
    <dsp:sp modelId="{492FB7FF-422A-488D-860C-058F6E16228F}">
      <dsp:nvSpPr>
        <dsp:cNvPr id="0" name=""/>
        <dsp:cNvSpPr/>
      </dsp:nvSpPr>
      <dsp:spPr>
        <a:xfrm>
          <a:off x="7013284" y="330167"/>
          <a:ext cx="3074618" cy="761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Технологическая гибкость</a:t>
          </a:r>
          <a:endParaRPr lang="ru-RU" sz="2100" kern="1200" dirty="0"/>
        </a:p>
      </dsp:txBody>
      <dsp:txXfrm>
        <a:off x="7013284" y="330167"/>
        <a:ext cx="3074618" cy="761061"/>
      </dsp:txXfrm>
    </dsp:sp>
    <dsp:sp modelId="{B1E726C9-C926-49F3-BE06-6ABD23A85259}">
      <dsp:nvSpPr>
        <dsp:cNvPr id="0" name=""/>
        <dsp:cNvSpPr/>
      </dsp:nvSpPr>
      <dsp:spPr>
        <a:xfrm>
          <a:off x="7013284" y="1091229"/>
          <a:ext cx="3074618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отражает способность производственно-логистической системы использовать различные варианты технологического процесса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показателем является количество вариантов выполнения производственных задач</a:t>
          </a:r>
          <a:endParaRPr lang="ru-RU" sz="2100" kern="1200" dirty="0"/>
        </a:p>
      </dsp:txBody>
      <dsp:txXfrm>
        <a:off x="7013284" y="1091229"/>
        <a:ext cx="3074618" cy="39198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0907-1D25-4F9E-855C-55EBE8D8763F}">
      <dsp:nvSpPr>
        <dsp:cNvPr id="0" name=""/>
        <dsp:cNvSpPr/>
      </dsp:nvSpPr>
      <dsp:spPr>
        <a:xfrm>
          <a:off x="3153" y="184008"/>
          <a:ext cx="3074618" cy="696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Гибкость объемов производства</a:t>
          </a:r>
          <a:endParaRPr lang="ru-RU" sz="1900" kern="1200" dirty="0"/>
        </a:p>
      </dsp:txBody>
      <dsp:txXfrm>
        <a:off x="3153" y="184008"/>
        <a:ext cx="3074618" cy="696529"/>
      </dsp:txXfrm>
    </dsp:sp>
    <dsp:sp modelId="{98FE889C-302C-4938-ACD2-89BA1E72C2F3}">
      <dsp:nvSpPr>
        <dsp:cNvPr id="0" name=""/>
        <dsp:cNvSpPr/>
      </dsp:nvSpPr>
      <dsp:spPr>
        <a:xfrm>
          <a:off x="3153" y="880538"/>
          <a:ext cx="3074618" cy="4276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проявляется в способности производственно-логистической системы рационально изготавливать детали в условиях динамичности размеров партий запуска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показателем является минимальный размер партии, при котором функционирование данной системы остается экономически эффективным</a:t>
          </a:r>
          <a:endParaRPr lang="ru-RU" sz="1900" kern="1200" dirty="0"/>
        </a:p>
      </dsp:txBody>
      <dsp:txXfrm>
        <a:off x="3153" y="880538"/>
        <a:ext cx="3074618" cy="4276709"/>
      </dsp:txXfrm>
    </dsp:sp>
    <dsp:sp modelId="{5FE253EB-7FA6-483F-BC39-09F65FA4AC71}">
      <dsp:nvSpPr>
        <dsp:cNvPr id="0" name=""/>
        <dsp:cNvSpPr/>
      </dsp:nvSpPr>
      <dsp:spPr>
        <a:xfrm>
          <a:off x="3508219" y="184008"/>
          <a:ext cx="3074618" cy="696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Гибкость расширения системы</a:t>
          </a:r>
          <a:endParaRPr lang="ru-RU" sz="1900" kern="1200" dirty="0"/>
        </a:p>
      </dsp:txBody>
      <dsp:txXfrm>
        <a:off x="3508219" y="184008"/>
        <a:ext cx="3074618" cy="696529"/>
      </dsp:txXfrm>
    </dsp:sp>
    <dsp:sp modelId="{6D59D660-2A2B-4D46-BD1D-E6A624142373}">
      <dsp:nvSpPr>
        <dsp:cNvPr id="0" name=""/>
        <dsp:cNvSpPr/>
      </dsp:nvSpPr>
      <dsp:spPr>
        <a:xfrm>
          <a:off x="3508219" y="880538"/>
          <a:ext cx="3074618" cy="4276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отражает возможности модулирования данной системы, её последующего развития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является максимальное число единиц оборудования, которое может быть задействовано в гибкой производственно-логистической системе</a:t>
          </a:r>
          <a:endParaRPr lang="ru-RU" sz="1900" kern="1200" dirty="0"/>
        </a:p>
      </dsp:txBody>
      <dsp:txXfrm>
        <a:off x="3508219" y="880538"/>
        <a:ext cx="3074618" cy="4276709"/>
      </dsp:txXfrm>
    </dsp:sp>
    <dsp:sp modelId="{492FB7FF-422A-488D-860C-058F6E16228F}">
      <dsp:nvSpPr>
        <dsp:cNvPr id="0" name=""/>
        <dsp:cNvSpPr/>
      </dsp:nvSpPr>
      <dsp:spPr>
        <a:xfrm>
          <a:off x="7013284" y="184008"/>
          <a:ext cx="3074618" cy="696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Универсальность системы</a:t>
          </a:r>
          <a:endParaRPr lang="ru-RU" sz="1900" kern="1200" dirty="0"/>
        </a:p>
      </dsp:txBody>
      <dsp:txXfrm>
        <a:off x="7013284" y="184008"/>
        <a:ext cx="3074618" cy="696529"/>
      </dsp:txXfrm>
    </dsp:sp>
    <dsp:sp modelId="{B1E726C9-C926-49F3-BE06-6ABD23A85259}">
      <dsp:nvSpPr>
        <dsp:cNvPr id="0" name=""/>
        <dsp:cNvSpPr/>
      </dsp:nvSpPr>
      <dsp:spPr>
        <a:xfrm>
          <a:off x="7013284" y="880538"/>
          <a:ext cx="3074618" cy="4276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характеризуется множеством деталей, которые потенциально могут быть обработаны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показателем является прогнозное количество модификаций деталей, которые будут обработаны в гибкой производственно-логистической системе за весь период ее функционирования</a:t>
          </a:r>
          <a:endParaRPr lang="ru-RU" sz="1900" kern="1200" dirty="0"/>
        </a:p>
      </dsp:txBody>
      <dsp:txXfrm>
        <a:off x="7013284" y="880538"/>
        <a:ext cx="3074618" cy="42767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0023-4EE0-4D0D-99F2-6F7E0A8FB5DE}">
      <dsp:nvSpPr>
        <dsp:cNvPr id="0" name=""/>
        <dsp:cNvSpPr/>
      </dsp:nvSpPr>
      <dsp:spPr>
        <a:xfrm>
          <a:off x="5407572" y="2392181"/>
          <a:ext cx="3825896" cy="66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99"/>
              </a:lnTo>
              <a:lnTo>
                <a:pt x="3825896" y="331999"/>
              </a:lnTo>
              <a:lnTo>
                <a:pt x="3825896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6BC8-9F57-4602-A2BA-4BA8BD36B534}">
      <dsp:nvSpPr>
        <dsp:cNvPr id="0" name=""/>
        <dsp:cNvSpPr/>
      </dsp:nvSpPr>
      <dsp:spPr>
        <a:xfrm>
          <a:off x="5361851" y="2392181"/>
          <a:ext cx="91440" cy="66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1581675" y="2392181"/>
          <a:ext cx="3825896" cy="663998"/>
        </a:xfrm>
        <a:custGeom>
          <a:avLst/>
          <a:gdLst/>
          <a:ahLst/>
          <a:cxnLst/>
          <a:rect l="0" t="0" r="0" b="0"/>
          <a:pathLst>
            <a:path>
              <a:moveTo>
                <a:pt x="3825896" y="0"/>
              </a:moveTo>
              <a:lnTo>
                <a:pt x="3825896" y="331999"/>
              </a:lnTo>
              <a:lnTo>
                <a:pt x="0" y="331999"/>
              </a:lnTo>
              <a:lnTo>
                <a:pt x="0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3826622" y="811232"/>
          <a:ext cx="3161898" cy="158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Типы производства</a:t>
          </a:r>
          <a:endParaRPr lang="ru-RU" sz="3100" kern="1200" dirty="0"/>
        </a:p>
      </dsp:txBody>
      <dsp:txXfrm>
        <a:off x="3826622" y="811232"/>
        <a:ext cx="3161898" cy="1580949"/>
      </dsp:txXfrm>
    </dsp:sp>
    <dsp:sp modelId="{FBF91BB6-1D32-4656-9A95-51E179018FB2}">
      <dsp:nvSpPr>
        <dsp:cNvPr id="0" name=""/>
        <dsp:cNvSpPr/>
      </dsp:nvSpPr>
      <dsp:spPr>
        <a:xfrm>
          <a:off x="726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единичного позаказного производства</a:t>
          </a:r>
          <a:endParaRPr lang="ru-RU" sz="3100" kern="1200" dirty="0"/>
        </a:p>
      </dsp:txBody>
      <dsp:txXfrm>
        <a:off x="726" y="3056180"/>
        <a:ext cx="3161898" cy="1580949"/>
      </dsp:txXfrm>
    </dsp:sp>
    <dsp:sp modelId="{D72A7C72-9ED2-4698-AF06-3DA467CEE1F3}">
      <dsp:nvSpPr>
        <dsp:cNvPr id="0" name=""/>
        <dsp:cNvSpPr/>
      </dsp:nvSpPr>
      <dsp:spPr>
        <a:xfrm>
          <a:off x="3826622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мелкосерийное, серийное и крупносерийное</a:t>
          </a:r>
          <a:endParaRPr lang="ru-RU" sz="3100" kern="1200" dirty="0"/>
        </a:p>
      </dsp:txBody>
      <dsp:txXfrm>
        <a:off x="3826622" y="3056180"/>
        <a:ext cx="3161898" cy="1580949"/>
      </dsp:txXfrm>
    </dsp:sp>
    <dsp:sp modelId="{488EC40D-57A6-48B7-9AC8-25B399A5BB97}">
      <dsp:nvSpPr>
        <dsp:cNvPr id="0" name=""/>
        <dsp:cNvSpPr/>
      </dsp:nvSpPr>
      <dsp:spPr>
        <a:xfrm>
          <a:off x="7652519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массовое производство</a:t>
          </a:r>
          <a:endParaRPr lang="ru-RU" sz="3100" kern="1200" dirty="0"/>
        </a:p>
      </dsp:txBody>
      <dsp:txXfrm>
        <a:off x="7652519" y="3056180"/>
        <a:ext cx="3161898" cy="15809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0023-4EE0-4D0D-99F2-6F7E0A8FB5DE}">
      <dsp:nvSpPr>
        <dsp:cNvPr id="0" name=""/>
        <dsp:cNvSpPr/>
      </dsp:nvSpPr>
      <dsp:spPr>
        <a:xfrm>
          <a:off x="5407572" y="2392181"/>
          <a:ext cx="3825896" cy="66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99"/>
              </a:lnTo>
              <a:lnTo>
                <a:pt x="3825896" y="331999"/>
              </a:lnTo>
              <a:lnTo>
                <a:pt x="3825896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6BC8-9F57-4602-A2BA-4BA8BD36B534}">
      <dsp:nvSpPr>
        <dsp:cNvPr id="0" name=""/>
        <dsp:cNvSpPr/>
      </dsp:nvSpPr>
      <dsp:spPr>
        <a:xfrm>
          <a:off x="5361851" y="2392181"/>
          <a:ext cx="91440" cy="66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1581675" y="2392181"/>
          <a:ext cx="3825896" cy="663998"/>
        </a:xfrm>
        <a:custGeom>
          <a:avLst/>
          <a:gdLst/>
          <a:ahLst/>
          <a:cxnLst/>
          <a:rect l="0" t="0" r="0" b="0"/>
          <a:pathLst>
            <a:path>
              <a:moveTo>
                <a:pt x="3825896" y="0"/>
              </a:moveTo>
              <a:lnTo>
                <a:pt x="3825896" y="331999"/>
              </a:lnTo>
              <a:lnTo>
                <a:pt x="0" y="331999"/>
              </a:lnTo>
              <a:lnTo>
                <a:pt x="0" y="66399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3826622" y="811232"/>
          <a:ext cx="3161898" cy="158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Методы управления</a:t>
          </a:r>
          <a:endParaRPr lang="ru-RU" sz="3600" kern="1200" dirty="0"/>
        </a:p>
      </dsp:txBody>
      <dsp:txXfrm>
        <a:off x="3826622" y="811232"/>
        <a:ext cx="3161898" cy="1580949"/>
      </dsp:txXfrm>
    </dsp:sp>
    <dsp:sp modelId="{FBF91BB6-1D32-4656-9A95-51E179018FB2}">
      <dsp:nvSpPr>
        <dsp:cNvPr id="0" name=""/>
        <dsp:cNvSpPr/>
      </dsp:nvSpPr>
      <dsp:spPr>
        <a:xfrm>
          <a:off x="726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методы PERT и ТОС</a:t>
          </a:r>
          <a:endParaRPr lang="ru-RU" sz="3600" kern="1200" dirty="0"/>
        </a:p>
      </dsp:txBody>
      <dsp:txXfrm>
        <a:off x="726" y="3056180"/>
        <a:ext cx="3161898" cy="1580949"/>
      </dsp:txXfrm>
    </dsp:sp>
    <dsp:sp modelId="{D72A7C72-9ED2-4698-AF06-3DA467CEE1F3}">
      <dsp:nvSpPr>
        <dsp:cNvPr id="0" name=""/>
        <dsp:cNvSpPr/>
      </dsp:nvSpPr>
      <dsp:spPr>
        <a:xfrm>
          <a:off x="3826622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стандарты управления MRP</a:t>
          </a:r>
          <a:endParaRPr lang="ru-RU" sz="3600" kern="1200" dirty="0"/>
        </a:p>
      </dsp:txBody>
      <dsp:txXfrm>
        <a:off x="3826622" y="3056180"/>
        <a:ext cx="3161898" cy="1580949"/>
      </dsp:txXfrm>
    </dsp:sp>
    <dsp:sp modelId="{488EC40D-57A6-48B7-9AC8-25B399A5BB97}">
      <dsp:nvSpPr>
        <dsp:cNvPr id="0" name=""/>
        <dsp:cNvSpPr/>
      </dsp:nvSpPr>
      <dsp:spPr>
        <a:xfrm>
          <a:off x="7652519" y="3056180"/>
          <a:ext cx="3161898" cy="1580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методы </a:t>
          </a:r>
          <a:r>
            <a:rPr lang="ru-RU" sz="3600" kern="1200" dirty="0" err="1" smtClean="0"/>
            <a:t>Just-In-Time</a:t>
          </a:r>
          <a:endParaRPr lang="ru-RU" sz="3600" kern="1200" dirty="0"/>
        </a:p>
      </dsp:txBody>
      <dsp:txXfrm>
        <a:off x="7652519" y="3056180"/>
        <a:ext cx="3161898" cy="15809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r>
            <a:rPr lang="ru-RU" sz="1900" kern="1200" dirty="0" smtClean="0"/>
            <a:t>. Управление затратами в логистических системах.</a:t>
          </a:r>
          <a:endParaRPr lang="ru-RU" sz="19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2. </a:t>
          </a:r>
          <a:r>
            <a:rPr lang="en-US" sz="1900" kern="1200" dirty="0" err="1" smtClean="0"/>
            <a:t>Основные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принципы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логистической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организации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производственных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процессов</a:t>
          </a:r>
          <a:r>
            <a:rPr lang="en-US" sz="1900" kern="1200" dirty="0" smtClean="0"/>
            <a:t>.</a:t>
          </a:r>
          <a:endParaRPr lang="ru-RU" sz="19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 </a:t>
          </a:r>
          <a:r>
            <a:rPr lang="ru-RU" sz="1900" kern="1200" dirty="0" smtClean="0"/>
            <a:t>Основы ценообразования в логистических системах.</a:t>
          </a:r>
          <a:endParaRPr lang="ru-RU" sz="19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4. Формы организации движения материальных потоков.</a:t>
          </a:r>
          <a:endParaRPr lang="ru-RU" sz="19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D617F-1C2F-4169-A704-C8704A5F2C07}">
      <dsp:nvSpPr>
        <dsp:cNvPr id="0" name=""/>
        <dsp:cNvSpPr/>
      </dsp:nvSpPr>
      <dsp:spPr>
        <a:xfrm>
          <a:off x="-5604239" y="-857940"/>
          <a:ext cx="6672509" cy="6672509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FFF0F-B4D6-4FCD-9191-20F039B4F2DF}">
      <dsp:nvSpPr>
        <dsp:cNvPr id="0" name=""/>
        <dsp:cNvSpPr/>
      </dsp:nvSpPr>
      <dsp:spPr>
        <a:xfrm>
          <a:off x="559215" y="381065"/>
          <a:ext cx="10246328" cy="762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Использование рабочей силы, средств и предметов труда</a:t>
          </a:r>
          <a:endParaRPr lang="ru-RU" sz="2900" kern="1200" dirty="0"/>
        </a:p>
      </dsp:txBody>
      <dsp:txXfrm>
        <a:off x="559215" y="381065"/>
        <a:ext cx="10246328" cy="762527"/>
      </dsp:txXfrm>
    </dsp:sp>
    <dsp:sp modelId="{7801A8A4-1918-4900-9BFD-334B4981BC6B}">
      <dsp:nvSpPr>
        <dsp:cNvPr id="0" name=""/>
        <dsp:cNvSpPr/>
      </dsp:nvSpPr>
      <dsp:spPr>
        <a:xfrm>
          <a:off x="82635" y="285749"/>
          <a:ext cx="953159" cy="95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E9906-D92E-4196-8CC2-90B1D8F5751C}">
      <dsp:nvSpPr>
        <dsp:cNvPr id="0" name=""/>
        <dsp:cNvSpPr/>
      </dsp:nvSpPr>
      <dsp:spPr>
        <a:xfrm>
          <a:off x="996390" y="1525055"/>
          <a:ext cx="9809153" cy="762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Платежи предприятия</a:t>
          </a:r>
          <a:endParaRPr lang="ru-RU" sz="2900" kern="1200" dirty="0"/>
        </a:p>
      </dsp:txBody>
      <dsp:txXfrm>
        <a:off x="996390" y="1525055"/>
        <a:ext cx="9809153" cy="762527"/>
      </dsp:txXfrm>
    </dsp:sp>
    <dsp:sp modelId="{84849DEA-2E33-4182-9E72-6B44077AC9D4}">
      <dsp:nvSpPr>
        <dsp:cNvPr id="0" name=""/>
        <dsp:cNvSpPr/>
      </dsp:nvSpPr>
      <dsp:spPr>
        <a:xfrm>
          <a:off x="519810" y="1429739"/>
          <a:ext cx="953159" cy="95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B7C10-AF7D-40BD-9497-5A4B8FD25556}">
      <dsp:nvSpPr>
        <dsp:cNvPr id="0" name=""/>
        <dsp:cNvSpPr/>
      </dsp:nvSpPr>
      <dsp:spPr>
        <a:xfrm>
          <a:off x="996390" y="2669045"/>
          <a:ext cx="9809153" cy="762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Штрафы, предъявляемые поставщиками и посредниками</a:t>
          </a:r>
          <a:endParaRPr lang="ru-RU" sz="2900" kern="1200" dirty="0"/>
        </a:p>
      </dsp:txBody>
      <dsp:txXfrm>
        <a:off x="996390" y="2669045"/>
        <a:ext cx="9809153" cy="762527"/>
      </dsp:txXfrm>
    </dsp:sp>
    <dsp:sp modelId="{4BF508EE-254E-4F69-9CFD-D9DDA4F4720F}">
      <dsp:nvSpPr>
        <dsp:cNvPr id="0" name=""/>
        <dsp:cNvSpPr/>
      </dsp:nvSpPr>
      <dsp:spPr>
        <a:xfrm>
          <a:off x="519810" y="2573729"/>
          <a:ext cx="953159" cy="95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CFB80-DE6D-4FDD-A9EA-BF1A6C3D6382}">
      <dsp:nvSpPr>
        <dsp:cNvPr id="0" name=""/>
        <dsp:cNvSpPr/>
      </dsp:nvSpPr>
      <dsp:spPr>
        <a:xfrm>
          <a:off x="559215" y="3813035"/>
          <a:ext cx="10246328" cy="762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Упущенная прибыль</a:t>
          </a:r>
          <a:endParaRPr lang="ru-RU" sz="2900" kern="1200" dirty="0"/>
        </a:p>
      </dsp:txBody>
      <dsp:txXfrm>
        <a:off x="559215" y="3813035"/>
        <a:ext cx="10246328" cy="762527"/>
      </dsp:txXfrm>
    </dsp:sp>
    <dsp:sp modelId="{11CA84F6-355C-458D-9535-5C4B045C6A99}">
      <dsp:nvSpPr>
        <dsp:cNvPr id="0" name=""/>
        <dsp:cNvSpPr/>
      </dsp:nvSpPr>
      <dsp:spPr>
        <a:xfrm>
          <a:off x="82635" y="3717719"/>
          <a:ext cx="953159" cy="95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C8ACD-7204-498E-BF49-1126862B71AF}">
      <dsp:nvSpPr>
        <dsp:cNvPr id="0" name=""/>
        <dsp:cNvSpPr/>
      </dsp:nvSpPr>
      <dsp:spPr>
        <a:xfrm>
          <a:off x="0" y="79469"/>
          <a:ext cx="9826171" cy="834228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Слово "производство" применяется в разных смысловых качествах, таких, как: </a:t>
          </a:r>
          <a:endParaRPr lang="ru-RU" sz="2100" kern="1200"/>
        </a:p>
      </dsp:txBody>
      <dsp:txXfrm>
        <a:off x="40724" y="120193"/>
        <a:ext cx="9744723" cy="752780"/>
      </dsp:txXfrm>
    </dsp:sp>
    <dsp:sp modelId="{7AEBA395-6C83-498C-952E-00F3067C7A4B}">
      <dsp:nvSpPr>
        <dsp:cNvPr id="0" name=""/>
        <dsp:cNvSpPr/>
      </dsp:nvSpPr>
      <dsp:spPr>
        <a:xfrm>
          <a:off x="0" y="974177"/>
          <a:ext cx="982617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1) общественный процесс создания материальных благ; </a:t>
          </a:r>
          <a:endParaRPr lang="ru-RU" sz="2100" kern="1200"/>
        </a:p>
      </dsp:txBody>
      <dsp:txXfrm>
        <a:off x="40724" y="1014901"/>
        <a:ext cx="9744723" cy="752780"/>
      </dsp:txXfrm>
    </dsp:sp>
    <dsp:sp modelId="{6A5D0E45-0928-4C1C-A8F6-A198F6143D95}">
      <dsp:nvSpPr>
        <dsp:cNvPr id="0" name=""/>
        <dsp:cNvSpPr/>
      </dsp:nvSpPr>
      <dsp:spPr>
        <a:xfrm>
          <a:off x="0" y="1868885"/>
          <a:ext cx="982617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2) самостоятельная организация; </a:t>
          </a:r>
          <a:endParaRPr lang="ru-RU" sz="2100" kern="1200"/>
        </a:p>
      </dsp:txBody>
      <dsp:txXfrm>
        <a:off x="40724" y="1909609"/>
        <a:ext cx="9744723" cy="752780"/>
      </dsp:txXfrm>
    </dsp:sp>
    <dsp:sp modelId="{7AF0F65A-4FC1-41EC-9972-668E361A9A26}">
      <dsp:nvSpPr>
        <dsp:cNvPr id="0" name=""/>
        <dsp:cNvSpPr/>
      </dsp:nvSpPr>
      <dsp:spPr>
        <a:xfrm>
          <a:off x="0" y="2763594"/>
          <a:ext cx="982617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3) производственная единица в составе крупной организации или акционерного общества; </a:t>
          </a:r>
          <a:endParaRPr lang="ru-RU" sz="2100" kern="1200"/>
        </a:p>
      </dsp:txBody>
      <dsp:txXfrm>
        <a:off x="40724" y="2804318"/>
        <a:ext cx="9744723" cy="752780"/>
      </dsp:txXfrm>
    </dsp:sp>
    <dsp:sp modelId="{32D14436-42F2-415E-A9FA-BA723855B786}">
      <dsp:nvSpPr>
        <dsp:cNvPr id="0" name=""/>
        <dsp:cNvSpPr/>
      </dsp:nvSpPr>
      <dsp:spPr>
        <a:xfrm>
          <a:off x="0" y="3658302"/>
          <a:ext cx="982617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4) производственный процесс на предприятии, который включает основные, вспомогательные и обслуживающие процессы.</a:t>
          </a:r>
          <a:endParaRPr lang="ru-RU" sz="2100" kern="1200"/>
        </a:p>
      </dsp:txBody>
      <dsp:txXfrm>
        <a:off x="40724" y="3699026"/>
        <a:ext cx="9744723" cy="7527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6BC8-9F57-4602-A2BA-4BA8BD36B534}">
      <dsp:nvSpPr>
        <dsp:cNvPr id="0" name=""/>
        <dsp:cNvSpPr/>
      </dsp:nvSpPr>
      <dsp:spPr>
        <a:xfrm>
          <a:off x="5246913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04"/>
              </a:lnTo>
              <a:lnTo>
                <a:pt x="3784921" y="307004"/>
              </a:lnTo>
              <a:lnTo>
                <a:pt x="3784921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5201193" y="2370381"/>
          <a:ext cx="91440" cy="614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D20F-72E3-4864-A576-834BE1D013E4}">
      <dsp:nvSpPr>
        <dsp:cNvPr id="0" name=""/>
        <dsp:cNvSpPr/>
      </dsp:nvSpPr>
      <dsp:spPr>
        <a:xfrm>
          <a:off x="1461992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3784921" y="0"/>
              </a:moveTo>
              <a:lnTo>
                <a:pt x="3784921" y="307004"/>
              </a:lnTo>
              <a:lnTo>
                <a:pt x="0" y="307004"/>
              </a:lnTo>
              <a:lnTo>
                <a:pt x="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3784990" y="908457"/>
          <a:ext cx="2923847" cy="1461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По целевому назначению</a:t>
          </a:r>
          <a:endParaRPr lang="ru-RU" sz="2900" kern="1200" dirty="0"/>
        </a:p>
      </dsp:txBody>
      <dsp:txXfrm>
        <a:off x="3784990" y="908457"/>
        <a:ext cx="2923847" cy="1461923"/>
      </dsp:txXfrm>
    </dsp:sp>
    <dsp:sp modelId="{EFCF0C09-490E-4942-B8F0-BBAECE297D43}">
      <dsp:nvSpPr>
        <dsp:cNvPr id="0" name=""/>
        <dsp:cNvSpPr/>
      </dsp:nvSpPr>
      <dsp:spPr>
        <a:xfrm>
          <a:off x="68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 физическое перемещение</a:t>
          </a:r>
          <a:endParaRPr lang="ru-RU" sz="2900" kern="1200" dirty="0"/>
        </a:p>
      </dsp:txBody>
      <dsp:txXfrm>
        <a:off x="68" y="2984389"/>
        <a:ext cx="2923847" cy="1461923"/>
      </dsp:txXfrm>
    </dsp:sp>
    <dsp:sp modelId="{FBF91BB6-1D32-4656-9A95-51E179018FB2}">
      <dsp:nvSpPr>
        <dsp:cNvPr id="0" name=""/>
        <dsp:cNvSpPr/>
      </dsp:nvSpPr>
      <dsp:spPr>
        <a:xfrm>
          <a:off x="3537924" y="2984389"/>
          <a:ext cx="3417978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 запасы</a:t>
          </a:r>
          <a:endParaRPr lang="ru-RU" sz="2900" kern="1200" dirty="0"/>
        </a:p>
      </dsp:txBody>
      <dsp:txXfrm>
        <a:off x="3537924" y="2984389"/>
        <a:ext cx="3417978" cy="1461923"/>
      </dsp:txXfrm>
    </dsp:sp>
    <dsp:sp modelId="{D72A7C72-9ED2-4698-AF06-3DA467CEE1F3}">
      <dsp:nvSpPr>
        <dsp:cNvPr id="0" name=""/>
        <dsp:cNvSpPr/>
      </dsp:nvSpPr>
      <dsp:spPr>
        <a:xfrm>
          <a:off x="7569911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 информационное обеспечение</a:t>
          </a:r>
          <a:endParaRPr lang="ru-RU" sz="2900" kern="1200" dirty="0"/>
        </a:p>
      </dsp:txBody>
      <dsp:txXfrm>
        <a:off x="7569911" y="2984389"/>
        <a:ext cx="2923847" cy="14619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6BC8-9F57-4602-A2BA-4BA8BD36B534}">
      <dsp:nvSpPr>
        <dsp:cNvPr id="0" name=""/>
        <dsp:cNvSpPr/>
      </dsp:nvSpPr>
      <dsp:spPr>
        <a:xfrm>
          <a:off x="5246913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04"/>
              </a:lnTo>
              <a:lnTo>
                <a:pt x="3784921" y="307004"/>
              </a:lnTo>
              <a:lnTo>
                <a:pt x="3784921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5201193" y="2370381"/>
          <a:ext cx="91440" cy="614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D20F-72E3-4864-A576-834BE1D013E4}">
      <dsp:nvSpPr>
        <dsp:cNvPr id="0" name=""/>
        <dsp:cNvSpPr/>
      </dsp:nvSpPr>
      <dsp:spPr>
        <a:xfrm>
          <a:off x="1461992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3784921" y="0"/>
              </a:moveTo>
              <a:lnTo>
                <a:pt x="3784921" y="307004"/>
              </a:lnTo>
              <a:lnTo>
                <a:pt x="0" y="307004"/>
              </a:lnTo>
              <a:lnTo>
                <a:pt x="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2859314" y="908457"/>
          <a:ext cx="4775199" cy="1461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dirty="0" smtClean="0"/>
            <a:t>По фазам движения материального потока</a:t>
          </a:r>
          <a:endParaRPr lang="ru-RU" sz="3500" kern="1200" dirty="0"/>
        </a:p>
      </dsp:txBody>
      <dsp:txXfrm>
        <a:off x="2859314" y="908457"/>
        <a:ext cx="4775199" cy="1461923"/>
      </dsp:txXfrm>
    </dsp:sp>
    <dsp:sp modelId="{EFCF0C09-490E-4942-B8F0-BBAECE297D43}">
      <dsp:nvSpPr>
        <dsp:cNvPr id="0" name=""/>
        <dsp:cNvSpPr/>
      </dsp:nvSpPr>
      <dsp:spPr>
        <a:xfrm>
          <a:off x="68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 фазе снабжения</a:t>
          </a:r>
          <a:endParaRPr lang="ru-RU" sz="3500" kern="1200" dirty="0"/>
        </a:p>
      </dsp:txBody>
      <dsp:txXfrm>
        <a:off x="68" y="2984389"/>
        <a:ext cx="2923847" cy="1461923"/>
      </dsp:txXfrm>
    </dsp:sp>
    <dsp:sp modelId="{FBF91BB6-1D32-4656-9A95-51E179018FB2}">
      <dsp:nvSpPr>
        <dsp:cNvPr id="0" name=""/>
        <dsp:cNvSpPr/>
      </dsp:nvSpPr>
      <dsp:spPr>
        <a:xfrm>
          <a:off x="3537924" y="2984389"/>
          <a:ext cx="3417978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 фазе производства</a:t>
          </a:r>
          <a:endParaRPr lang="ru-RU" sz="3500" kern="1200" dirty="0"/>
        </a:p>
      </dsp:txBody>
      <dsp:txXfrm>
        <a:off x="3537924" y="2984389"/>
        <a:ext cx="3417978" cy="1461923"/>
      </dsp:txXfrm>
    </dsp:sp>
    <dsp:sp modelId="{D72A7C72-9ED2-4698-AF06-3DA467CEE1F3}">
      <dsp:nvSpPr>
        <dsp:cNvPr id="0" name=""/>
        <dsp:cNvSpPr/>
      </dsp:nvSpPr>
      <dsp:spPr>
        <a:xfrm>
          <a:off x="7569911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 фазе сбыта</a:t>
          </a:r>
          <a:endParaRPr lang="ru-RU" sz="3500" kern="1200" dirty="0"/>
        </a:p>
      </dsp:txBody>
      <dsp:txXfrm>
        <a:off x="7569911" y="2984389"/>
        <a:ext cx="2923847" cy="14619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5ADE4-80E2-44D2-B5A1-C74F51E44FCB}">
      <dsp:nvSpPr>
        <dsp:cNvPr id="0" name=""/>
        <dsp:cNvSpPr/>
      </dsp:nvSpPr>
      <dsp:spPr>
        <a:xfrm>
          <a:off x="5246913" y="2355249"/>
          <a:ext cx="3712230" cy="64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35"/>
              </a:lnTo>
              <a:lnTo>
                <a:pt x="3712230" y="322135"/>
              </a:lnTo>
              <a:lnTo>
                <a:pt x="3712230" y="64427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6BC8-9F57-4602-A2BA-4BA8BD36B534}">
      <dsp:nvSpPr>
        <dsp:cNvPr id="0" name=""/>
        <dsp:cNvSpPr/>
      </dsp:nvSpPr>
      <dsp:spPr>
        <a:xfrm>
          <a:off x="5201193" y="2355249"/>
          <a:ext cx="91440" cy="644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27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D20F-72E3-4864-A576-834BE1D013E4}">
      <dsp:nvSpPr>
        <dsp:cNvPr id="0" name=""/>
        <dsp:cNvSpPr/>
      </dsp:nvSpPr>
      <dsp:spPr>
        <a:xfrm>
          <a:off x="1534683" y="2355249"/>
          <a:ext cx="3712230" cy="644271"/>
        </a:xfrm>
        <a:custGeom>
          <a:avLst/>
          <a:gdLst/>
          <a:ahLst/>
          <a:cxnLst/>
          <a:rect l="0" t="0" r="0" b="0"/>
          <a:pathLst>
            <a:path>
              <a:moveTo>
                <a:pt x="3712230" y="0"/>
              </a:moveTo>
              <a:lnTo>
                <a:pt x="3712230" y="322135"/>
              </a:lnTo>
              <a:lnTo>
                <a:pt x="0" y="322135"/>
              </a:lnTo>
              <a:lnTo>
                <a:pt x="0" y="64427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2260056" y="821270"/>
          <a:ext cx="5973714" cy="153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dirty="0" smtClean="0"/>
            <a:t>По видам затрат</a:t>
          </a:r>
          <a:endParaRPr lang="ru-RU" sz="3500" kern="1200" dirty="0"/>
        </a:p>
      </dsp:txBody>
      <dsp:txXfrm>
        <a:off x="2260056" y="821270"/>
        <a:ext cx="5973714" cy="1533979"/>
      </dsp:txXfrm>
    </dsp:sp>
    <dsp:sp modelId="{EFCF0C09-490E-4942-B8F0-BBAECE297D43}">
      <dsp:nvSpPr>
        <dsp:cNvPr id="0" name=""/>
        <dsp:cNvSpPr/>
      </dsp:nvSpPr>
      <dsp:spPr>
        <a:xfrm>
          <a:off x="704" y="2999521"/>
          <a:ext cx="3067958" cy="1533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Оплата сторонних услуг</a:t>
          </a:r>
          <a:endParaRPr lang="ru-RU" sz="3500" kern="1200" dirty="0"/>
        </a:p>
      </dsp:txBody>
      <dsp:txXfrm>
        <a:off x="704" y="2999521"/>
        <a:ext cx="3067958" cy="1533979"/>
      </dsp:txXfrm>
    </dsp:sp>
    <dsp:sp modelId="{D72A7C72-9ED2-4698-AF06-3DA467CEE1F3}">
      <dsp:nvSpPr>
        <dsp:cNvPr id="0" name=""/>
        <dsp:cNvSpPr/>
      </dsp:nvSpPr>
      <dsp:spPr>
        <a:xfrm>
          <a:off x="3712934" y="2999521"/>
          <a:ext cx="3067958" cy="1533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Материалы, топливо и энергия</a:t>
          </a:r>
          <a:endParaRPr lang="ru-RU" sz="3500" kern="1200" dirty="0"/>
        </a:p>
      </dsp:txBody>
      <dsp:txXfrm>
        <a:off x="3712934" y="2999521"/>
        <a:ext cx="3067958" cy="1533979"/>
      </dsp:txXfrm>
    </dsp:sp>
    <dsp:sp modelId="{4E1A91BA-B16E-4E64-846F-4FF05011FAFC}">
      <dsp:nvSpPr>
        <dsp:cNvPr id="0" name=""/>
        <dsp:cNvSpPr/>
      </dsp:nvSpPr>
      <dsp:spPr>
        <a:xfrm>
          <a:off x="7425164" y="2999521"/>
          <a:ext cx="3067958" cy="1533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Амортизация</a:t>
          </a:r>
          <a:endParaRPr lang="ru-RU" sz="3500" kern="1200" dirty="0"/>
        </a:p>
      </dsp:txBody>
      <dsp:txXfrm>
        <a:off x="7425164" y="2999521"/>
        <a:ext cx="3067958" cy="15339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6BC8-9F57-4602-A2BA-4BA8BD36B534}">
      <dsp:nvSpPr>
        <dsp:cNvPr id="0" name=""/>
        <dsp:cNvSpPr/>
      </dsp:nvSpPr>
      <dsp:spPr>
        <a:xfrm>
          <a:off x="5190670" y="1530742"/>
          <a:ext cx="2110157" cy="642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43"/>
              </a:lnTo>
              <a:lnTo>
                <a:pt x="2110157" y="321343"/>
              </a:lnTo>
              <a:lnTo>
                <a:pt x="2110157" y="6426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3339118" y="1530742"/>
          <a:ext cx="1851552" cy="642687"/>
        </a:xfrm>
        <a:custGeom>
          <a:avLst/>
          <a:gdLst/>
          <a:ahLst/>
          <a:cxnLst/>
          <a:rect l="0" t="0" r="0" b="0"/>
          <a:pathLst>
            <a:path>
              <a:moveTo>
                <a:pt x="1851552" y="0"/>
              </a:moveTo>
              <a:lnTo>
                <a:pt x="1851552" y="321343"/>
              </a:lnTo>
              <a:lnTo>
                <a:pt x="0" y="321343"/>
              </a:lnTo>
              <a:lnTo>
                <a:pt x="0" y="6426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2963314" y="533"/>
          <a:ext cx="4454713" cy="1530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i="1" kern="1200" dirty="0" smtClean="0"/>
            <a:t>По отношению к изменению масштабов деятельности</a:t>
          </a:r>
          <a:endParaRPr lang="ru-RU" sz="3300" kern="1200" dirty="0"/>
        </a:p>
      </dsp:txBody>
      <dsp:txXfrm>
        <a:off x="2963314" y="533"/>
        <a:ext cx="4454713" cy="1530208"/>
      </dsp:txXfrm>
    </dsp:sp>
    <dsp:sp modelId="{FBF91BB6-1D32-4656-9A95-51E179018FB2}">
      <dsp:nvSpPr>
        <dsp:cNvPr id="0" name=""/>
        <dsp:cNvSpPr/>
      </dsp:nvSpPr>
      <dsp:spPr>
        <a:xfrm>
          <a:off x="1550304" y="2173430"/>
          <a:ext cx="3577628" cy="15302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Переменные</a:t>
          </a:r>
          <a:endParaRPr lang="ru-RU" sz="3300" kern="1200" dirty="0"/>
        </a:p>
      </dsp:txBody>
      <dsp:txXfrm>
        <a:off x="1550304" y="2173430"/>
        <a:ext cx="3577628" cy="1530208"/>
      </dsp:txXfrm>
    </dsp:sp>
    <dsp:sp modelId="{D72A7C72-9ED2-4698-AF06-3DA467CEE1F3}">
      <dsp:nvSpPr>
        <dsp:cNvPr id="0" name=""/>
        <dsp:cNvSpPr/>
      </dsp:nvSpPr>
      <dsp:spPr>
        <a:xfrm>
          <a:off x="5770620" y="2173430"/>
          <a:ext cx="3060417" cy="15302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Условно-постоянные</a:t>
          </a:r>
          <a:endParaRPr lang="ru-RU" sz="3300" kern="1200" dirty="0"/>
        </a:p>
      </dsp:txBody>
      <dsp:txXfrm>
        <a:off x="5770620" y="2173430"/>
        <a:ext cx="3060417" cy="15302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A6A21-77EA-419B-AD0C-F2081450A9A5}">
      <dsp:nvSpPr>
        <dsp:cNvPr id="0" name=""/>
        <dsp:cNvSpPr/>
      </dsp:nvSpPr>
      <dsp:spPr>
        <a:xfrm>
          <a:off x="-6171086" y="-944776"/>
          <a:ext cx="7351046" cy="7351046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AE27-740F-4EC9-9259-5FC84AF01C1E}">
      <dsp:nvSpPr>
        <dsp:cNvPr id="0" name=""/>
        <dsp:cNvSpPr/>
      </dsp:nvSpPr>
      <dsp:spPr>
        <a:xfrm>
          <a:off x="383123" y="248279"/>
          <a:ext cx="7638682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дифференциация</a:t>
          </a:r>
          <a:endParaRPr lang="ru-RU" sz="2600" kern="1200" dirty="0"/>
        </a:p>
      </dsp:txBody>
      <dsp:txXfrm>
        <a:off x="383123" y="248279"/>
        <a:ext cx="7638682" cy="496340"/>
      </dsp:txXfrm>
    </dsp:sp>
    <dsp:sp modelId="{EED24EF1-B179-4CA8-80CE-DED2FC488C67}">
      <dsp:nvSpPr>
        <dsp:cNvPr id="0" name=""/>
        <dsp:cNvSpPr/>
      </dsp:nvSpPr>
      <dsp:spPr>
        <a:xfrm>
          <a:off x="72910" y="186236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7C661-4CAF-4C98-844B-ED91FA96F7E1}">
      <dsp:nvSpPr>
        <dsp:cNvPr id="0" name=""/>
        <dsp:cNvSpPr/>
      </dsp:nvSpPr>
      <dsp:spPr>
        <a:xfrm>
          <a:off x="832604" y="993227"/>
          <a:ext cx="7189201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комбинирование</a:t>
          </a:r>
          <a:endParaRPr lang="ru-RU" sz="2600" kern="1200" dirty="0"/>
        </a:p>
      </dsp:txBody>
      <dsp:txXfrm>
        <a:off x="832604" y="993227"/>
        <a:ext cx="7189201" cy="496340"/>
      </dsp:txXfrm>
    </dsp:sp>
    <dsp:sp modelId="{192DB103-5BA9-42D9-A0BD-F46EF98AD986}">
      <dsp:nvSpPr>
        <dsp:cNvPr id="0" name=""/>
        <dsp:cNvSpPr/>
      </dsp:nvSpPr>
      <dsp:spPr>
        <a:xfrm>
          <a:off x="522391" y="931184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16B4C-5FD6-401B-8BE3-5C078F22565B}">
      <dsp:nvSpPr>
        <dsp:cNvPr id="0" name=""/>
        <dsp:cNvSpPr/>
      </dsp:nvSpPr>
      <dsp:spPr>
        <a:xfrm>
          <a:off x="1078917" y="1737628"/>
          <a:ext cx="6942888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концентрация</a:t>
          </a:r>
          <a:endParaRPr lang="ru-RU" sz="2600" kern="1200" dirty="0"/>
        </a:p>
      </dsp:txBody>
      <dsp:txXfrm>
        <a:off x="1078917" y="1737628"/>
        <a:ext cx="6942888" cy="496340"/>
      </dsp:txXfrm>
    </dsp:sp>
    <dsp:sp modelId="{A1878740-990F-4CC9-B455-90FCB3BEFBA8}">
      <dsp:nvSpPr>
        <dsp:cNvPr id="0" name=""/>
        <dsp:cNvSpPr/>
      </dsp:nvSpPr>
      <dsp:spPr>
        <a:xfrm>
          <a:off x="768705" y="1675586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B9B4B-0C87-4A21-9C7F-5BDCACB9DCBA}">
      <dsp:nvSpPr>
        <dsp:cNvPr id="0" name=""/>
        <dsp:cNvSpPr/>
      </dsp:nvSpPr>
      <dsp:spPr>
        <a:xfrm>
          <a:off x="1157563" y="2482576"/>
          <a:ext cx="6864242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специализация</a:t>
          </a:r>
          <a:endParaRPr lang="ru-RU" sz="2600" kern="1200" dirty="0"/>
        </a:p>
      </dsp:txBody>
      <dsp:txXfrm>
        <a:off x="1157563" y="2482576"/>
        <a:ext cx="6864242" cy="496340"/>
      </dsp:txXfrm>
    </dsp:sp>
    <dsp:sp modelId="{92AEFE3D-7D70-4CF0-8C99-77E6659D39DB}">
      <dsp:nvSpPr>
        <dsp:cNvPr id="0" name=""/>
        <dsp:cNvSpPr/>
      </dsp:nvSpPr>
      <dsp:spPr>
        <a:xfrm>
          <a:off x="847350" y="2420533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9FD5-B631-4D1A-BD18-4ED8CCC538EB}">
      <dsp:nvSpPr>
        <dsp:cNvPr id="0" name=""/>
        <dsp:cNvSpPr/>
      </dsp:nvSpPr>
      <dsp:spPr>
        <a:xfrm>
          <a:off x="1078917" y="3227523"/>
          <a:ext cx="6942888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универсализация</a:t>
          </a:r>
          <a:endParaRPr lang="ru-RU" sz="2600" kern="1200" dirty="0"/>
        </a:p>
      </dsp:txBody>
      <dsp:txXfrm>
        <a:off x="1078917" y="3227523"/>
        <a:ext cx="6942888" cy="496340"/>
      </dsp:txXfrm>
    </dsp:sp>
    <dsp:sp modelId="{FCAA4265-5A18-43A0-894C-A6186221BCD3}">
      <dsp:nvSpPr>
        <dsp:cNvPr id="0" name=""/>
        <dsp:cNvSpPr/>
      </dsp:nvSpPr>
      <dsp:spPr>
        <a:xfrm>
          <a:off x="768705" y="3165481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6FDC-9357-40A3-942A-0321FAE8646A}">
      <dsp:nvSpPr>
        <dsp:cNvPr id="0" name=""/>
        <dsp:cNvSpPr/>
      </dsp:nvSpPr>
      <dsp:spPr>
        <a:xfrm>
          <a:off x="832604" y="3971925"/>
          <a:ext cx="7189201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пропорциональность</a:t>
          </a:r>
          <a:endParaRPr lang="ru-RU" sz="2600" kern="1200" dirty="0"/>
        </a:p>
      </dsp:txBody>
      <dsp:txXfrm>
        <a:off x="832604" y="3971925"/>
        <a:ext cx="7189201" cy="496340"/>
      </dsp:txXfrm>
    </dsp:sp>
    <dsp:sp modelId="{41D0405D-6A38-48DB-AF56-A6F7BB248832}">
      <dsp:nvSpPr>
        <dsp:cNvPr id="0" name=""/>
        <dsp:cNvSpPr/>
      </dsp:nvSpPr>
      <dsp:spPr>
        <a:xfrm>
          <a:off x="522391" y="3909882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400E-D769-4441-86C7-9C52F6E09180}">
      <dsp:nvSpPr>
        <dsp:cNvPr id="0" name=""/>
        <dsp:cNvSpPr/>
      </dsp:nvSpPr>
      <dsp:spPr>
        <a:xfrm>
          <a:off x="383123" y="4716873"/>
          <a:ext cx="7638682" cy="49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9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прямоточность</a:t>
          </a:r>
          <a:endParaRPr lang="ru-RU" sz="2600" kern="1200"/>
        </a:p>
      </dsp:txBody>
      <dsp:txXfrm>
        <a:off x="383123" y="4716873"/>
        <a:ext cx="7638682" cy="496340"/>
      </dsp:txXfrm>
    </dsp:sp>
    <dsp:sp modelId="{C4CF4187-1169-4CA8-9AB3-E9CF677AD98A}">
      <dsp:nvSpPr>
        <dsp:cNvPr id="0" name=""/>
        <dsp:cNvSpPr/>
      </dsp:nvSpPr>
      <dsp:spPr>
        <a:xfrm>
          <a:off x="72910" y="4654830"/>
          <a:ext cx="620425" cy="620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6BC8-9F57-4602-A2BA-4BA8BD36B534}">
      <dsp:nvSpPr>
        <dsp:cNvPr id="0" name=""/>
        <dsp:cNvSpPr/>
      </dsp:nvSpPr>
      <dsp:spPr>
        <a:xfrm>
          <a:off x="5246913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04"/>
              </a:lnTo>
              <a:lnTo>
                <a:pt x="3784921" y="307004"/>
              </a:lnTo>
              <a:lnTo>
                <a:pt x="3784921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D909-4ABF-4988-AE22-B232B32D8C80}">
      <dsp:nvSpPr>
        <dsp:cNvPr id="0" name=""/>
        <dsp:cNvSpPr/>
      </dsp:nvSpPr>
      <dsp:spPr>
        <a:xfrm>
          <a:off x="5201193" y="2370381"/>
          <a:ext cx="91440" cy="614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D20F-72E3-4864-A576-834BE1D013E4}">
      <dsp:nvSpPr>
        <dsp:cNvPr id="0" name=""/>
        <dsp:cNvSpPr/>
      </dsp:nvSpPr>
      <dsp:spPr>
        <a:xfrm>
          <a:off x="1461992" y="2370381"/>
          <a:ext cx="3784921" cy="614008"/>
        </a:xfrm>
        <a:custGeom>
          <a:avLst/>
          <a:gdLst/>
          <a:ahLst/>
          <a:cxnLst/>
          <a:rect l="0" t="0" r="0" b="0"/>
          <a:pathLst>
            <a:path>
              <a:moveTo>
                <a:pt x="3784921" y="0"/>
              </a:moveTo>
              <a:lnTo>
                <a:pt x="3784921" y="307004"/>
              </a:lnTo>
              <a:lnTo>
                <a:pt x="0" y="307004"/>
              </a:lnTo>
              <a:lnTo>
                <a:pt x="0" y="61400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04D8-625B-41CA-AF7D-B75CD78E0087}">
      <dsp:nvSpPr>
        <dsp:cNvPr id="0" name=""/>
        <dsp:cNvSpPr/>
      </dsp:nvSpPr>
      <dsp:spPr>
        <a:xfrm>
          <a:off x="2859314" y="908457"/>
          <a:ext cx="4775199" cy="1461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Методы ценообразования в логистических системах</a:t>
          </a:r>
          <a:endParaRPr lang="ru-RU" sz="2900" kern="1200" dirty="0"/>
        </a:p>
      </dsp:txBody>
      <dsp:txXfrm>
        <a:off x="2859314" y="908457"/>
        <a:ext cx="4775199" cy="1461923"/>
      </dsp:txXfrm>
    </dsp:sp>
    <dsp:sp modelId="{EFCF0C09-490E-4942-B8F0-BBAECE297D43}">
      <dsp:nvSpPr>
        <dsp:cNvPr id="0" name=""/>
        <dsp:cNvSpPr/>
      </dsp:nvSpPr>
      <dsp:spPr>
        <a:xfrm>
          <a:off x="68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Затратные методы</a:t>
          </a:r>
          <a:endParaRPr lang="ru-RU" sz="2900" kern="1200" dirty="0"/>
        </a:p>
      </dsp:txBody>
      <dsp:txXfrm>
        <a:off x="68" y="2984389"/>
        <a:ext cx="2923847" cy="1461923"/>
      </dsp:txXfrm>
    </dsp:sp>
    <dsp:sp modelId="{FBF91BB6-1D32-4656-9A95-51E179018FB2}">
      <dsp:nvSpPr>
        <dsp:cNvPr id="0" name=""/>
        <dsp:cNvSpPr/>
      </dsp:nvSpPr>
      <dsp:spPr>
        <a:xfrm>
          <a:off x="3537924" y="2984389"/>
          <a:ext cx="3417978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Методы, ориентированные на спрос</a:t>
          </a:r>
          <a:endParaRPr lang="ru-RU" sz="2900" kern="1200" dirty="0"/>
        </a:p>
      </dsp:txBody>
      <dsp:txXfrm>
        <a:off x="3537924" y="2984389"/>
        <a:ext cx="3417978" cy="1461923"/>
      </dsp:txXfrm>
    </dsp:sp>
    <dsp:sp modelId="{D72A7C72-9ED2-4698-AF06-3DA467CEE1F3}">
      <dsp:nvSpPr>
        <dsp:cNvPr id="0" name=""/>
        <dsp:cNvSpPr/>
      </dsp:nvSpPr>
      <dsp:spPr>
        <a:xfrm>
          <a:off x="7569911" y="2984389"/>
          <a:ext cx="2923847" cy="1461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Методы, ориентированные на конкуренцию</a:t>
          </a:r>
          <a:endParaRPr lang="ru-RU" sz="2900" kern="1200" dirty="0"/>
        </a:p>
      </dsp:txBody>
      <dsp:txXfrm>
        <a:off x="7569911" y="2984389"/>
        <a:ext cx="2923847" cy="146192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CA16-602C-4A5D-BB75-02E0864B5264}">
      <dsp:nvSpPr>
        <dsp:cNvPr id="0" name=""/>
        <dsp:cNvSpPr/>
      </dsp:nvSpPr>
      <dsp:spPr>
        <a:xfrm>
          <a:off x="2660951" y="2416628"/>
          <a:ext cx="602417" cy="114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208" y="0"/>
              </a:lnTo>
              <a:lnTo>
                <a:pt x="301208" y="1147898"/>
              </a:lnTo>
              <a:lnTo>
                <a:pt x="602417" y="11478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29751" y="2958168"/>
        <a:ext cx="64818" cy="64818"/>
      </dsp:txXfrm>
    </dsp:sp>
    <dsp:sp modelId="{DEBDB618-3729-4E96-97D6-28FA704E5879}">
      <dsp:nvSpPr>
        <dsp:cNvPr id="0" name=""/>
        <dsp:cNvSpPr/>
      </dsp:nvSpPr>
      <dsp:spPr>
        <a:xfrm>
          <a:off x="2660951" y="2370908"/>
          <a:ext cx="602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417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7099" y="2401568"/>
        <a:ext cx="30120" cy="30120"/>
      </dsp:txXfrm>
    </dsp:sp>
    <dsp:sp modelId="{0B1548DD-AAC6-48DE-96D9-C9AA72962CCF}">
      <dsp:nvSpPr>
        <dsp:cNvPr id="0" name=""/>
        <dsp:cNvSpPr/>
      </dsp:nvSpPr>
      <dsp:spPr>
        <a:xfrm>
          <a:off x="2660951" y="1268729"/>
          <a:ext cx="602417" cy="1147898"/>
        </a:xfrm>
        <a:custGeom>
          <a:avLst/>
          <a:gdLst/>
          <a:ahLst/>
          <a:cxnLst/>
          <a:rect l="0" t="0" r="0" b="0"/>
          <a:pathLst>
            <a:path>
              <a:moveTo>
                <a:pt x="0" y="1147898"/>
              </a:moveTo>
              <a:lnTo>
                <a:pt x="301208" y="1147898"/>
              </a:lnTo>
              <a:lnTo>
                <a:pt x="301208" y="0"/>
              </a:lnTo>
              <a:lnTo>
                <a:pt x="60241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29751" y="1810269"/>
        <a:ext cx="64818" cy="64818"/>
      </dsp:txXfrm>
    </dsp:sp>
    <dsp:sp modelId="{36AD1BCC-A1BF-42F2-8ED2-10217D3F50C9}">
      <dsp:nvSpPr>
        <dsp:cNvPr id="0" name=""/>
        <dsp:cNvSpPr/>
      </dsp:nvSpPr>
      <dsp:spPr>
        <a:xfrm rot="16200000">
          <a:off x="126129" y="2058148"/>
          <a:ext cx="4352686" cy="716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Функции цен в логистике</a:t>
          </a:r>
          <a:endParaRPr lang="ru-RU" sz="3100" kern="1200" dirty="0"/>
        </a:p>
      </dsp:txBody>
      <dsp:txXfrm>
        <a:off x="126129" y="2058148"/>
        <a:ext cx="4352686" cy="716959"/>
      </dsp:txXfrm>
    </dsp:sp>
    <dsp:sp modelId="{9F36C390-590A-4817-9687-861DE3018C0B}">
      <dsp:nvSpPr>
        <dsp:cNvPr id="0" name=""/>
        <dsp:cNvSpPr/>
      </dsp:nvSpPr>
      <dsp:spPr>
        <a:xfrm>
          <a:off x="3263368" y="809570"/>
          <a:ext cx="5344524" cy="918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Показатель конъюнктуры рынка</a:t>
          </a:r>
          <a:endParaRPr lang="ru-RU" sz="2900" kern="1200" dirty="0"/>
        </a:p>
      </dsp:txBody>
      <dsp:txXfrm>
        <a:off x="3263368" y="809570"/>
        <a:ext cx="5344524" cy="918318"/>
      </dsp:txXfrm>
    </dsp:sp>
    <dsp:sp modelId="{E74F5310-FC24-4A9F-9A5A-8B51212336F9}">
      <dsp:nvSpPr>
        <dsp:cNvPr id="0" name=""/>
        <dsp:cNvSpPr/>
      </dsp:nvSpPr>
      <dsp:spPr>
        <a:xfrm>
          <a:off x="3263368" y="1957469"/>
          <a:ext cx="5344524" cy="918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Посредник при обмене товаров</a:t>
          </a:r>
          <a:endParaRPr lang="ru-RU" sz="2900" kern="1200" dirty="0"/>
        </a:p>
      </dsp:txBody>
      <dsp:txXfrm>
        <a:off x="3263368" y="1957469"/>
        <a:ext cx="5344524" cy="918318"/>
      </dsp:txXfrm>
    </dsp:sp>
    <dsp:sp modelId="{9C0F2099-D400-49CC-A26A-6DF65ADA6778}">
      <dsp:nvSpPr>
        <dsp:cNvPr id="0" name=""/>
        <dsp:cNvSpPr/>
      </dsp:nvSpPr>
      <dsp:spPr>
        <a:xfrm>
          <a:off x="3263368" y="3105367"/>
          <a:ext cx="5344524" cy="918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Орудие конкурентной борьбы</a:t>
          </a:r>
          <a:endParaRPr lang="ru-RU" sz="2900" kern="1200" dirty="0"/>
        </a:p>
      </dsp:txBody>
      <dsp:txXfrm>
        <a:off x="3263368" y="3105367"/>
        <a:ext cx="5344524" cy="9183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C227-EADA-4BB8-825C-FA8884BF9F4C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8BE5-E5DA-4B1D-B012-FF4D06AC48AB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возможность накопления большого объема материала на входе и выходе</a:t>
          </a:r>
          <a:endParaRPr lang="ru-RU" sz="3000" kern="1200" dirty="0"/>
        </a:p>
      </dsp:txBody>
      <dsp:txXfrm>
        <a:off x="942848" y="1675172"/>
        <a:ext cx="3283712" cy="3126325"/>
      </dsp:txXfrm>
    </dsp:sp>
    <dsp:sp modelId="{7E60F918-F0E0-4622-8652-6D5407B1B412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затруднено управление движением материальных потоков и контроль за запасами</a:t>
          </a:r>
          <a:endParaRPr lang="ru-RU" sz="3000" kern="1200" dirty="0"/>
        </a:p>
      </dsp:txBody>
      <dsp:txXfrm>
        <a:off x="4299712" y="1675172"/>
        <a:ext cx="3283712" cy="3126325"/>
      </dsp:txXfrm>
    </dsp:sp>
    <dsp:sp modelId="{528258E3-15C5-4D15-B16C-F711CF796C34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8A8E4-8EF9-4A52-B9D3-7B950F6842F3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1B1B-7559-4A7F-8DFA-623399FEF6DC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C227-EADA-4BB8-825C-FA8884BF9F4C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8BE5-E5DA-4B1D-B012-FF4D06AC48AB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уменьшение объема запасов на рабочих местах;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сокращение длительности производственного процесса;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постоянный контроль за запасами</a:t>
          </a:r>
          <a:endParaRPr lang="ru-RU" sz="2200" kern="1200" dirty="0"/>
        </a:p>
      </dsp:txBody>
      <dsp:txXfrm>
        <a:off x="942848" y="1675172"/>
        <a:ext cx="3283712" cy="3126325"/>
      </dsp:txXfrm>
    </dsp:sp>
    <dsp:sp modelId="{7E60F918-F0E0-4622-8652-6D5407B1B412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низкая эффективность при хранении разнородной продукции;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Необходимость значительных вложений в создание автоматизированной системы управления </a:t>
          </a:r>
          <a:endParaRPr lang="ru-RU" sz="2200" kern="1200" dirty="0"/>
        </a:p>
      </dsp:txBody>
      <dsp:txXfrm>
        <a:off x="4299712" y="1675172"/>
        <a:ext cx="3283712" cy="3126325"/>
      </dsp:txXfrm>
    </dsp:sp>
    <dsp:sp modelId="{528258E3-15C5-4D15-B16C-F711CF796C34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8A8E4-8EF9-4A52-B9D3-7B950F6842F3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1B1B-7559-4A7F-8DFA-623399FEF6DC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C227-EADA-4BB8-825C-FA8884BF9F4C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8BE5-E5DA-4B1D-B012-FF4D06AC48AB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возможность использования вытягивающей системы управления материальными потоками;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минимальный нормативный производственный запас</a:t>
          </a:r>
        </a:p>
      </dsp:txBody>
      <dsp:txXfrm>
        <a:off x="942848" y="1675172"/>
        <a:ext cx="3283712" cy="3126325"/>
      </dsp:txXfrm>
    </dsp:sp>
    <dsp:sp modelId="{7E60F918-F0E0-4622-8652-6D5407B1B412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зависимость от поставщиков;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сложность управления</a:t>
          </a:r>
          <a:endParaRPr lang="ru-RU" sz="2300" kern="1200" dirty="0"/>
        </a:p>
      </dsp:txBody>
      <dsp:txXfrm>
        <a:off x="4299712" y="1675172"/>
        <a:ext cx="3283712" cy="3126325"/>
      </dsp:txXfrm>
    </dsp:sp>
    <dsp:sp modelId="{528258E3-15C5-4D15-B16C-F711CF796C34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8A8E4-8EF9-4A52-B9D3-7B950F6842F3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1B1B-7559-4A7F-8DFA-623399FEF6DC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D617F-1C2F-4169-A704-C8704A5F2C07}">
      <dsp:nvSpPr>
        <dsp:cNvPr id="0" name=""/>
        <dsp:cNvSpPr/>
      </dsp:nvSpPr>
      <dsp:spPr>
        <a:xfrm>
          <a:off x="-5603356" y="-857940"/>
          <a:ext cx="6672509" cy="6672509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FFF0F-B4D6-4FCD-9191-20F039B4F2DF}">
      <dsp:nvSpPr>
        <dsp:cNvPr id="0" name=""/>
        <dsp:cNvSpPr/>
      </dsp:nvSpPr>
      <dsp:spPr>
        <a:xfrm>
          <a:off x="687980" y="495662"/>
          <a:ext cx="10118447" cy="991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86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Наука  о системной рационализации управления процессами развития производственных систем</a:t>
          </a:r>
          <a:endParaRPr lang="ru-RU" sz="3000" kern="1200" dirty="0"/>
        </a:p>
      </dsp:txBody>
      <dsp:txXfrm>
        <a:off x="687980" y="495662"/>
        <a:ext cx="10118447" cy="991325"/>
      </dsp:txXfrm>
    </dsp:sp>
    <dsp:sp modelId="{7801A8A4-1918-4900-9BFD-334B4981BC6B}">
      <dsp:nvSpPr>
        <dsp:cNvPr id="0" name=""/>
        <dsp:cNvSpPr/>
      </dsp:nvSpPr>
      <dsp:spPr>
        <a:xfrm>
          <a:off x="68401" y="371747"/>
          <a:ext cx="1239157" cy="1239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E9906-D92E-4196-8CC2-90B1D8F5751C}">
      <dsp:nvSpPr>
        <dsp:cNvPr id="0" name=""/>
        <dsp:cNvSpPr/>
      </dsp:nvSpPr>
      <dsp:spPr>
        <a:xfrm>
          <a:off x="1048327" y="1982651"/>
          <a:ext cx="9758100" cy="991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86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Теория о рационализации процессов управления организацией </a:t>
          </a:r>
          <a:endParaRPr lang="ru-RU" sz="3000" kern="1200" dirty="0"/>
        </a:p>
      </dsp:txBody>
      <dsp:txXfrm>
        <a:off x="1048327" y="1982651"/>
        <a:ext cx="9758100" cy="991325"/>
      </dsp:txXfrm>
    </dsp:sp>
    <dsp:sp modelId="{84849DEA-2E33-4182-9E72-6B44077AC9D4}">
      <dsp:nvSpPr>
        <dsp:cNvPr id="0" name=""/>
        <dsp:cNvSpPr/>
      </dsp:nvSpPr>
      <dsp:spPr>
        <a:xfrm>
          <a:off x="428748" y="1858735"/>
          <a:ext cx="1239157" cy="1239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B7C10-AF7D-40BD-9497-5A4B8FD25556}">
      <dsp:nvSpPr>
        <dsp:cNvPr id="0" name=""/>
        <dsp:cNvSpPr/>
      </dsp:nvSpPr>
      <dsp:spPr>
        <a:xfrm>
          <a:off x="687980" y="3469640"/>
          <a:ext cx="10118447" cy="991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86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Методология синхронизации, оптимизации и интеграции потоков в производственных системах</a:t>
          </a:r>
          <a:endParaRPr lang="ru-RU" sz="3000" kern="1200" dirty="0"/>
        </a:p>
      </dsp:txBody>
      <dsp:txXfrm>
        <a:off x="687980" y="3469640"/>
        <a:ext cx="10118447" cy="991325"/>
      </dsp:txXfrm>
    </dsp:sp>
    <dsp:sp modelId="{4BF508EE-254E-4F69-9CFD-D9DDA4F4720F}">
      <dsp:nvSpPr>
        <dsp:cNvPr id="0" name=""/>
        <dsp:cNvSpPr/>
      </dsp:nvSpPr>
      <dsp:spPr>
        <a:xfrm>
          <a:off x="68401" y="3345724"/>
          <a:ext cx="1239157" cy="1239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Основные принципы работы </a:t>
          </a:r>
          <a:r>
            <a:rPr lang="en-US" sz="1800" kern="1200" dirty="0" smtClean="0"/>
            <a:t>MRP</a:t>
          </a:r>
          <a:r>
            <a:rPr lang="ru-RU" sz="1800" kern="1200" dirty="0" smtClean="0"/>
            <a:t>-систем.</a:t>
          </a:r>
          <a:endParaRPr lang="ru-RU" sz="18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2. </a:t>
          </a:r>
          <a:r>
            <a:rPr lang="ru-RU" sz="1800" kern="1200" dirty="0" smtClean="0"/>
            <a:t>Система планирования потребности в материалах (</a:t>
          </a:r>
          <a:r>
            <a:rPr lang="en-US" sz="1800" kern="1200" dirty="0" smtClean="0"/>
            <a:t>MRP I</a:t>
          </a:r>
          <a:r>
            <a:rPr lang="ru-RU" sz="1800" kern="1200" dirty="0" smtClean="0"/>
            <a:t>) и особенности ее внедрения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Входные данные для </a:t>
          </a:r>
          <a:r>
            <a:rPr lang="en-US" sz="1800" kern="1200" dirty="0" smtClean="0"/>
            <a:t>MRP</a:t>
          </a:r>
          <a:r>
            <a:rPr lang="ru-RU" sz="1800" kern="1200" dirty="0" smtClean="0"/>
            <a:t>-систем. Порядок расчета списка материалов (</a:t>
          </a:r>
          <a:r>
            <a:rPr lang="en-US" sz="1800" kern="1200" dirty="0" smtClean="0"/>
            <a:t>BOM</a:t>
          </a:r>
          <a:r>
            <a:rPr lang="ru-RU" sz="1800" kern="1200" dirty="0" smtClean="0"/>
            <a:t>).</a:t>
          </a:r>
          <a:endParaRPr lang="ru-RU" sz="18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Основные модули системы </a:t>
          </a:r>
          <a:r>
            <a:rPr lang="en-US" sz="1800" kern="1200" dirty="0" smtClean="0"/>
            <a:t>MRP II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17C03-AD37-4DD7-9DE9-FFF42832DBFE}">
      <dsp:nvSpPr>
        <dsp:cNvPr id="0" name=""/>
        <dsp:cNvSpPr/>
      </dsp:nvSpPr>
      <dsp:spPr>
        <a:xfrm>
          <a:off x="5435600" y="2376218"/>
          <a:ext cx="3845726" cy="6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20"/>
              </a:lnTo>
              <a:lnTo>
                <a:pt x="3845726" y="333720"/>
              </a:lnTo>
              <a:lnTo>
                <a:pt x="3845726" y="66744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B5698-B6A6-405E-9E3E-FAEDA1483B96}">
      <dsp:nvSpPr>
        <dsp:cNvPr id="0" name=""/>
        <dsp:cNvSpPr/>
      </dsp:nvSpPr>
      <dsp:spPr>
        <a:xfrm>
          <a:off x="5389879" y="2376218"/>
          <a:ext cx="91440" cy="667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744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EB43F-6E0C-4BD0-AD83-81984EBEA85D}">
      <dsp:nvSpPr>
        <dsp:cNvPr id="0" name=""/>
        <dsp:cNvSpPr/>
      </dsp:nvSpPr>
      <dsp:spPr>
        <a:xfrm>
          <a:off x="1589873" y="2376218"/>
          <a:ext cx="3845726" cy="667440"/>
        </a:xfrm>
        <a:custGeom>
          <a:avLst/>
          <a:gdLst/>
          <a:ahLst/>
          <a:cxnLst/>
          <a:rect l="0" t="0" r="0" b="0"/>
          <a:pathLst>
            <a:path>
              <a:moveTo>
                <a:pt x="3845726" y="0"/>
              </a:moveTo>
              <a:lnTo>
                <a:pt x="3845726" y="333720"/>
              </a:lnTo>
              <a:lnTo>
                <a:pt x="0" y="333720"/>
              </a:lnTo>
              <a:lnTo>
                <a:pt x="0" y="66744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600DE-853C-4654-B512-A112C4C7106F}">
      <dsp:nvSpPr>
        <dsp:cNvPr id="0" name=""/>
        <dsp:cNvSpPr/>
      </dsp:nvSpPr>
      <dsp:spPr>
        <a:xfrm>
          <a:off x="3846456" y="787075"/>
          <a:ext cx="3178286" cy="1589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Принципы работы </a:t>
          </a:r>
          <a:r>
            <a:rPr lang="en-US" sz="2300" kern="1200" dirty="0" smtClean="0"/>
            <a:t>MRP-</a:t>
          </a:r>
          <a:r>
            <a:rPr lang="ru-RU" sz="2300" kern="1200" dirty="0" smtClean="0"/>
            <a:t>систем</a:t>
          </a:r>
          <a:endParaRPr lang="ru-RU" sz="2300" kern="1200" dirty="0"/>
        </a:p>
      </dsp:txBody>
      <dsp:txXfrm>
        <a:off x="3846456" y="787075"/>
        <a:ext cx="3178286" cy="1589143"/>
      </dsp:txXfrm>
    </dsp:sp>
    <dsp:sp modelId="{B4CD9CD9-BB8A-493C-8C5F-12BC9290A3F0}">
      <dsp:nvSpPr>
        <dsp:cNvPr id="0" name=""/>
        <dsp:cNvSpPr/>
      </dsp:nvSpPr>
      <dsp:spPr>
        <a:xfrm>
          <a:off x="729" y="3043658"/>
          <a:ext cx="3178286" cy="1589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наличие горизонтальных и вертикальных зависимостей</a:t>
          </a:r>
          <a:br>
            <a:rPr lang="ru-RU" sz="2300" kern="1200" dirty="0" smtClean="0"/>
          </a:br>
          <a:r>
            <a:rPr lang="ru-RU" sz="2300" kern="1200" dirty="0" smtClean="0"/>
            <a:t>в структуре продукта</a:t>
          </a:r>
          <a:endParaRPr lang="ru-RU" sz="2300" kern="1200" dirty="0"/>
        </a:p>
      </dsp:txBody>
      <dsp:txXfrm>
        <a:off x="729" y="3043658"/>
        <a:ext cx="3178286" cy="1589143"/>
      </dsp:txXfrm>
    </dsp:sp>
    <dsp:sp modelId="{557BDDDF-E151-4BA4-AD2D-7753334680B4}">
      <dsp:nvSpPr>
        <dsp:cNvPr id="0" name=""/>
        <dsp:cNvSpPr/>
      </dsp:nvSpPr>
      <dsp:spPr>
        <a:xfrm>
          <a:off x="3846456" y="3043658"/>
          <a:ext cx="3178286" cy="1589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преобразование валовой (брутто-) потребности в чистую</a:t>
          </a:r>
          <a:br>
            <a:rPr lang="ru-RU" sz="2300" kern="1200" dirty="0" smtClean="0"/>
          </a:br>
          <a:r>
            <a:rPr lang="ru-RU" sz="2300" kern="1200" dirty="0" smtClean="0"/>
            <a:t>(нетто-) потребность</a:t>
          </a:r>
          <a:endParaRPr lang="ru-RU" sz="2300" kern="1200" dirty="0"/>
        </a:p>
      </dsp:txBody>
      <dsp:txXfrm>
        <a:off x="3846456" y="3043658"/>
        <a:ext cx="3178286" cy="1589143"/>
      </dsp:txXfrm>
    </dsp:sp>
    <dsp:sp modelId="{92ADAC0E-28D1-427D-B8A7-C6246F9B6F9C}">
      <dsp:nvSpPr>
        <dsp:cNvPr id="0" name=""/>
        <dsp:cNvSpPr/>
      </dsp:nvSpPr>
      <dsp:spPr>
        <a:xfrm>
          <a:off x="7692183" y="3043658"/>
          <a:ext cx="3178286" cy="1589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учет длительности цикла (</a:t>
          </a:r>
          <a:r>
            <a:rPr lang="en-US" sz="2300" kern="1200" dirty="0" smtClean="0"/>
            <a:t>lead time</a:t>
          </a:r>
          <a:r>
            <a:rPr lang="ru-RU" sz="2300" kern="1200" dirty="0" smtClean="0"/>
            <a:t>), производственного</a:t>
          </a:r>
          <a:br>
            <a:rPr lang="ru-RU" sz="2300" kern="1200" dirty="0" smtClean="0"/>
          </a:br>
          <a:r>
            <a:rPr lang="ru-RU" sz="2300" kern="1200" dirty="0" smtClean="0"/>
            <a:t>и закупки</a:t>
          </a:r>
          <a:endParaRPr lang="ru-RU" sz="2300" kern="1200" dirty="0"/>
        </a:p>
      </dsp:txBody>
      <dsp:txXfrm>
        <a:off x="7692183" y="3043658"/>
        <a:ext cx="3178286" cy="158914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51323-3314-4F4D-AAF5-DEBAF43AD3D2}">
      <dsp:nvSpPr>
        <dsp:cNvPr id="0" name=""/>
        <dsp:cNvSpPr/>
      </dsp:nvSpPr>
      <dsp:spPr>
        <a:xfrm>
          <a:off x="5296616" y="2214218"/>
          <a:ext cx="3797752" cy="83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719"/>
              </a:lnTo>
              <a:lnTo>
                <a:pt x="3797752" y="495719"/>
              </a:lnTo>
              <a:lnTo>
                <a:pt x="3797752" y="8315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EE274-25D5-41D4-8DF0-B5B2C96A6FB6}">
      <dsp:nvSpPr>
        <dsp:cNvPr id="0" name=""/>
        <dsp:cNvSpPr/>
      </dsp:nvSpPr>
      <dsp:spPr>
        <a:xfrm>
          <a:off x="5182394" y="2214218"/>
          <a:ext cx="91440" cy="831530"/>
        </a:xfrm>
        <a:custGeom>
          <a:avLst/>
          <a:gdLst/>
          <a:ahLst/>
          <a:cxnLst/>
          <a:rect l="0" t="0" r="0" b="0"/>
          <a:pathLst>
            <a:path>
              <a:moveTo>
                <a:pt x="114222" y="0"/>
              </a:moveTo>
              <a:lnTo>
                <a:pt x="114222" y="495719"/>
              </a:lnTo>
              <a:lnTo>
                <a:pt x="45720" y="495719"/>
              </a:lnTo>
              <a:lnTo>
                <a:pt x="45720" y="8315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1BFEC-C24F-4849-A34E-FDA9E3F93F1C}">
      <dsp:nvSpPr>
        <dsp:cNvPr id="0" name=""/>
        <dsp:cNvSpPr/>
      </dsp:nvSpPr>
      <dsp:spPr>
        <a:xfrm>
          <a:off x="1498863" y="2214218"/>
          <a:ext cx="3797752" cy="831530"/>
        </a:xfrm>
        <a:custGeom>
          <a:avLst/>
          <a:gdLst/>
          <a:ahLst/>
          <a:cxnLst/>
          <a:rect l="0" t="0" r="0" b="0"/>
          <a:pathLst>
            <a:path>
              <a:moveTo>
                <a:pt x="3797752" y="0"/>
              </a:moveTo>
              <a:lnTo>
                <a:pt x="3797752" y="495719"/>
              </a:lnTo>
              <a:lnTo>
                <a:pt x="0" y="495719"/>
              </a:lnTo>
              <a:lnTo>
                <a:pt x="0" y="8315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1F687-744D-47F4-BA3C-3476467C931A}">
      <dsp:nvSpPr>
        <dsp:cNvPr id="0" name=""/>
        <dsp:cNvSpPr/>
      </dsp:nvSpPr>
      <dsp:spPr>
        <a:xfrm>
          <a:off x="3906785" y="775032"/>
          <a:ext cx="2779663" cy="1439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0308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Режимы работы </a:t>
          </a:r>
          <a:r>
            <a:rPr lang="en-US" sz="2100" kern="1200" dirty="0" smtClean="0"/>
            <a:t>MRP-</a:t>
          </a:r>
          <a:r>
            <a:rPr lang="ru-RU" sz="2100" kern="1200" dirty="0" smtClean="0"/>
            <a:t>систем</a:t>
          </a:r>
          <a:endParaRPr lang="ru-RU" sz="2100" kern="1200" dirty="0"/>
        </a:p>
      </dsp:txBody>
      <dsp:txXfrm>
        <a:off x="3906785" y="775032"/>
        <a:ext cx="2779663" cy="1439186"/>
      </dsp:txXfrm>
    </dsp:sp>
    <dsp:sp modelId="{A4A669CB-DAE7-46AE-AED2-558DF6908627}">
      <dsp:nvSpPr>
        <dsp:cNvPr id="0" name=""/>
        <dsp:cNvSpPr/>
      </dsp:nvSpPr>
      <dsp:spPr>
        <a:xfrm>
          <a:off x="4462717" y="1894399"/>
          <a:ext cx="2501697" cy="479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19685" rIns="78740" bIns="19685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4462717" y="1894399"/>
        <a:ext cx="2501697" cy="479728"/>
      </dsp:txXfrm>
    </dsp:sp>
    <dsp:sp modelId="{3D72C7B0-6996-433C-A89B-A32C7CF13EF7}">
      <dsp:nvSpPr>
        <dsp:cNvPr id="0" name=""/>
        <dsp:cNvSpPr/>
      </dsp:nvSpPr>
      <dsp:spPr>
        <a:xfrm>
          <a:off x="109032" y="3045748"/>
          <a:ext cx="2779663" cy="1439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0308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Периодический пересчет всего плана</a:t>
          </a:r>
          <a:endParaRPr lang="ru-RU" sz="2100" kern="1200" dirty="0"/>
        </a:p>
      </dsp:txBody>
      <dsp:txXfrm>
        <a:off x="109032" y="3045748"/>
        <a:ext cx="2779663" cy="1439186"/>
      </dsp:txXfrm>
    </dsp:sp>
    <dsp:sp modelId="{ABAFBCC2-529E-4EF9-B2AC-AF395D6E3920}">
      <dsp:nvSpPr>
        <dsp:cNvPr id="0" name=""/>
        <dsp:cNvSpPr/>
      </dsp:nvSpPr>
      <dsp:spPr>
        <a:xfrm>
          <a:off x="664964" y="4165116"/>
          <a:ext cx="2501697" cy="479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Полный пересчет</a:t>
          </a:r>
          <a:endParaRPr lang="ru-RU" sz="2500" kern="1200" dirty="0"/>
        </a:p>
      </dsp:txBody>
      <dsp:txXfrm>
        <a:off x="664964" y="4165116"/>
        <a:ext cx="2501697" cy="479728"/>
      </dsp:txXfrm>
    </dsp:sp>
    <dsp:sp modelId="{BCA869B4-7436-4AF0-8FD7-D0F688DA4DD9}">
      <dsp:nvSpPr>
        <dsp:cNvPr id="0" name=""/>
        <dsp:cNvSpPr/>
      </dsp:nvSpPr>
      <dsp:spPr>
        <a:xfrm>
          <a:off x="3838282" y="3045748"/>
          <a:ext cx="2779663" cy="1439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0308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Пересчет плана только по изменившимся позициям</a:t>
          </a:r>
          <a:endParaRPr lang="ru-RU" sz="2100" kern="1200" dirty="0"/>
        </a:p>
      </dsp:txBody>
      <dsp:txXfrm>
        <a:off x="3838282" y="3045748"/>
        <a:ext cx="2779663" cy="1439186"/>
      </dsp:txXfrm>
    </dsp:sp>
    <dsp:sp modelId="{C3260FDB-EC15-4C6C-B07C-045F30140956}">
      <dsp:nvSpPr>
        <dsp:cNvPr id="0" name=""/>
        <dsp:cNvSpPr/>
      </dsp:nvSpPr>
      <dsp:spPr>
        <a:xfrm>
          <a:off x="4257209" y="4165116"/>
          <a:ext cx="2775708" cy="479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Пересчет «по изменениям» </a:t>
          </a:r>
          <a:endParaRPr lang="ru-RU" sz="1700" kern="1200" dirty="0"/>
        </a:p>
      </dsp:txBody>
      <dsp:txXfrm>
        <a:off x="4257209" y="4165116"/>
        <a:ext cx="2775708" cy="479728"/>
      </dsp:txXfrm>
    </dsp:sp>
    <dsp:sp modelId="{C4F176FF-ADE1-48F8-B288-36B98284DAC0}">
      <dsp:nvSpPr>
        <dsp:cNvPr id="0" name=""/>
        <dsp:cNvSpPr/>
      </dsp:nvSpPr>
      <dsp:spPr>
        <a:xfrm>
          <a:off x="7704538" y="3045748"/>
          <a:ext cx="2779663" cy="1439186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20308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Пересчет по изменениям и </a:t>
          </a:r>
          <a:r>
            <a:rPr lang="ru-RU" sz="2100" kern="1200" dirty="0" err="1" smtClean="0"/>
            <a:t>периодческий</a:t>
          </a:r>
          <a:r>
            <a:rPr lang="ru-RU" sz="2100" kern="1200" dirty="0" smtClean="0"/>
            <a:t> пересчет</a:t>
          </a:r>
          <a:endParaRPr lang="ru-RU" sz="2100" kern="1200" dirty="0"/>
        </a:p>
      </dsp:txBody>
      <dsp:txXfrm>
        <a:off x="7704538" y="3045748"/>
        <a:ext cx="2779663" cy="1439186"/>
      </dsp:txXfrm>
    </dsp:sp>
    <dsp:sp modelId="{D87A2A4D-F9D6-4D94-A627-E98D87446EA8}">
      <dsp:nvSpPr>
        <dsp:cNvPr id="0" name=""/>
        <dsp:cNvSpPr/>
      </dsp:nvSpPr>
      <dsp:spPr>
        <a:xfrm>
          <a:off x="8260470" y="4165116"/>
          <a:ext cx="2501697" cy="479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Выборочный пересчет</a:t>
          </a:r>
          <a:endParaRPr lang="ru-RU" sz="1900" kern="1200" dirty="0"/>
        </a:p>
      </dsp:txBody>
      <dsp:txXfrm>
        <a:off x="8260470" y="4165116"/>
        <a:ext cx="2501697" cy="47972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6C4EF-66B2-469E-B0A1-D421E606BEE0}">
      <dsp:nvSpPr>
        <dsp:cNvPr id="0" name=""/>
        <dsp:cNvSpPr/>
      </dsp:nvSpPr>
      <dsp:spPr>
        <a:xfrm rot="16200000">
          <a:off x="765628" y="-765628"/>
          <a:ext cx="2598057" cy="412931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Брутто-потребность</a:t>
          </a:r>
          <a:endParaRPr lang="ru-RU" sz="3400" kern="1200" dirty="0"/>
        </a:p>
      </dsp:txBody>
      <dsp:txXfrm rot="5400000">
        <a:off x="-1" y="1"/>
        <a:ext cx="4129314" cy="1948542"/>
      </dsp:txXfrm>
    </dsp:sp>
    <dsp:sp modelId="{18A1E264-CF05-488A-9883-6B440F6C8EFC}">
      <dsp:nvSpPr>
        <dsp:cNvPr id="0" name=""/>
        <dsp:cNvSpPr/>
      </dsp:nvSpPr>
      <dsp:spPr>
        <a:xfrm>
          <a:off x="4129314" y="0"/>
          <a:ext cx="4129314" cy="2598057"/>
        </a:xfrm>
        <a:prstGeom prst="round1Rect">
          <a:avLst/>
        </a:prstGeom>
        <a:solidFill>
          <a:schemeClr val="accent4">
            <a:hueOff val="314440"/>
            <a:satOff val="2336"/>
            <a:lumOff val="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Нетто-потребность</a:t>
          </a:r>
          <a:endParaRPr lang="ru-RU" sz="3400" kern="1200" dirty="0"/>
        </a:p>
      </dsp:txBody>
      <dsp:txXfrm>
        <a:off x="4129314" y="0"/>
        <a:ext cx="4129314" cy="1948542"/>
      </dsp:txXfrm>
    </dsp:sp>
    <dsp:sp modelId="{8B6DE7FF-894C-4F87-AF2B-4579D4654ECB}">
      <dsp:nvSpPr>
        <dsp:cNvPr id="0" name=""/>
        <dsp:cNvSpPr/>
      </dsp:nvSpPr>
      <dsp:spPr>
        <a:xfrm rot="10800000">
          <a:off x="0" y="2598057"/>
          <a:ext cx="4129314" cy="2598057"/>
        </a:xfrm>
        <a:prstGeom prst="round1Rect">
          <a:avLst/>
        </a:prstGeom>
        <a:solidFill>
          <a:schemeClr val="accent4">
            <a:hueOff val="628881"/>
            <a:satOff val="4671"/>
            <a:lumOff val="10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План закупок</a:t>
          </a:r>
          <a:endParaRPr lang="ru-RU" sz="3400" kern="1200" dirty="0"/>
        </a:p>
      </dsp:txBody>
      <dsp:txXfrm rot="10800000">
        <a:off x="0" y="3247571"/>
        <a:ext cx="4129314" cy="1948542"/>
      </dsp:txXfrm>
    </dsp:sp>
    <dsp:sp modelId="{7ED901F5-623A-4F00-991E-78C6EEE3E17E}">
      <dsp:nvSpPr>
        <dsp:cNvPr id="0" name=""/>
        <dsp:cNvSpPr/>
      </dsp:nvSpPr>
      <dsp:spPr>
        <a:xfrm rot="5400000">
          <a:off x="4894942" y="1832428"/>
          <a:ext cx="2598057" cy="4129314"/>
        </a:xfrm>
        <a:prstGeom prst="round1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Производственный план</a:t>
          </a:r>
          <a:endParaRPr lang="ru-RU" sz="3400" kern="1200" dirty="0"/>
        </a:p>
      </dsp:txBody>
      <dsp:txXfrm rot="-5400000">
        <a:off x="4129313" y="3247571"/>
        <a:ext cx="4129314" cy="1948542"/>
      </dsp:txXfrm>
    </dsp:sp>
    <dsp:sp modelId="{5EA9D1A9-D47C-4564-9F7A-624F3E8DAC8A}">
      <dsp:nvSpPr>
        <dsp:cNvPr id="0" name=""/>
        <dsp:cNvSpPr/>
      </dsp:nvSpPr>
      <dsp:spPr>
        <a:xfrm>
          <a:off x="2890519" y="1948542"/>
          <a:ext cx="2477588" cy="1299028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MRP-</a:t>
          </a:r>
          <a:r>
            <a:rPr lang="ru-RU" sz="3400" kern="1200" dirty="0" smtClean="0"/>
            <a:t>план</a:t>
          </a:r>
          <a:endParaRPr lang="ru-RU" sz="3400" kern="1200" dirty="0"/>
        </a:p>
      </dsp:txBody>
      <dsp:txXfrm>
        <a:off x="2953932" y="2011955"/>
        <a:ext cx="2350762" cy="117220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B444-CFA9-4B65-B419-76519A592D37}">
      <dsp:nvSpPr>
        <dsp:cNvPr id="0" name=""/>
        <dsp:cNvSpPr/>
      </dsp:nvSpPr>
      <dsp:spPr>
        <a:xfrm>
          <a:off x="0" y="3527425"/>
          <a:ext cx="8128000" cy="1227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 уровень</a:t>
          </a:r>
          <a:endParaRPr lang="ru-RU" sz="3500" kern="1200" dirty="0"/>
        </a:p>
      </dsp:txBody>
      <dsp:txXfrm>
        <a:off x="0" y="3527425"/>
        <a:ext cx="2438400" cy="1227137"/>
      </dsp:txXfrm>
    </dsp:sp>
    <dsp:sp modelId="{C93341AB-5FE4-4868-9657-D3B163DAE4E6}">
      <dsp:nvSpPr>
        <dsp:cNvPr id="0" name=""/>
        <dsp:cNvSpPr/>
      </dsp:nvSpPr>
      <dsp:spPr>
        <a:xfrm>
          <a:off x="0" y="2095764"/>
          <a:ext cx="8128000" cy="1227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 уровень</a:t>
          </a:r>
          <a:endParaRPr lang="ru-RU" sz="3500" kern="1200" dirty="0"/>
        </a:p>
      </dsp:txBody>
      <dsp:txXfrm>
        <a:off x="0" y="2095764"/>
        <a:ext cx="2438400" cy="1227137"/>
      </dsp:txXfrm>
    </dsp:sp>
    <dsp:sp modelId="{F2CF454F-60AF-4911-9E44-09BFE88FA33D}">
      <dsp:nvSpPr>
        <dsp:cNvPr id="0" name=""/>
        <dsp:cNvSpPr/>
      </dsp:nvSpPr>
      <dsp:spPr>
        <a:xfrm>
          <a:off x="0" y="664104"/>
          <a:ext cx="8128000" cy="1227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0</a:t>
          </a:r>
          <a:r>
            <a:rPr lang="en-US" sz="3500" kern="1200" dirty="0" smtClean="0"/>
            <a:t> </a:t>
          </a:r>
          <a:r>
            <a:rPr lang="ru-RU" sz="3500" kern="1200" dirty="0" smtClean="0"/>
            <a:t>уровень</a:t>
          </a:r>
          <a:endParaRPr lang="ru-RU" sz="3500" kern="1200" dirty="0"/>
        </a:p>
      </dsp:txBody>
      <dsp:txXfrm>
        <a:off x="0" y="664104"/>
        <a:ext cx="2438400" cy="1227137"/>
      </dsp:txXfrm>
    </dsp:sp>
    <dsp:sp modelId="{18D3FE3B-9F01-45BD-BE29-EB339B3F8DFE}">
      <dsp:nvSpPr>
        <dsp:cNvPr id="0" name=""/>
        <dsp:cNvSpPr/>
      </dsp:nvSpPr>
      <dsp:spPr>
        <a:xfrm>
          <a:off x="4933483" y="766365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Продукт</a:t>
          </a:r>
          <a:endParaRPr lang="ru-RU" sz="2800" kern="1200" dirty="0"/>
        </a:p>
      </dsp:txBody>
      <dsp:txXfrm>
        <a:off x="4963434" y="796316"/>
        <a:ext cx="1474019" cy="962712"/>
      </dsp:txXfrm>
    </dsp:sp>
    <dsp:sp modelId="{8312119E-A900-4F61-BE5C-B5B0AA73EB17}">
      <dsp:nvSpPr>
        <dsp:cNvPr id="0" name=""/>
        <dsp:cNvSpPr/>
      </dsp:nvSpPr>
      <dsp:spPr>
        <a:xfrm>
          <a:off x="4204870" y="1788980"/>
          <a:ext cx="1495573" cy="409045"/>
        </a:xfrm>
        <a:custGeom>
          <a:avLst/>
          <a:gdLst/>
          <a:ahLst/>
          <a:cxnLst/>
          <a:rect l="0" t="0" r="0" b="0"/>
          <a:pathLst>
            <a:path>
              <a:moveTo>
                <a:pt x="1495573" y="0"/>
              </a:moveTo>
              <a:lnTo>
                <a:pt x="1495573" y="204522"/>
              </a:lnTo>
              <a:lnTo>
                <a:pt x="0" y="204522"/>
              </a:lnTo>
              <a:lnTo>
                <a:pt x="0" y="4090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AE633-CCAD-4903-8C8A-DE36BA42ECC3}">
      <dsp:nvSpPr>
        <dsp:cNvPr id="0" name=""/>
        <dsp:cNvSpPr/>
      </dsp:nvSpPr>
      <dsp:spPr>
        <a:xfrm>
          <a:off x="3437909" y="2198026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2А</a:t>
          </a:r>
          <a:endParaRPr lang="ru-RU" sz="2800" kern="1200" dirty="0"/>
        </a:p>
      </dsp:txBody>
      <dsp:txXfrm>
        <a:off x="3467860" y="2227977"/>
        <a:ext cx="1474019" cy="962712"/>
      </dsp:txXfrm>
    </dsp:sp>
    <dsp:sp modelId="{C815FE3C-56C2-4781-8C18-D0B8A0114FAD}">
      <dsp:nvSpPr>
        <dsp:cNvPr id="0" name=""/>
        <dsp:cNvSpPr/>
      </dsp:nvSpPr>
      <dsp:spPr>
        <a:xfrm>
          <a:off x="3207821" y="3220640"/>
          <a:ext cx="997049" cy="409045"/>
        </a:xfrm>
        <a:custGeom>
          <a:avLst/>
          <a:gdLst/>
          <a:ahLst/>
          <a:cxnLst/>
          <a:rect l="0" t="0" r="0" b="0"/>
          <a:pathLst>
            <a:path>
              <a:moveTo>
                <a:pt x="997049" y="0"/>
              </a:moveTo>
              <a:lnTo>
                <a:pt x="997049" y="204522"/>
              </a:lnTo>
              <a:lnTo>
                <a:pt x="0" y="204522"/>
              </a:lnTo>
              <a:lnTo>
                <a:pt x="0" y="4090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2F307-C1C3-4860-9779-651DBC0BDD45}">
      <dsp:nvSpPr>
        <dsp:cNvPr id="0" name=""/>
        <dsp:cNvSpPr/>
      </dsp:nvSpPr>
      <dsp:spPr>
        <a:xfrm>
          <a:off x="2440860" y="3629686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2С</a:t>
          </a:r>
          <a:endParaRPr lang="ru-RU" sz="2800" kern="1200" dirty="0"/>
        </a:p>
      </dsp:txBody>
      <dsp:txXfrm>
        <a:off x="2470811" y="3659637"/>
        <a:ext cx="1474019" cy="962712"/>
      </dsp:txXfrm>
    </dsp:sp>
    <dsp:sp modelId="{B9E52FD9-D5EE-4C9D-9F39-DE3ECDE9280B}">
      <dsp:nvSpPr>
        <dsp:cNvPr id="0" name=""/>
        <dsp:cNvSpPr/>
      </dsp:nvSpPr>
      <dsp:spPr>
        <a:xfrm>
          <a:off x="4204870" y="3220640"/>
          <a:ext cx="997049" cy="40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22"/>
              </a:lnTo>
              <a:lnTo>
                <a:pt x="997049" y="204522"/>
              </a:lnTo>
              <a:lnTo>
                <a:pt x="997049" y="4090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8B9D7-201E-4ADE-82DD-2014D91EADFE}">
      <dsp:nvSpPr>
        <dsp:cNvPr id="0" name=""/>
        <dsp:cNvSpPr/>
      </dsp:nvSpPr>
      <dsp:spPr>
        <a:xfrm>
          <a:off x="4434959" y="3629686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r>
            <a:rPr lang="en-US" sz="2800" kern="1200" dirty="0" smtClean="0"/>
            <a:t>N</a:t>
          </a:r>
          <a:endParaRPr lang="ru-RU" sz="2800" kern="1200" dirty="0"/>
        </a:p>
      </dsp:txBody>
      <dsp:txXfrm>
        <a:off x="4464910" y="3659637"/>
        <a:ext cx="1474019" cy="962712"/>
      </dsp:txXfrm>
    </dsp:sp>
    <dsp:sp modelId="{10340CFF-AA42-4118-B2CB-231021CA64DB}">
      <dsp:nvSpPr>
        <dsp:cNvPr id="0" name=""/>
        <dsp:cNvSpPr/>
      </dsp:nvSpPr>
      <dsp:spPr>
        <a:xfrm>
          <a:off x="5700444" y="1788980"/>
          <a:ext cx="1495573" cy="40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22"/>
              </a:lnTo>
              <a:lnTo>
                <a:pt x="1495573" y="204522"/>
              </a:lnTo>
              <a:lnTo>
                <a:pt x="1495573" y="4090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5CAF7-21B5-455C-B805-20483C78B21E}">
      <dsp:nvSpPr>
        <dsp:cNvPr id="0" name=""/>
        <dsp:cNvSpPr/>
      </dsp:nvSpPr>
      <dsp:spPr>
        <a:xfrm>
          <a:off x="6429057" y="2198026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3В</a:t>
          </a:r>
          <a:endParaRPr lang="ru-RU" sz="2800" kern="1200" dirty="0"/>
        </a:p>
      </dsp:txBody>
      <dsp:txXfrm>
        <a:off x="6459008" y="2227977"/>
        <a:ext cx="1474019" cy="962712"/>
      </dsp:txXfrm>
    </dsp:sp>
    <dsp:sp modelId="{0181F22A-F966-4EFF-B6BB-2E1592F5E23C}">
      <dsp:nvSpPr>
        <dsp:cNvPr id="0" name=""/>
        <dsp:cNvSpPr/>
      </dsp:nvSpPr>
      <dsp:spPr>
        <a:xfrm>
          <a:off x="7150298" y="3220640"/>
          <a:ext cx="91440" cy="409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0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5B91B-9A0B-4A00-A143-BC1EAAC70344}">
      <dsp:nvSpPr>
        <dsp:cNvPr id="0" name=""/>
        <dsp:cNvSpPr/>
      </dsp:nvSpPr>
      <dsp:spPr>
        <a:xfrm>
          <a:off x="6429057" y="3629686"/>
          <a:ext cx="1533921" cy="10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2N</a:t>
          </a:r>
          <a:endParaRPr lang="ru-RU" sz="2800" kern="1200" dirty="0"/>
        </a:p>
      </dsp:txBody>
      <dsp:txXfrm>
        <a:off x="6459008" y="3659637"/>
        <a:ext cx="1474019" cy="96271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C2B25-DA1F-4758-B832-8F816BFA870D}">
      <dsp:nvSpPr>
        <dsp:cNvPr id="0" name=""/>
        <dsp:cNvSpPr/>
      </dsp:nvSpPr>
      <dsp:spPr>
        <a:xfrm rot="5400000">
          <a:off x="206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9C7E6-A789-4DBB-80B0-9EFB6494095D}">
      <dsp:nvSpPr>
        <dsp:cNvPr id="0" name=""/>
        <dsp:cNvSpPr/>
      </dsp:nvSpPr>
      <dsp:spPr>
        <a:xfrm rot="16200000">
          <a:off x="2764539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FC276-B199-4F03-9454-1FFF22606A1B}">
      <dsp:nvSpPr>
        <dsp:cNvPr id="0" name=""/>
        <dsp:cNvSpPr/>
      </dsp:nvSpPr>
      <dsp:spPr>
        <a:xfrm>
          <a:off x="3082137" y="3607213"/>
          <a:ext cx="2039315" cy="53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 дня</a:t>
          </a:r>
          <a:endParaRPr lang="ru-RU" sz="2400" kern="1200" dirty="0"/>
        </a:p>
      </dsp:txBody>
      <dsp:txXfrm>
        <a:off x="3082137" y="3607213"/>
        <a:ext cx="2039315" cy="537350"/>
      </dsp:txXfrm>
    </dsp:sp>
    <dsp:sp modelId="{169955A7-506D-4FEE-BD8A-1E964BB20DBA}">
      <dsp:nvSpPr>
        <dsp:cNvPr id="0" name=""/>
        <dsp:cNvSpPr/>
      </dsp:nvSpPr>
      <dsp:spPr>
        <a:xfrm rot="5400000">
          <a:off x="2678382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43866-AE93-4FF0-8A63-3A9F1DE78664}">
      <dsp:nvSpPr>
        <dsp:cNvPr id="0" name=""/>
        <dsp:cNvSpPr/>
      </dsp:nvSpPr>
      <dsp:spPr>
        <a:xfrm rot="16200000">
          <a:off x="5441902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E1A4-D9F7-4EBA-B747-5E7EFA96D6E6}">
      <dsp:nvSpPr>
        <dsp:cNvPr id="0" name=""/>
        <dsp:cNvSpPr/>
      </dsp:nvSpPr>
      <dsp:spPr>
        <a:xfrm>
          <a:off x="5563616" y="3607213"/>
          <a:ext cx="2039315" cy="53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 дня</a:t>
          </a:r>
          <a:endParaRPr lang="ru-RU" sz="2400" kern="1200" dirty="0"/>
        </a:p>
      </dsp:txBody>
      <dsp:txXfrm>
        <a:off x="5563616" y="3607213"/>
        <a:ext cx="2039315" cy="537350"/>
      </dsp:txXfrm>
    </dsp:sp>
    <dsp:sp modelId="{135A4848-EA5B-437E-8E20-185D2FED363D}">
      <dsp:nvSpPr>
        <dsp:cNvPr id="0" name=""/>
        <dsp:cNvSpPr/>
      </dsp:nvSpPr>
      <dsp:spPr>
        <a:xfrm>
          <a:off x="3016609" y="2044799"/>
          <a:ext cx="1230611" cy="1230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2А</a:t>
          </a:r>
          <a:endParaRPr lang="ru-RU" sz="2400" kern="1200" dirty="0"/>
        </a:p>
      </dsp:txBody>
      <dsp:txXfrm>
        <a:off x="3188451" y="2189914"/>
        <a:ext cx="709541" cy="940380"/>
      </dsp:txXfrm>
    </dsp:sp>
    <dsp:sp modelId="{A5E4C32D-FFAE-4B73-8068-B27AB535A78B}">
      <dsp:nvSpPr>
        <dsp:cNvPr id="0" name=""/>
        <dsp:cNvSpPr/>
      </dsp:nvSpPr>
      <dsp:spPr>
        <a:xfrm>
          <a:off x="3903537" y="2044799"/>
          <a:ext cx="1230611" cy="1230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3В</a:t>
          </a:r>
          <a:endParaRPr lang="ru-RU" sz="2400" kern="1200" dirty="0"/>
        </a:p>
      </dsp:txBody>
      <dsp:txXfrm>
        <a:off x="4252764" y="2189914"/>
        <a:ext cx="709541" cy="940380"/>
      </dsp:txXfrm>
    </dsp:sp>
    <dsp:sp modelId="{13A68076-FE66-42A0-9E9C-5ECDAF10E224}">
      <dsp:nvSpPr>
        <dsp:cNvPr id="0" name=""/>
        <dsp:cNvSpPr/>
      </dsp:nvSpPr>
      <dsp:spPr>
        <a:xfrm>
          <a:off x="774737" y="1681837"/>
          <a:ext cx="851048" cy="8510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2С</a:t>
          </a:r>
          <a:endParaRPr lang="ru-RU" sz="2400" kern="1200" dirty="0"/>
        </a:p>
      </dsp:txBody>
      <dsp:txXfrm>
        <a:off x="899370" y="1806473"/>
        <a:ext cx="601782" cy="601796"/>
      </dsp:txXfrm>
    </dsp:sp>
    <dsp:sp modelId="{52712337-635A-40BF-8B63-7C3C4965C1AF}">
      <dsp:nvSpPr>
        <dsp:cNvPr id="0" name=""/>
        <dsp:cNvSpPr/>
      </dsp:nvSpPr>
      <dsp:spPr>
        <a:xfrm>
          <a:off x="460857" y="2393368"/>
          <a:ext cx="418041" cy="4178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397BEC-7E81-4B30-8E46-27C24388D4C1}">
      <dsp:nvSpPr>
        <dsp:cNvPr id="0" name=""/>
        <dsp:cNvSpPr/>
      </dsp:nvSpPr>
      <dsp:spPr>
        <a:xfrm>
          <a:off x="1695625" y="1849245"/>
          <a:ext cx="243242" cy="243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F4EAC8-D6F7-4284-9EA5-DC5FBB1F04EC}">
      <dsp:nvSpPr>
        <dsp:cNvPr id="0" name=""/>
        <dsp:cNvSpPr/>
      </dsp:nvSpPr>
      <dsp:spPr>
        <a:xfrm>
          <a:off x="1605233" y="2190153"/>
          <a:ext cx="851048" cy="8510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3N</a:t>
          </a:r>
          <a:endParaRPr lang="ru-RU" sz="2400" kern="1200" dirty="0"/>
        </a:p>
      </dsp:txBody>
      <dsp:txXfrm>
        <a:off x="1729866" y="2314789"/>
        <a:ext cx="601782" cy="601796"/>
      </dsp:txXfrm>
    </dsp:sp>
    <dsp:sp modelId="{B27DB39E-9B1C-475C-96A7-ACF3A23627E7}">
      <dsp:nvSpPr>
        <dsp:cNvPr id="0" name=""/>
        <dsp:cNvSpPr/>
      </dsp:nvSpPr>
      <dsp:spPr>
        <a:xfrm>
          <a:off x="1694229" y="3093271"/>
          <a:ext cx="243242" cy="243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4BBED4-0376-4344-B0D7-AE5257551691}">
      <dsp:nvSpPr>
        <dsp:cNvPr id="0" name=""/>
        <dsp:cNvSpPr/>
      </dsp:nvSpPr>
      <dsp:spPr>
        <a:xfrm>
          <a:off x="789903" y="2676504"/>
          <a:ext cx="851048" cy="8510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2N</a:t>
          </a:r>
          <a:endParaRPr lang="ru-RU" sz="2400" kern="1200" dirty="0"/>
        </a:p>
      </dsp:txBody>
      <dsp:txXfrm>
        <a:off x="914536" y="2801140"/>
        <a:ext cx="601782" cy="601796"/>
      </dsp:txXfrm>
    </dsp:sp>
    <dsp:sp modelId="{6FFC65F9-9718-4245-AB85-8A9E010BBCF0}">
      <dsp:nvSpPr>
        <dsp:cNvPr id="0" name=""/>
        <dsp:cNvSpPr/>
      </dsp:nvSpPr>
      <dsp:spPr>
        <a:xfrm>
          <a:off x="5795264" y="1829249"/>
          <a:ext cx="1568704" cy="1568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Продукт</a:t>
          </a:r>
          <a:endParaRPr lang="ru-RU" sz="2100" kern="1200" dirty="0"/>
        </a:p>
      </dsp:txBody>
      <dsp:txXfrm>
        <a:off x="6024995" y="2058939"/>
        <a:ext cx="1109242" cy="1109040"/>
      </dsp:txXfrm>
    </dsp:sp>
    <dsp:sp modelId="{2F54B100-13E0-48E9-8ECA-49886432494C}">
      <dsp:nvSpPr>
        <dsp:cNvPr id="0" name=""/>
        <dsp:cNvSpPr/>
      </dsp:nvSpPr>
      <dsp:spPr>
        <a:xfrm>
          <a:off x="504748" y="3607213"/>
          <a:ext cx="2039315" cy="53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дня</a:t>
          </a:r>
          <a:endParaRPr lang="ru-RU" sz="2400" kern="1200" dirty="0"/>
        </a:p>
      </dsp:txBody>
      <dsp:txXfrm>
        <a:off x="504748" y="3607213"/>
        <a:ext cx="2039315" cy="5373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5048-7417-45AE-B3FD-901DB55DF334}">
      <dsp:nvSpPr>
        <dsp:cNvPr id="0" name=""/>
        <dsp:cNvSpPr/>
      </dsp:nvSpPr>
      <dsp:spPr>
        <a:xfrm>
          <a:off x="3434018" y="2744339"/>
          <a:ext cx="2304992" cy="2304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План </a:t>
          </a:r>
          <a:r>
            <a:rPr lang="en-US" sz="5100" kern="1200" dirty="0" smtClean="0"/>
            <a:t>MRP I</a:t>
          </a:r>
          <a:endParaRPr lang="ru-RU" sz="5100" kern="1200" dirty="0"/>
        </a:p>
      </dsp:txBody>
      <dsp:txXfrm>
        <a:off x="3771576" y="3081897"/>
        <a:ext cx="1629876" cy="1629876"/>
      </dsp:txXfrm>
    </dsp:sp>
    <dsp:sp modelId="{56847C28-8898-479E-815A-589B7CD6243B}">
      <dsp:nvSpPr>
        <dsp:cNvPr id="0" name=""/>
        <dsp:cNvSpPr/>
      </dsp:nvSpPr>
      <dsp:spPr>
        <a:xfrm rot="12900000">
          <a:off x="1953729" y="2342506"/>
          <a:ext cx="1764129" cy="656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59CCE-5694-4D88-A0D1-3E3C69BC416C}">
      <dsp:nvSpPr>
        <dsp:cNvPr id="0" name=""/>
        <dsp:cNvSpPr/>
      </dsp:nvSpPr>
      <dsp:spPr>
        <a:xfrm>
          <a:off x="1018377" y="1289139"/>
          <a:ext cx="2189742" cy="1751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Спрос</a:t>
          </a:r>
          <a:endParaRPr lang="ru-RU" sz="2400" kern="1200" dirty="0"/>
        </a:p>
      </dsp:txBody>
      <dsp:txXfrm>
        <a:off x="1069685" y="1340447"/>
        <a:ext cx="2087126" cy="1649178"/>
      </dsp:txXfrm>
    </dsp:sp>
    <dsp:sp modelId="{D5A25059-DE24-4BE2-9225-EDAB6AB38776}">
      <dsp:nvSpPr>
        <dsp:cNvPr id="0" name=""/>
        <dsp:cNvSpPr/>
      </dsp:nvSpPr>
      <dsp:spPr>
        <a:xfrm rot="16200000">
          <a:off x="3704449" y="1431139"/>
          <a:ext cx="1764129" cy="656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528CE-6CAB-4BDF-9E40-7B8F8AA051C5}">
      <dsp:nvSpPr>
        <dsp:cNvPr id="0" name=""/>
        <dsp:cNvSpPr/>
      </dsp:nvSpPr>
      <dsp:spPr>
        <a:xfrm>
          <a:off x="3491643" y="1638"/>
          <a:ext cx="2189742" cy="1751794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Запасы</a:t>
          </a:r>
          <a:endParaRPr lang="ru-RU" sz="2400" kern="1200" dirty="0"/>
        </a:p>
      </dsp:txBody>
      <dsp:txXfrm>
        <a:off x="3542951" y="52946"/>
        <a:ext cx="2087126" cy="1649178"/>
      </dsp:txXfrm>
    </dsp:sp>
    <dsp:sp modelId="{5BB69823-E1E3-4B11-BBC8-B5DAA6205775}">
      <dsp:nvSpPr>
        <dsp:cNvPr id="0" name=""/>
        <dsp:cNvSpPr/>
      </dsp:nvSpPr>
      <dsp:spPr>
        <a:xfrm rot="19500000">
          <a:off x="5455170" y="2342506"/>
          <a:ext cx="1764129" cy="6569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98D7A-C061-49BB-BD7C-E1BCA44CB584}">
      <dsp:nvSpPr>
        <dsp:cNvPr id="0" name=""/>
        <dsp:cNvSpPr/>
      </dsp:nvSpPr>
      <dsp:spPr>
        <a:xfrm>
          <a:off x="5964908" y="1289139"/>
          <a:ext cx="2189742" cy="1751794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Спецификация</a:t>
          </a:r>
          <a:endParaRPr lang="ru-RU" sz="2400" kern="1200" dirty="0"/>
        </a:p>
      </dsp:txBody>
      <dsp:txXfrm>
        <a:off x="6016216" y="1340447"/>
        <a:ext cx="2087126" cy="16491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7552-A8FF-4E0A-A325-C78F2ABA0DBC}">
      <dsp:nvSpPr>
        <dsp:cNvPr id="0" name=""/>
        <dsp:cNvSpPr/>
      </dsp:nvSpPr>
      <dsp:spPr>
        <a:xfrm rot="5400000">
          <a:off x="668217" y="1448429"/>
          <a:ext cx="2006338" cy="333850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CD3FF-C40C-4D2E-95F6-81F3CAFB9CF1}">
      <dsp:nvSpPr>
        <dsp:cNvPr id="0" name=""/>
        <dsp:cNvSpPr/>
      </dsp:nvSpPr>
      <dsp:spPr>
        <a:xfrm>
          <a:off x="333310" y="2445922"/>
          <a:ext cx="3014018" cy="264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MRP I</a:t>
          </a:r>
          <a:endParaRPr lang="ru-RU" sz="6500" kern="1200" dirty="0"/>
        </a:p>
      </dsp:txBody>
      <dsp:txXfrm>
        <a:off x="333310" y="2445922"/>
        <a:ext cx="3014018" cy="2641964"/>
      </dsp:txXfrm>
    </dsp:sp>
    <dsp:sp modelId="{870EE1C9-B78B-48E5-A226-2FF03202E620}">
      <dsp:nvSpPr>
        <dsp:cNvPr id="0" name=""/>
        <dsp:cNvSpPr/>
      </dsp:nvSpPr>
      <dsp:spPr>
        <a:xfrm>
          <a:off x="2778645" y="1202644"/>
          <a:ext cx="568682" cy="5686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1C65-83C1-47CC-B79B-15E6BB47CE19}">
      <dsp:nvSpPr>
        <dsp:cNvPr id="0" name=""/>
        <dsp:cNvSpPr/>
      </dsp:nvSpPr>
      <dsp:spPr>
        <a:xfrm rot="5400000">
          <a:off x="4357965" y="535397"/>
          <a:ext cx="2006338" cy="333850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0D078-1AA3-4C61-92CC-0EA20C155D99}">
      <dsp:nvSpPr>
        <dsp:cNvPr id="0" name=""/>
        <dsp:cNvSpPr/>
      </dsp:nvSpPr>
      <dsp:spPr>
        <a:xfrm>
          <a:off x="4023057" y="1532890"/>
          <a:ext cx="3014018" cy="264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CRP</a:t>
          </a:r>
          <a:endParaRPr lang="ru-RU" sz="6500" kern="1200" dirty="0"/>
        </a:p>
      </dsp:txBody>
      <dsp:txXfrm>
        <a:off x="4023057" y="1532890"/>
        <a:ext cx="3014018" cy="2641964"/>
      </dsp:txXfrm>
    </dsp:sp>
    <dsp:sp modelId="{96A83DD6-2876-4D9F-9120-6CCC873F12F0}">
      <dsp:nvSpPr>
        <dsp:cNvPr id="0" name=""/>
        <dsp:cNvSpPr/>
      </dsp:nvSpPr>
      <dsp:spPr>
        <a:xfrm>
          <a:off x="6468393" y="289613"/>
          <a:ext cx="568682" cy="5686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C2938-6EC4-4427-A785-AF3DEE2EE186}">
      <dsp:nvSpPr>
        <dsp:cNvPr id="0" name=""/>
        <dsp:cNvSpPr/>
      </dsp:nvSpPr>
      <dsp:spPr>
        <a:xfrm rot="5400000">
          <a:off x="8047713" y="-377634"/>
          <a:ext cx="2006338" cy="333850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D7AF1-3DDF-4A9A-B7A4-AAF51A196EB9}">
      <dsp:nvSpPr>
        <dsp:cNvPr id="0" name=""/>
        <dsp:cNvSpPr/>
      </dsp:nvSpPr>
      <dsp:spPr>
        <a:xfrm>
          <a:off x="7712805" y="619858"/>
          <a:ext cx="3014018" cy="264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MRP II</a:t>
          </a:r>
          <a:endParaRPr lang="ru-RU" sz="6500" kern="1200" dirty="0"/>
        </a:p>
      </dsp:txBody>
      <dsp:txXfrm>
        <a:off x="7712805" y="619858"/>
        <a:ext cx="3014018" cy="264196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E91AB-9EDB-448B-ABEE-69E74C61F80F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8528-EF7E-42B1-B0DD-5617C770EFC4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Планирование продаж и операций </a:t>
          </a:r>
          <a:endParaRPr lang="ru-RU" sz="1900" kern="1200" dirty="0"/>
        </a:p>
      </dsp:txBody>
      <dsp:txXfrm>
        <a:off x="43074" y="418862"/>
        <a:ext cx="2140557" cy="1253144"/>
      </dsp:txXfrm>
    </dsp:sp>
    <dsp:sp modelId="{29B3BBB1-25DE-410D-B0A2-B2DB2DA052F2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DFCD-E01A-4D98-8296-D9F50065B888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Управление спросом </a:t>
          </a:r>
          <a:endParaRPr lang="ru-RU" sz="1900" kern="1200" dirty="0"/>
        </a:p>
      </dsp:txBody>
      <dsp:txXfrm>
        <a:off x="43074" y="2082761"/>
        <a:ext cx="2140557" cy="1253144"/>
      </dsp:txXfrm>
    </dsp:sp>
    <dsp:sp modelId="{8751F650-F062-4F04-9405-D5DCEFBEC2FC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97852-FA43-4FDE-94C3-93403A05078E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Главный   календарный   план   производства </a:t>
          </a:r>
          <a:endParaRPr lang="ru-RU" sz="1900" kern="1200" dirty="0"/>
        </a:p>
      </dsp:txBody>
      <dsp:txXfrm>
        <a:off x="43074" y="3746659"/>
        <a:ext cx="2140557" cy="1253144"/>
      </dsp:txXfrm>
    </dsp:sp>
    <dsp:sp modelId="{2DA8545F-DF03-4575-A04B-E9552EF122D1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A0C21-B261-4BAD-B8DE-8B6C678C205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Планирование  потребности   в  материалах </a:t>
          </a:r>
          <a:endParaRPr lang="ru-RU" sz="1900" kern="1200" dirty="0"/>
        </a:p>
      </dsp:txBody>
      <dsp:txXfrm>
        <a:off x="2993721" y="3746659"/>
        <a:ext cx="2140557" cy="1253144"/>
      </dsp:txXfrm>
    </dsp:sp>
    <dsp:sp modelId="{BA393548-6557-4903-BDCC-5D59560DDD89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1C2D-4410-439C-BA85-EFDBC85CF4AD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Подсистема спецификаций </a:t>
          </a:r>
          <a:endParaRPr lang="ru-RU" sz="1900" kern="1200" dirty="0"/>
        </a:p>
      </dsp:txBody>
      <dsp:txXfrm>
        <a:off x="2993721" y="2082761"/>
        <a:ext cx="2140557" cy="1253144"/>
      </dsp:txXfrm>
    </dsp:sp>
    <dsp:sp modelId="{59236499-B164-4578-9630-66B5929F63C4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CA43C-75BE-49A5-A89A-0BA61FBDE61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Подсистема операций с запасами </a:t>
          </a:r>
          <a:endParaRPr lang="ru-RU" sz="1900" kern="1200" dirty="0"/>
        </a:p>
      </dsp:txBody>
      <dsp:txXfrm>
        <a:off x="2993721" y="418862"/>
        <a:ext cx="2140557" cy="1253144"/>
      </dsp:txXfrm>
    </dsp:sp>
    <dsp:sp modelId="{395A390C-4964-417A-A13B-9213D6C08433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3B3C-90EC-41E9-AA62-E8A7F349C6DA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Подсистема запланированных поступлений по открытым заказам</a:t>
          </a:r>
          <a:endParaRPr lang="ru-RU" sz="1900" kern="1200" dirty="0"/>
        </a:p>
      </dsp:txBody>
      <dsp:txXfrm>
        <a:off x="5944367" y="418862"/>
        <a:ext cx="2140557" cy="1253144"/>
      </dsp:txXfrm>
    </dsp:sp>
    <dsp:sp modelId="{884FA85C-1D44-4211-8F85-4B4E65521D2C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Оперативное управление производством </a:t>
          </a:r>
          <a:endParaRPr lang="ru-RU" sz="1900" kern="1200" dirty="0"/>
        </a:p>
      </dsp:txBody>
      <dsp:txXfrm>
        <a:off x="5944367" y="2082761"/>
        <a:ext cx="2140557" cy="125314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E91AB-9EDB-448B-ABEE-69E74C61F80F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8528-EF7E-42B1-B0DD-5617C770EFC4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 потребности   в  мощностях </a:t>
          </a:r>
          <a:endParaRPr lang="ru-RU" sz="1800" kern="1200" dirty="0"/>
        </a:p>
      </dsp:txBody>
      <dsp:txXfrm>
        <a:off x="43074" y="418862"/>
        <a:ext cx="2140557" cy="1253144"/>
      </dsp:txXfrm>
    </dsp:sp>
    <dsp:sp modelId="{29B3BBB1-25DE-410D-B0A2-B2DB2DA052F2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DFCD-E01A-4D98-8296-D9F50065B888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входным/выходным материальным потоком</a:t>
          </a:r>
          <a:endParaRPr lang="ru-RU" sz="1800" kern="1200" dirty="0"/>
        </a:p>
      </dsp:txBody>
      <dsp:txXfrm>
        <a:off x="43074" y="2082761"/>
        <a:ext cx="2140557" cy="1253144"/>
      </dsp:txXfrm>
    </dsp:sp>
    <dsp:sp modelId="{8751F650-F062-4F04-9405-D5DCEFBEC2FC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97852-FA43-4FDE-94C3-93403A05078E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снабжением </a:t>
          </a:r>
          <a:endParaRPr lang="ru-RU" sz="1800" kern="1200" dirty="0"/>
        </a:p>
      </dsp:txBody>
      <dsp:txXfrm>
        <a:off x="43074" y="3746659"/>
        <a:ext cx="2140557" cy="1253144"/>
      </dsp:txXfrm>
    </dsp:sp>
    <dsp:sp modelId="{2DA8545F-DF03-4575-A04B-E9552EF122D1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A0C21-B261-4BAD-B8DE-8B6C678C205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ресурсов  распределения </a:t>
          </a:r>
          <a:endParaRPr lang="ru-RU" sz="1800" kern="1200" dirty="0"/>
        </a:p>
      </dsp:txBody>
      <dsp:txXfrm>
        <a:off x="2993721" y="3746659"/>
        <a:ext cx="2140557" cy="1253144"/>
      </dsp:txXfrm>
    </dsp:sp>
    <dsp:sp modelId="{BA393548-6557-4903-BDCC-5D59560DDD89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1C2D-4410-439C-BA85-EFDBC85CF4AD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Инструментальное обеспечение </a:t>
          </a:r>
          <a:endParaRPr lang="ru-RU" sz="1800" kern="1200" dirty="0"/>
        </a:p>
      </dsp:txBody>
      <dsp:txXfrm>
        <a:off x="2993721" y="2082761"/>
        <a:ext cx="2140557" cy="1253144"/>
      </dsp:txXfrm>
    </dsp:sp>
    <dsp:sp modelId="{59236499-B164-4578-9630-66B5929F63C4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CA43C-75BE-49A5-A89A-0BA61FBDE61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Интерфейс с финансовым планированием </a:t>
          </a:r>
          <a:endParaRPr lang="ru-RU" sz="1800" kern="1200" dirty="0"/>
        </a:p>
      </dsp:txBody>
      <dsp:txXfrm>
        <a:off x="2993721" y="418862"/>
        <a:ext cx="2140557" cy="1253144"/>
      </dsp:txXfrm>
    </dsp:sp>
    <dsp:sp modelId="{395A390C-4964-417A-A13B-9213D6C08433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3B3C-90EC-41E9-AA62-E8A7F349C6DA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Моделирование </a:t>
          </a:r>
          <a:endParaRPr lang="ru-RU" sz="1800" kern="1200" dirty="0"/>
        </a:p>
      </dsp:txBody>
      <dsp:txXfrm>
        <a:off x="5944367" y="418862"/>
        <a:ext cx="2140557" cy="1253144"/>
      </dsp:txXfrm>
    </dsp:sp>
    <dsp:sp modelId="{884FA85C-1D44-4211-8F85-4B4E65521D2C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Оценка деятельности </a:t>
          </a:r>
          <a:endParaRPr lang="ru-RU" sz="1800" kern="1200" dirty="0"/>
        </a:p>
      </dsp:txBody>
      <dsp:txXfrm>
        <a:off x="5944367" y="2082761"/>
        <a:ext cx="2140557" cy="1253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F80B-0764-4A25-94FE-89E081153919}">
      <dsp:nvSpPr>
        <dsp:cNvPr id="0" name=""/>
        <dsp:cNvSpPr/>
      </dsp:nvSpPr>
      <dsp:spPr>
        <a:xfrm>
          <a:off x="9242" y="1707047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Сырье</a:t>
          </a:r>
          <a:endParaRPr lang="ru-RU" sz="2300" kern="1200" dirty="0"/>
        </a:p>
      </dsp:txBody>
      <dsp:txXfrm>
        <a:off x="57787" y="1755592"/>
        <a:ext cx="2665308" cy="1560349"/>
      </dsp:txXfrm>
    </dsp:sp>
    <dsp:sp modelId="{DB43B05D-F54F-489E-B16D-2BB0D57F2D43}">
      <dsp:nvSpPr>
        <dsp:cNvPr id="0" name=""/>
        <dsp:cNvSpPr/>
      </dsp:nvSpPr>
      <dsp:spPr>
        <a:xfrm>
          <a:off x="3047880" y="219322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047880" y="2330244"/>
        <a:ext cx="409940" cy="411044"/>
      </dsp:txXfrm>
    </dsp:sp>
    <dsp:sp modelId="{E06B5658-8AA1-46EA-AF31-B45214CF343E}">
      <dsp:nvSpPr>
        <dsp:cNvPr id="0" name=""/>
        <dsp:cNvSpPr/>
      </dsp:nvSpPr>
      <dsp:spPr>
        <a:xfrm>
          <a:off x="3876600" y="1707047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Производственный материал</a:t>
          </a:r>
          <a:endParaRPr lang="ru-RU" sz="2300" kern="1200" dirty="0"/>
        </a:p>
      </dsp:txBody>
      <dsp:txXfrm>
        <a:off x="3925145" y="1755592"/>
        <a:ext cx="2665308" cy="1560349"/>
      </dsp:txXfrm>
    </dsp:sp>
    <dsp:sp modelId="{AE68C136-9CE0-4E70-BD72-B5629859F585}">
      <dsp:nvSpPr>
        <dsp:cNvPr id="0" name=""/>
        <dsp:cNvSpPr/>
      </dsp:nvSpPr>
      <dsp:spPr>
        <a:xfrm>
          <a:off x="6915239" y="219322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98194"/>
            <a:satOff val="-25186"/>
            <a:lumOff val="37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915239" y="2330244"/>
        <a:ext cx="409940" cy="411044"/>
      </dsp:txXfrm>
    </dsp:sp>
    <dsp:sp modelId="{F64D79BB-6FEA-4CDC-889D-D3532F4BCC04}">
      <dsp:nvSpPr>
        <dsp:cNvPr id="0" name=""/>
        <dsp:cNvSpPr/>
      </dsp:nvSpPr>
      <dsp:spPr>
        <a:xfrm>
          <a:off x="7743958" y="1707047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Готовый продукт</a:t>
          </a:r>
          <a:endParaRPr lang="ru-RU" sz="2300" kern="1200" dirty="0"/>
        </a:p>
      </dsp:txBody>
      <dsp:txXfrm>
        <a:off x="7792503" y="1755592"/>
        <a:ext cx="2665308" cy="156034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Сущность логистической концепции  «</a:t>
          </a:r>
          <a:r>
            <a:rPr lang="en-US" sz="2000" kern="1200" dirty="0" smtClean="0"/>
            <a:t>just</a:t>
          </a:r>
          <a:r>
            <a:rPr lang="ru-RU" sz="2000" kern="1200" dirty="0" smtClean="0"/>
            <a:t>-</a:t>
          </a:r>
          <a:r>
            <a:rPr lang="en-US" sz="2000" kern="1200" dirty="0" smtClean="0"/>
            <a:t>in</a:t>
          </a:r>
          <a:r>
            <a:rPr lang="ru-RU" sz="2000" kern="1200" dirty="0" smtClean="0"/>
            <a:t>-</a:t>
          </a:r>
          <a:r>
            <a:rPr lang="en-US" sz="2000" kern="1200" dirty="0" smtClean="0"/>
            <a:t>time</a:t>
          </a:r>
          <a:r>
            <a:rPr lang="ru-RU" sz="2000" kern="1200" dirty="0" smtClean="0"/>
            <a:t>» и особенности ее внедрения.</a:t>
          </a:r>
          <a:endParaRPr lang="ru-RU" sz="20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2. </a:t>
          </a:r>
          <a:r>
            <a:rPr lang="ru-RU" sz="2000" kern="1200" dirty="0" smtClean="0"/>
            <a:t>Разработка изделия как элемент системы «</a:t>
          </a:r>
          <a:r>
            <a:rPr lang="en-US" sz="2000" kern="1200" dirty="0" smtClean="0"/>
            <a:t>just</a:t>
          </a:r>
          <a:r>
            <a:rPr lang="ru-RU" sz="2000" kern="1200" dirty="0" smtClean="0"/>
            <a:t>-</a:t>
          </a:r>
          <a:r>
            <a:rPr lang="en-US" sz="2000" kern="1200" dirty="0" smtClean="0"/>
            <a:t>in</a:t>
          </a:r>
          <a:r>
            <a:rPr lang="ru-RU" sz="2000" kern="1200" dirty="0" smtClean="0"/>
            <a:t>-</a:t>
          </a:r>
          <a:r>
            <a:rPr lang="en-US" sz="2000" kern="1200" dirty="0" smtClean="0"/>
            <a:t>time</a:t>
          </a:r>
          <a:r>
            <a:rPr lang="ru-RU" sz="2000" kern="1200" dirty="0" smtClean="0"/>
            <a:t>»</a:t>
          </a:r>
          <a:r>
            <a:rPr lang="en-US" sz="2000" kern="1200" dirty="0" smtClean="0"/>
            <a:t>.</a:t>
          </a:r>
          <a:endParaRPr lang="ru-RU" sz="20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Разработка процесса как элемент системы «</a:t>
          </a:r>
          <a:r>
            <a:rPr lang="en-US" sz="2000" kern="1200" dirty="0" smtClean="0"/>
            <a:t>just</a:t>
          </a:r>
          <a:r>
            <a:rPr lang="ru-RU" sz="2000" kern="1200" dirty="0" smtClean="0"/>
            <a:t>-</a:t>
          </a:r>
          <a:r>
            <a:rPr lang="en-US" sz="2000" kern="1200" dirty="0" smtClean="0"/>
            <a:t>in</a:t>
          </a:r>
          <a:r>
            <a:rPr lang="ru-RU" sz="2000" kern="1200" dirty="0" smtClean="0"/>
            <a:t>-</a:t>
          </a:r>
          <a:r>
            <a:rPr lang="en-US" sz="2000" kern="1200" dirty="0" smtClean="0"/>
            <a:t>time</a:t>
          </a:r>
          <a:r>
            <a:rPr lang="ru-RU" sz="2000" kern="1200" dirty="0" smtClean="0"/>
            <a:t>».</a:t>
          </a:r>
          <a:endParaRPr lang="ru-RU" sz="20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Система «</a:t>
          </a:r>
          <a:r>
            <a:rPr lang="ru-RU" sz="2000" kern="1200" dirty="0" err="1" smtClean="0"/>
            <a:t>Канбан</a:t>
          </a:r>
          <a:r>
            <a:rPr lang="ru-RU" sz="2000" kern="1200" dirty="0" smtClean="0"/>
            <a:t>» как средство реализации концепции «</a:t>
          </a:r>
          <a:r>
            <a:rPr lang="en-US" sz="2000" kern="1200" dirty="0" smtClean="0"/>
            <a:t>just</a:t>
          </a:r>
          <a:r>
            <a:rPr lang="ru-RU" sz="2000" kern="1200" dirty="0" smtClean="0"/>
            <a:t>-</a:t>
          </a:r>
          <a:r>
            <a:rPr lang="en-US" sz="2000" kern="1200" dirty="0" smtClean="0"/>
            <a:t>in</a:t>
          </a:r>
          <a:r>
            <a:rPr lang="ru-RU" sz="2000" kern="1200" dirty="0" smtClean="0"/>
            <a:t>-</a:t>
          </a:r>
          <a:r>
            <a:rPr lang="en-US" sz="2000" kern="1200" dirty="0" smtClean="0"/>
            <a:t>time</a:t>
          </a:r>
          <a:r>
            <a:rPr lang="ru-RU" sz="2000" kern="1200" dirty="0" smtClean="0"/>
            <a:t>».</a:t>
          </a:r>
          <a:endParaRPr lang="ru-RU" sz="20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57ADD-8EDF-4AB4-97FF-96B0AF9257B1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98B13-F7FC-4087-90EA-CEEFDF9255D7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Kanban</a:t>
          </a:r>
          <a:endParaRPr lang="ru-RU" sz="2400" kern="1200" dirty="0"/>
        </a:p>
      </dsp:txBody>
      <dsp:txXfrm>
        <a:off x="3698614" y="941764"/>
        <a:ext cx="1449298" cy="724475"/>
      </dsp:txXfrm>
    </dsp:sp>
    <dsp:sp modelId="{9FFFE9C4-D328-4BC9-A9C5-80DC06BAF649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3483E-EAF3-4A58-9B56-59B2535BF31D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TPS</a:t>
          </a:r>
          <a:endParaRPr lang="ru-RU" sz="2400" kern="1200" dirty="0"/>
        </a:p>
      </dsp:txBody>
      <dsp:txXfrm>
        <a:off x="2977148" y="2449237"/>
        <a:ext cx="1449298" cy="724475"/>
      </dsp:txXfrm>
    </dsp:sp>
    <dsp:sp modelId="{CF58DE0F-FB37-4F2C-97F9-DC08E11D1E8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8FC0-333E-49A6-945D-E10B4149875F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Just-in-time</a:t>
          </a:r>
          <a:endParaRPr lang="ru-RU" sz="2400" kern="1200" dirty="0"/>
        </a:p>
      </dsp:txBody>
      <dsp:txXfrm>
        <a:off x="3702042" y="3958878"/>
        <a:ext cx="1449298" cy="72447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CA932-B37A-497A-B075-8726CB0D7040}">
      <dsp:nvSpPr>
        <dsp:cNvPr id="0" name=""/>
        <dsp:cNvSpPr/>
      </dsp:nvSpPr>
      <dsp:spPr>
        <a:xfrm>
          <a:off x="3782530" y="1759"/>
          <a:ext cx="1607967" cy="1607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Гибкость</a:t>
          </a:r>
          <a:endParaRPr lang="ru-RU" sz="1800" kern="1200" dirty="0"/>
        </a:p>
      </dsp:txBody>
      <dsp:txXfrm>
        <a:off x="4018011" y="237240"/>
        <a:ext cx="1137005" cy="1137005"/>
      </dsp:txXfrm>
    </dsp:sp>
    <dsp:sp modelId="{79E19F7A-9B80-48E4-BE12-F9D21024F9FB}">
      <dsp:nvSpPr>
        <dsp:cNvPr id="0" name=""/>
        <dsp:cNvSpPr/>
      </dsp:nvSpPr>
      <dsp:spPr>
        <a:xfrm rot="2160000">
          <a:off x="5339658" y="1236839"/>
          <a:ext cx="427367" cy="54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51901" y="1307697"/>
        <a:ext cx="299157" cy="325612"/>
      </dsp:txXfrm>
    </dsp:sp>
    <dsp:sp modelId="{4F34FF23-3F74-4AFD-BBC3-9C49C3889299}">
      <dsp:nvSpPr>
        <dsp:cNvPr id="0" name=""/>
        <dsp:cNvSpPr/>
      </dsp:nvSpPr>
      <dsp:spPr>
        <a:xfrm>
          <a:off x="5735756" y="1420861"/>
          <a:ext cx="1607967" cy="16079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сбоев</a:t>
          </a:r>
          <a:endParaRPr lang="ru-RU" sz="1800" kern="1200" dirty="0"/>
        </a:p>
      </dsp:txBody>
      <dsp:txXfrm>
        <a:off x="5971237" y="1656342"/>
        <a:ext cx="1137005" cy="1137005"/>
      </dsp:txXfrm>
    </dsp:sp>
    <dsp:sp modelId="{7250FDF7-3B6E-480E-B62C-1B6C25D3D150}">
      <dsp:nvSpPr>
        <dsp:cNvPr id="0" name=""/>
        <dsp:cNvSpPr/>
      </dsp:nvSpPr>
      <dsp:spPr>
        <a:xfrm rot="6480000">
          <a:off x="5956761" y="3090074"/>
          <a:ext cx="427367" cy="54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6040676" y="3137645"/>
        <a:ext cx="299157" cy="325612"/>
      </dsp:txXfrm>
    </dsp:sp>
    <dsp:sp modelId="{6973165D-418C-455D-9906-4E0162F8BB60}">
      <dsp:nvSpPr>
        <dsp:cNvPr id="0" name=""/>
        <dsp:cNvSpPr/>
      </dsp:nvSpPr>
      <dsp:spPr>
        <a:xfrm>
          <a:off x="4989690" y="3717016"/>
          <a:ext cx="1607967" cy="16079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простоев</a:t>
          </a:r>
          <a:endParaRPr lang="ru-RU" sz="1800" kern="1200" dirty="0"/>
        </a:p>
      </dsp:txBody>
      <dsp:txXfrm>
        <a:off x="5225171" y="3952497"/>
        <a:ext cx="1137005" cy="1137005"/>
      </dsp:txXfrm>
    </dsp:sp>
    <dsp:sp modelId="{E4C71859-61F9-446A-9AED-7FAA6B2AB9AA}">
      <dsp:nvSpPr>
        <dsp:cNvPr id="0" name=""/>
        <dsp:cNvSpPr/>
      </dsp:nvSpPr>
      <dsp:spPr>
        <a:xfrm rot="10800000">
          <a:off x="4384925" y="4249655"/>
          <a:ext cx="427367" cy="54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513135" y="4358193"/>
        <a:ext cx="299157" cy="325612"/>
      </dsp:txXfrm>
    </dsp:sp>
    <dsp:sp modelId="{AEB2F554-D069-4287-A65F-4F9ECD6F41A6}">
      <dsp:nvSpPr>
        <dsp:cNvPr id="0" name=""/>
        <dsp:cNvSpPr/>
      </dsp:nvSpPr>
      <dsp:spPr>
        <a:xfrm>
          <a:off x="2575370" y="3717016"/>
          <a:ext cx="1607967" cy="16079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Минимум запасов</a:t>
          </a:r>
          <a:endParaRPr lang="ru-RU" sz="1800" kern="1200" dirty="0"/>
        </a:p>
      </dsp:txBody>
      <dsp:txXfrm>
        <a:off x="2810851" y="3952497"/>
        <a:ext cx="1137005" cy="1137005"/>
      </dsp:txXfrm>
    </dsp:sp>
    <dsp:sp modelId="{C27AC79F-8439-4A62-83B7-C5356579685E}">
      <dsp:nvSpPr>
        <dsp:cNvPr id="0" name=""/>
        <dsp:cNvSpPr/>
      </dsp:nvSpPr>
      <dsp:spPr>
        <a:xfrm rot="15120000">
          <a:off x="2796374" y="3113081"/>
          <a:ext cx="427367" cy="54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880289" y="3282586"/>
        <a:ext cx="299157" cy="325612"/>
      </dsp:txXfrm>
    </dsp:sp>
    <dsp:sp modelId="{4D901AC0-C203-4D58-80B8-6B29B0357F98}">
      <dsp:nvSpPr>
        <dsp:cNvPr id="0" name=""/>
        <dsp:cNvSpPr/>
      </dsp:nvSpPr>
      <dsp:spPr>
        <a:xfrm>
          <a:off x="1829304" y="1420861"/>
          <a:ext cx="1607967" cy="16079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Минимум затрат</a:t>
          </a:r>
          <a:endParaRPr lang="ru-RU" sz="1800" kern="1200" dirty="0"/>
        </a:p>
      </dsp:txBody>
      <dsp:txXfrm>
        <a:off x="2064785" y="1656342"/>
        <a:ext cx="1137005" cy="1137005"/>
      </dsp:txXfrm>
    </dsp:sp>
    <dsp:sp modelId="{A033CF17-30DF-4589-9F54-1F612046D224}">
      <dsp:nvSpPr>
        <dsp:cNvPr id="0" name=""/>
        <dsp:cNvSpPr/>
      </dsp:nvSpPr>
      <dsp:spPr>
        <a:xfrm rot="19440000">
          <a:off x="3386431" y="1251058"/>
          <a:ext cx="427367" cy="54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98674" y="1397276"/>
        <a:ext cx="299157" cy="32561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28EBA-AB9C-4566-8A5A-06117F55D4B3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76395" y="3779574"/>
        <a:ext cx="116678" cy="116678"/>
      </dsp:txXfrm>
    </dsp:sp>
    <dsp:sp modelId="{78DDBD14-8E37-418F-8AF6-E8755C143F2A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2870" y="3241759"/>
        <a:ext cx="63727" cy="63727"/>
      </dsp:txXfrm>
    </dsp:sp>
    <dsp:sp modelId="{4F05E211-98C9-4C07-ACDB-DBCCE9E0B266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9927" y="2694526"/>
        <a:ext cx="29613" cy="29613"/>
      </dsp:txXfrm>
    </dsp:sp>
    <dsp:sp modelId="{91DC1A62-DBE6-45DB-B04D-5729B8A0E51B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2870" y="2113179"/>
        <a:ext cx="63727" cy="63727"/>
      </dsp:txXfrm>
    </dsp:sp>
    <dsp:sp modelId="{BC524871-EA48-40B1-85C4-4A5D593F9469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76395" y="1522413"/>
        <a:ext cx="116678" cy="116678"/>
      </dsp:txXfrm>
    </dsp:sp>
    <dsp:sp modelId="{F17ADED6-82EC-492D-BCEB-55077180747C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Виды потерь</a:t>
          </a:r>
          <a:endParaRPr lang="ru-RU" sz="5900" kern="1200" dirty="0"/>
        </a:p>
      </dsp:txBody>
      <dsp:txXfrm>
        <a:off x="-88795" y="2257901"/>
        <a:ext cx="4751916" cy="902864"/>
      </dsp:txXfrm>
    </dsp:sp>
    <dsp:sp modelId="{B0398871-7E13-4F0F-8BBB-7F1C3E3FFACF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Перепроизводство</a:t>
          </a:r>
          <a:endParaRPr lang="ru-RU" sz="2800" kern="1200" dirty="0"/>
        </a:p>
      </dsp:txBody>
      <dsp:txXfrm>
        <a:off x="3330874" y="740"/>
        <a:ext cx="2961394" cy="902864"/>
      </dsp:txXfrm>
    </dsp:sp>
    <dsp:sp modelId="{B5F6A8DF-09AE-4F1A-BB46-91837EF7B06A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Ожидание</a:t>
          </a:r>
          <a:endParaRPr lang="ru-RU" sz="2800" kern="1200" dirty="0"/>
        </a:p>
      </dsp:txBody>
      <dsp:txXfrm>
        <a:off x="3330874" y="1129321"/>
        <a:ext cx="2961394" cy="902864"/>
      </dsp:txXfrm>
    </dsp:sp>
    <dsp:sp modelId="{C444FD76-B3E4-4254-A718-E45457E13049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Неэффективная работа</a:t>
          </a:r>
          <a:endParaRPr lang="ru-RU" sz="2800" kern="1200" dirty="0"/>
        </a:p>
      </dsp:txBody>
      <dsp:txXfrm>
        <a:off x="3330874" y="2257901"/>
        <a:ext cx="2961394" cy="902864"/>
      </dsp:txXfrm>
    </dsp:sp>
    <dsp:sp modelId="{6C5D89A5-13AA-4045-997F-B838188ADC82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Брак и отходы</a:t>
          </a:r>
          <a:endParaRPr lang="ru-RU" sz="2800" kern="1200" dirty="0"/>
        </a:p>
      </dsp:txBody>
      <dsp:txXfrm>
        <a:off x="3330874" y="3386481"/>
        <a:ext cx="2961394" cy="902864"/>
      </dsp:txXfrm>
    </dsp:sp>
    <dsp:sp modelId="{6BB9A111-281D-41E8-BBE1-41FDDE0D968E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Запасы</a:t>
          </a:r>
          <a:endParaRPr lang="ru-RU" sz="2800" kern="1200" dirty="0"/>
        </a:p>
      </dsp:txBody>
      <dsp:txXfrm>
        <a:off x="3330874" y="4515061"/>
        <a:ext cx="2961394" cy="90286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D0FD-CFB2-4233-B30A-6D3674D77167}">
      <dsp:nvSpPr>
        <dsp:cNvPr id="0" name=""/>
        <dsp:cNvSpPr/>
      </dsp:nvSpPr>
      <dsp:spPr>
        <a:xfrm>
          <a:off x="-6937960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2A2E9-67A3-44BA-B436-FABD1CAC420A}">
      <dsp:nvSpPr>
        <dsp:cNvPr id="0" name=""/>
        <dsp:cNvSpPr/>
      </dsp:nvSpPr>
      <dsp:spPr>
        <a:xfrm>
          <a:off x="852000" y="613833"/>
          <a:ext cx="9184752" cy="122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Стандартные комплектующие</a:t>
          </a:r>
          <a:endParaRPr lang="ru-RU" sz="4900" kern="1200" dirty="0"/>
        </a:p>
      </dsp:txBody>
      <dsp:txXfrm>
        <a:off x="852000" y="613833"/>
        <a:ext cx="9184752" cy="1227666"/>
      </dsp:txXfrm>
    </dsp:sp>
    <dsp:sp modelId="{AB193EBE-42C3-4A91-9DA0-04C622981F5E}">
      <dsp:nvSpPr>
        <dsp:cNvPr id="0" name=""/>
        <dsp:cNvSpPr/>
      </dsp:nvSpPr>
      <dsp:spPr>
        <a:xfrm>
          <a:off x="84709" y="460375"/>
          <a:ext cx="1534583" cy="1534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E5D4B-8589-4CC9-A533-A8483D1BA289}">
      <dsp:nvSpPr>
        <dsp:cNvPr id="0" name=""/>
        <dsp:cNvSpPr/>
      </dsp:nvSpPr>
      <dsp:spPr>
        <a:xfrm>
          <a:off x="1298257" y="2455333"/>
          <a:ext cx="8738495" cy="122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Модульное проектирование</a:t>
          </a:r>
          <a:endParaRPr lang="ru-RU" sz="4900" kern="1200" dirty="0"/>
        </a:p>
      </dsp:txBody>
      <dsp:txXfrm>
        <a:off x="1298257" y="2455333"/>
        <a:ext cx="8738495" cy="1227666"/>
      </dsp:txXfrm>
    </dsp:sp>
    <dsp:sp modelId="{91AC3A83-DD49-415E-894A-3F89DF136FE0}">
      <dsp:nvSpPr>
        <dsp:cNvPr id="0" name=""/>
        <dsp:cNvSpPr/>
      </dsp:nvSpPr>
      <dsp:spPr>
        <a:xfrm>
          <a:off x="530965" y="2301875"/>
          <a:ext cx="1534583" cy="1534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8D64-DC7C-40CF-A320-D4E852A3F2A4}">
      <dsp:nvSpPr>
        <dsp:cNvPr id="0" name=""/>
        <dsp:cNvSpPr/>
      </dsp:nvSpPr>
      <dsp:spPr>
        <a:xfrm>
          <a:off x="852000" y="4296833"/>
          <a:ext cx="9184752" cy="122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Качество</a:t>
          </a:r>
          <a:endParaRPr lang="ru-RU" sz="4900" kern="1200" dirty="0"/>
        </a:p>
      </dsp:txBody>
      <dsp:txXfrm>
        <a:off x="852000" y="4296833"/>
        <a:ext cx="9184752" cy="1227666"/>
      </dsp:txXfrm>
    </dsp:sp>
    <dsp:sp modelId="{9412EF12-D680-43EB-AB25-74750BBAEF28}">
      <dsp:nvSpPr>
        <dsp:cNvPr id="0" name=""/>
        <dsp:cNvSpPr/>
      </dsp:nvSpPr>
      <dsp:spPr>
        <a:xfrm>
          <a:off x="84709" y="4143375"/>
          <a:ext cx="1534583" cy="1534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E73CD-30EB-4D80-BA82-C1FDF50A8154}">
      <dsp:nvSpPr>
        <dsp:cNvPr id="0" name=""/>
        <dsp:cNvSpPr/>
      </dsp:nvSpPr>
      <dsp:spPr>
        <a:xfrm>
          <a:off x="1686" y="1606513"/>
          <a:ext cx="2235227" cy="22352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Стандартное оборудование</a:t>
          </a:r>
          <a:endParaRPr lang="ru-RU" sz="1900" kern="1200" dirty="0"/>
        </a:p>
      </dsp:txBody>
      <dsp:txXfrm>
        <a:off x="329027" y="1933854"/>
        <a:ext cx="1580545" cy="1580545"/>
      </dsp:txXfrm>
    </dsp:sp>
    <dsp:sp modelId="{348061D3-F7A0-4F69-8FFA-18FC253E1953}">
      <dsp:nvSpPr>
        <dsp:cNvPr id="0" name=""/>
        <dsp:cNvSpPr/>
      </dsp:nvSpPr>
      <dsp:spPr>
        <a:xfrm>
          <a:off x="2418414" y="2075911"/>
          <a:ext cx="1296431" cy="1296431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590256" y="2571666"/>
        <a:ext cx="952747" cy="304921"/>
      </dsp:txXfrm>
    </dsp:sp>
    <dsp:sp modelId="{8BA74165-6E5F-4ADB-9893-A83E4C73D486}">
      <dsp:nvSpPr>
        <dsp:cNvPr id="0" name=""/>
        <dsp:cNvSpPr/>
      </dsp:nvSpPr>
      <dsp:spPr>
        <a:xfrm>
          <a:off x="3896346" y="1606513"/>
          <a:ext cx="2235227" cy="22352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Стандартные детали</a:t>
          </a:r>
          <a:endParaRPr lang="ru-RU" sz="1900" kern="1200" dirty="0"/>
        </a:p>
      </dsp:txBody>
      <dsp:txXfrm>
        <a:off x="4223687" y="1933854"/>
        <a:ext cx="1580545" cy="1580545"/>
      </dsp:txXfrm>
    </dsp:sp>
    <dsp:sp modelId="{A7044E71-B075-4D0A-B1EE-DD88D91E0B1A}">
      <dsp:nvSpPr>
        <dsp:cNvPr id="0" name=""/>
        <dsp:cNvSpPr/>
      </dsp:nvSpPr>
      <dsp:spPr>
        <a:xfrm>
          <a:off x="6313074" y="2075911"/>
          <a:ext cx="1296431" cy="1296431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484916" y="2342976"/>
        <a:ext cx="952747" cy="762301"/>
      </dsp:txXfrm>
    </dsp:sp>
    <dsp:sp modelId="{9B3B3893-F95E-4700-B37F-FDEB2B05AE1A}">
      <dsp:nvSpPr>
        <dsp:cNvPr id="0" name=""/>
        <dsp:cNvSpPr/>
      </dsp:nvSpPr>
      <dsp:spPr>
        <a:xfrm>
          <a:off x="7791006" y="1606513"/>
          <a:ext cx="2235227" cy="22352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Рост качества</a:t>
          </a:r>
          <a:endParaRPr lang="ru-RU" sz="1900" kern="1200" dirty="0"/>
        </a:p>
      </dsp:txBody>
      <dsp:txXfrm>
        <a:off x="8118347" y="1933854"/>
        <a:ext cx="1580545" cy="158054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577B-4813-4BF5-B512-B637D1B1EC3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823DD-3D3B-41CE-9129-751E501907F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Производственные партии небольшого объема</a:t>
          </a:r>
          <a:endParaRPr lang="ru-RU" sz="2200" kern="1200" dirty="0"/>
        </a:p>
      </dsp:txBody>
      <dsp:txXfrm>
        <a:off x="434398" y="285347"/>
        <a:ext cx="7617019" cy="570477"/>
      </dsp:txXfrm>
    </dsp:sp>
    <dsp:sp modelId="{274408D6-D302-4B13-82A7-6540F27AAE2A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3ADEF-E276-42A7-95F2-FEAE55304C03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Сокращение времени подготовки к производству</a:t>
          </a:r>
          <a:endParaRPr lang="ru-RU" sz="2200" kern="1200" dirty="0"/>
        </a:p>
      </dsp:txBody>
      <dsp:txXfrm>
        <a:off x="903654" y="1140954"/>
        <a:ext cx="7147763" cy="570477"/>
      </dsp:txXfrm>
    </dsp:sp>
    <dsp:sp modelId="{D5178A48-BE96-47D5-AEB2-E19B265CA8D4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15D21-3781-45A8-A147-561A68EA7C10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Производственные ячейки</a:t>
          </a:r>
          <a:endParaRPr lang="ru-RU" sz="2200" kern="1200" dirty="0"/>
        </a:p>
      </dsp:txBody>
      <dsp:txXfrm>
        <a:off x="1118233" y="1996562"/>
        <a:ext cx="6933183" cy="570477"/>
      </dsp:txXfrm>
    </dsp:sp>
    <dsp:sp modelId="{E2459BBF-6E1C-4A39-8198-0970F56C51B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38377-3004-4585-9564-C083D4AA718D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Ограничение объема незавершенного производства</a:t>
          </a:r>
          <a:endParaRPr lang="ru-RU" sz="2200" kern="1200"/>
        </a:p>
      </dsp:txBody>
      <dsp:txXfrm>
        <a:off x="1118233" y="2851627"/>
        <a:ext cx="6933183" cy="570477"/>
      </dsp:txXfrm>
    </dsp:sp>
    <dsp:sp modelId="{50C64D83-D88F-440E-BBAB-48AC9A4CF3F3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29D61-9A4C-4B95-8342-20EDD34BB633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Повышение качества</a:t>
          </a:r>
          <a:endParaRPr lang="ru-RU" sz="2200" kern="1200"/>
        </a:p>
      </dsp:txBody>
      <dsp:txXfrm>
        <a:off x="903654" y="3707235"/>
        <a:ext cx="7147763" cy="570477"/>
      </dsp:txXfrm>
    </dsp:sp>
    <dsp:sp modelId="{7FB3D512-2CCB-40C0-9948-63EA11097D88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B7454-01AA-4DD7-9874-CFF07F240C7F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Гибкость производства</a:t>
          </a:r>
          <a:endParaRPr lang="ru-RU" sz="2200" kern="1200"/>
        </a:p>
      </dsp:txBody>
      <dsp:txXfrm>
        <a:off x="434398" y="4562842"/>
        <a:ext cx="7617019" cy="570477"/>
      </dsp:txXfrm>
    </dsp:sp>
    <dsp:sp modelId="{F8EB3C34-A48A-44F1-8E25-4B11C30D69F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8467-3071-4D24-8695-9B26E08D5D9E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Схожие детали</a:t>
          </a:r>
          <a:endParaRPr lang="ru-RU" sz="4700" kern="1200" dirty="0"/>
        </a:p>
      </dsp:txBody>
      <dsp:txXfrm rot="5400000">
        <a:off x="-1" y="1"/>
        <a:ext cx="4064000" cy="2032000"/>
      </dsp:txXfrm>
    </dsp:sp>
    <dsp:sp modelId="{72FEDC2A-0B80-4C3F-BA5E-2DD2BC9993C5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Схожие процессы</a:t>
          </a:r>
          <a:endParaRPr lang="ru-RU" sz="4700" kern="1200" dirty="0"/>
        </a:p>
      </dsp:txBody>
      <dsp:txXfrm>
        <a:off x="4064000" y="0"/>
        <a:ext cx="4064000" cy="2032000"/>
      </dsp:txXfrm>
    </dsp:sp>
    <dsp:sp modelId="{18C29D4D-3F6F-4536-BA0B-A2B637345C05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Схожее </a:t>
          </a:r>
          <a:r>
            <a:rPr lang="ru-RU" sz="4700" kern="1200" dirty="0" err="1" smtClean="0"/>
            <a:t>обордувание</a:t>
          </a:r>
          <a:endParaRPr lang="ru-RU" sz="4700" kern="1200" dirty="0"/>
        </a:p>
      </dsp:txBody>
      <dsp:txXfrm rot="10800000">
        <a:off x="0" y="3386666"/>
        <a:ext cx="4064000" cy="2032000"/>
      </dsp:txXfrm>
    </dsp:sp>
    <dsp:sp modelId="{F6CD5C76-EF5A-4032-9415-23CE352EF083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Схожие специалисты</a:t>
          </a:r>
          <a:endParaRPr lang="ru-RU" sz="4700" kern="1200" dirty="0"/>
        </a:p>
      </dsp:txBody>
      <dsp:txXfrm rot="-5400000">
        <a:off x="4063999" y="3386666"/>
        <a:ext cx="4064000" cy="2032000"/>
      </dsp:txXfrm>
    </dsp:sp>
    <dsp:sp modelId="{D48F052F-B579-46D8-B18D-7FC6D373827E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Ячейка</a:t>
          </a:r>
          <a:endParaRPr lang="ru-RU" sz="4700" kern="1200" dirty="0"/>
        </a:p>
      </dsp:txBody>
      <dsp:txXfrm>
        <a:off x="2910928" y="2098129"/>
        <a:ext cx="2306142" cy="12224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85591-861B-49BC-908A-A31829DD9865}">
      <dsp:nvSpPr>
        <dsp:cNvPr id="0" name=""/>
        <dsp:cNvSpPr/>
      </dsp:nvSpPr>
      <dsp:spPr>
        <a:xfrm>
          <a:off x="4064000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92"/>
              </a:lnTo>
              <a:lnTo>
                <a:pt x="249510" y="10930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39A08-CBAD-4437-AF0C-09229AFA745C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1F64A-E1FB-4EE8-9196-F9066B2D0F2B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33EDF-CDCC-43C9-B0C5-24A1862BE646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C401B-212A-441D-91BD-E03F6EF0B4A0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EA18F-48F6-4A24-987B-076736182BA8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Кадры и организация</a:t>
          </a:r>
          <a:endParaRPr lang="ru-RU" sz="2100" kern="1200" dirty="0"/>
        </a:p>
      </dsp:txBody>
      <dsp:txXfrm>
        <a:off x="2875855" y="428096"/>
        <a:ext cx="2376289" cy="1188144"/>
      </dsp:txXfrm>
    </dsp:sp>
    <dsp:sp modelId="{A90C14DE-1420-47D0-9BCF-37AA114D28EA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Непрерывное совершенствование</a:t>
          </a:r>
          <a:endParaRPr lang="ru-RU" sz="2100" kern="1200" dirty="0"/>
        </a:p>
      </dsp:txBody>
      <dsp:txXfrm>
        <a:off x="545" y="3802426"/>
        <a:ext cx="2376289" cy="1188144"/>
      </dsp:txXfrm>
    </dsp:sp>
    <dsp:sp modelId="{AA1304A6-CE8A-42E7-8949-79F58A54A30F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Бухгалтерский учет</a:t>
          </a:r>
          <a:endParaRPr lang="ru-RU" sz="2100" kern="1200" dirty="0"/>
        </a:p>
      </dsp:txBody>
      <dsp:txXfrm>
        <a:off x="2875855" y="3802426"/>
        <a:ext cx="2376289" cy="1188144"/>
      </dsp:txXfrm>
    </dsp:sp>
    <dsp:sp modelId="{1C41E33A-A7AE-4F3F-9CFC-70767915A5DB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Руководство предприятием</a:t>
          </a:r>
          <a:endParaRPr lang="ru-RU" sz="2100" kern="1200" dirty="0"/>
        </a:p>
      </dsp:txBody>
      <dsp:txXfrm>
        <a:off x="5751165" y="3802426"/>
        <a:ext cx="2376289" cy="1188144"/>
      </dsp:txXfrm>
    </dsp:sp>
    <dsp:sp modelId="{A871E54C-4242-49A8-8C81-F024E4FDD525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Рабочие как актив</a:t>
          </a:r>
          <a:endParaRPr lang="ru-RU" sz="2100" kern="1200" dirty="0"/>
        </a:p>
      </dsp:txBody>
      <dsp:txXfrm>
        <a:off x="1438200" y="2115261"/>
        <a:ext cx="2376289" cy="1188144"/>
      </dsp:txXfrm>
    </dsp:sp>
    <dsp:sp modelId="{F413058F-7E63-4AC6-9CB5-E4FFF1E874D1}">
      <dsp:nvSpPr>
        <dsp:cNvPr id="0" name=""/>
        <dsp:cNvSpPr/>
      </dsp:nvSpPr>
      <dsp:spPr>
        <a:xfrm>
          <a:off x="431351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Смежные специальности</a:t>
          </a:r>
          <a:endParaRPr lang="ru-RU" sz="2100" kern="1200" dirty="0"/>
        </a:p>
      </dsp:txBody>
      <dsp:txXfrm>
        <a:off x="4313510" y="2115261"/>
        <a:ext cx="2376289" cy="118814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85591-861B-49BC-908A-A31829DD9865}">
      <dsp:nvSpPr>
        <dsp:cNvPr id="0" name=""/>
        <dsp:cNvSpPr/>
      </dsp:nvSpPr>
      <dsp:spPr>
        <a:xfrm>
          <a:off x="4064000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92"/>
              </a:lnTo>
              <a:lnTo>
                <a:pt x="249510" y="10930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39A08-CBAD-4437-AF0C-09229AFA745C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1F64A-E1FB-4EE8-9196-F9066B2D0F2B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33EDF-CDCC-43C9-B0C5-24A1862BE646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C401B-212A-441D-91BD-E03F6EF0B4A0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EA18F-48F6-4A24-987B-076736182BA8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Планирование и управление производством</a:t>
          </a:r>
          <a:endParaRPr lang="ru-RU" sz="2700" kern="1200" dirty="0"/>
        </a:p>
      </dsp:txBody>
      <dsp:txXfrm>
        <a:off x="2875855" y="428096"/>
        <a:ext cx="2376289" cy="1188144"/>
      </dsp:txXfrm>
    </dsp:sp>
    <dsp:sp modelId="{A90C14DE-1420-47D0-9BCF-37AA114D28EA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Визуальные системы</a:t>
          </a:r>
          <a:endParaRPr lang="ru-RU" sz="2700" kern="1200" dirty="0"/>
        </a:p>
      </dsp:txBody>
      <dsp:txXfrm>
        <a:off x="545" y="3802426"/>
        <a:ext cx="2376289" cy="1188144"/>
      </dsp:txXfrm>
    </dsp:sp>
    <dsp:sp modelId="{AA1304A6-CE8A-42E7-8949-79F58A54A30F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Тесные взаимосвязи с поставщиками</a:t>
          </a:r>
          <a:endParaRPr lang="ru-RU" sz="2700" kern="1200" dirty="0"/>
        </a:p>
      </dsp:txBody>
      <dsp:txXfrm>
        <a:off x="2875855" y="3802426"/>
        <a:ext cx="2376289" cy="1188144"/>
      </dsp:txXfrm>
    </dsp:sp>
    <dsp:sp modelId="{1C41E33A-A7AE-4F3F-9CFC-70767915A5DB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Сокращение числа операций </a:t>
          </a:r>
          <a:endParaRPr lang="ru-RU" sz="2700" kern="1200" dirty="0"/>
        </a:p>
      </dsp:txBody>
      <dsp:txXfrm>
        <a:off x="5751165" y="3802426"/>
        <a:ext cx="2376289" cy="1188144"/>
      </dsp:txXfrm>
    </dsp:sp>
    <dsp:sp modelId="{A871E54C-4242-49A8-8C81-F024E4FDD525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Равномерная загрузка системы</a:t>
          </a:r>
          <a:endParaRPr lang="ru-RU" sz="2700" kern="1200" dirty="0"/>
        </a:p>
      </dsp:txBody>
      <dsp:txXfrm>
        <a:off x="1438200" y="2115261"/>
        <a:ext cx="2376289" cy="1188144"/>
      </dsp:txXfrm>
    </dsp:sp>
    <dsp:sp modelId="{F413058F-7E63-4AC6-9CB5-E4FFF1E874D1}">
      <dsp:nvSpPr>
        <dsp:cNvPr id="0" name=""/>
        <dsp:cNvSpPr/>
      </dsp:nvSpPr>
      <dsp:spPr>
        <a:xfrm>
          <a:off x="431351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Система перемещения работы</a:t>
          </a:r>
          <a:endParaRPr lang="ru-RU" sz="2700" kern="1200" dirty="0"/>
        </a:p>
      </dsp:txBody>
      <dsp:txXfrm>
        <a:off x="4313510" y="2115261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6007-0326-4E24-8FAA-3011F08CFBE9}">
      <dsp:nvSpPr>
        <dsp:cNvPr id="0" name=""/>
        <dsp:cNvSpPr/>
      </dsp:nvSpPr>
      <dsp:spPr>
        <a:xfrm>
          <a:off x="5520" y="1849605"/>
          <a:ext cx="3557447" cy="17787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Цель производственной </a:t>
          </a:r>
          <a:r>
            <a:rPr lang="ru-RU" sz="2300" kern="1200" dirty="0" smtClean="0"/>
            <a:t>логистики промышленных предприятий </a:t>
          </a:r>
          <a:endParaRPr lang="ru-RU" sz="2300" kern="1200" dirty="0"/>
        </a:p>
      </dsp:txBody>
      <dsp:txXfrm>
        <a:off x="57617" y="1901702"/>
        <a:ext cx="3453253" cy="1674529"/>
      </dsp:txXfrm>
    </dsp:sp>
    <dsp:sp modelId="{E79FA66C-3335-4B55-82A9-8B1FC87FA162}">
      <dsp:nvSpPr>
        <dsp:cNvPr id="0" name=""/>
        <dsp:cNvSpPr/>
      </dsp:nvSpPr>
      <dsp:spPr>
        <a:xfrm>
          <a:off x="3562967" y="2709743"/>
          <a:ext cx="1422978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422978" y="2922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8882" y="2703392"/>
        <a:ext cx="71148" cy="71148"/>
      </dsp:txXfrm>
    </dsp:sp>
    <dsp:sp modelId="{7EE0A032-1EE5-4EAF-A378-4D7848336E85}">
      <dsp:nvSpPr>
        <dsp:cNvPr id="0" name=""/>
        <dsp:cNvSpPr/>
      </dsp:nvSpPr>
      <dsp:spPr>
        <a:xfrm>
          <a:off x="4985946" y="1849605"/>
          <a:ext cx="3557447" cy="1778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синхронизации процесса производства и логистических операций во взаимосвязанных подразделениях</a:t>
          </a:r>
          <a:endParaRPr lang="ru-RU" sz="2300" kern="1200" dirty="0"/>
        </a:p>
      </dsp:txBody>
      <dsp:txXfrm>
        <a:off x="5038043" y="1901702"/>
        <a:ext cx="3453253" cy="16745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7878-9091-45F1-BA76-BE3BFB27E39B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Производство</a:t>
          </a:r>
          <a:endParaRPr lang="ru-RU" sz="2200" kern="1200" dirty="0"/>
        </a:p>
      </dsp:txBody>
      <dsp:txXfrm>
        <a:off x="4392232" y="3136513"/>
        <a:ext cx="1781934" cy="1531918"/>
      </dsp:txXfrm>
    </dsp:sp>
    <dsp:sp modelId="{9C1ACBF4-8E15-4A9C-8424-F912FB21096A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Запас</a:t>
          </a:r>
          <a:endParaRPr lang="ru-RU" sz="2200" kern="1200" dirty="0"/>
        </a:p>
      </dsp:txBody>
      <dsp:txXfrm>
        <a:off x="2604759" y="2282937"/>
        <a:ext cx="1076134" cy="1069538"/>
      </dsp:txXfrm>
    </dsp:sp>
    <dsp:sp modelId="{69DEFF1C-4B88-4A8F-8F5A-D086CCD95272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Заказ</a:t>
          </a:r>
          <a:endParaRPr lang="ru-RU" sz="2200" kern="1200" dirty="0"/>
        </a:p>
      </dsp:txBody>
      <dsp:txXfrm rot="-20700000">
        <a:off x="3738879" y="704426"/>
        <a:ext cx="1192106" cy="1192106"/>
      </dsp:txXfrm>
    </dsp:sp>
    <dsp:sp modelId="{B0C059C0-5C16-42CC-9421-2E74E5A346A5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A6D1-C6E0-46DB-8A01-74C363ED744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BE5A-185C-4D3C-B388-EDA382FF5584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5ADB6-3EE3-4D08-A6AF-F5ECBB0232BD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Получение заказа</a:t>
          </a:r>
          <a:endParaRPr lang="ru-RU" sz="4300" kern="1200" dirty="0"/>
        </a:p>
      </dsp:txBody>
      <dsp:txXfrm>
        <a:off x="47612" y="47612"/>
        <a:ext cx="5154651" cy="1530376"/>
      </dsp:txXfrm>
    </dsp:sp>
    <dsp:sp modelId="{AB25DEDA-D34D-489E-9623-31B94E886E5B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Расчет потребности</a:t>
          </a:r>
          <a:endParaRPr lang="ru-RU" sz="4300" kern="1200" dirty="0"/>
        </a:p>
      </dsp:txBody>
      <dsp:txXfrm>
        <a:off x="657211" y="1944145"/>
        <a:ext cx="5147335" cy="1530376"/>
      </dsp:txXfrm>
    </dsp:sp>
    <dsp:sp modelId="{9A3B77C8-69DD-4073-9ABF-0A3332BBA6C6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Заказ у предыдущего звена</a:t>
          </a:r>
          <a:endParaRPr lang="ru-RU" sz="4300" kern="1200" dirty="0"/>
        </a:p>
      </dsp:txBody>
      <dsp:txXfrm>
        <a:off x="1266811" y="3840678"/>
        <a:ext cx="5147335" cy="1530376"/>
      </dsp:txXfrm>
    </dsp:sp>
    <dsp:sp modelId="{6BD84B5A-F6F0-47E3-B2EC-97534EE58CED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89903" y="1232746"/>
        <a:ext cx="581152" cy="795122"/>
      </dsp:txXfrm>
    </dsp:sp>
    <dsp:sp modelId="{C708A7C3-0387-4C95-8DBF-BD06534CC597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9503" y="3118442"/>
        <a:ext cx="581152" cy="79512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</a:t>
          </a:r>
          <a:r>
            <a:rPr lang="en-US" sz="1800" kern="1200" dirty="0" smtClean="0"/>
            <a:t>Lean Production</a:t>
          </a:r>
          <a:r>
            <a:rPr lang="ru-RU" sz="1800" kern="1200" dirty="0" smtClean="0"/>
            <a:t>: основные цели и ключевые элементы концепции.</a:t>
          </a:r>
          <a:endParaRPr lang="ru-RU" sz="18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2. </a:t>
          </a:r>
          <a:r>
            <a:rPr lang="en-US" sz="1800" kern="1200" dirty="0" smtClean="0"/>
            <a:t>Lean Production</a:t>
          </a:r>
          <a:r>
            <a:rPr lang="ru-RU" sz="1800" kern="1200" dirty="0" smtClean="0"/>
            <a:t>: основные инструменты реализации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</a:t>
          </a:r>
          <a:r>
            <a:rPr lang="en-US" sz="1800" kern="1200" dirty="0" smtClean="0"/>
            <a:t>Lean Production</a:t>
          </a:r>
          <a:r>
            <a:rPr lang="ru-RU" sz="1800" kern="1200" dirty="0" smtClean="0"/>
            <a:t>: жизненный цикл и этапы развития.</a:t>
          </a:r>
          <a:endParaRPr lang="ru-RU" sz="18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</a:t>
          </a:r>
          <a:r>
            <a:rPr lang="en-US" sz="1800" kern="1200" dirty="0" smtClean="0"/>
            <a:t>Lean Production</a:t>
          </a:r>
          <a:r>
            <a:rPr lang="ru-RU" sz="1800" kern="1200" dirty="0" smtClean="0"/>
            <a:t>: достоинства и недостатки. Основные проблемы внедрения и реализации.</a:t>
          </a:r>
          <a:endParaRPr lang="ru-RU" sz="18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59B6-D852-44AB-90D7-4F5C69E0BCB5}">
      <dsp:nvSpPr>
        <dsp:cNvPr id="0" name=""/>
        <dsp:cNvSpPr/>
      </dsp:nvSpPr>
      <dsp:spPr>
        <a:xfrm>
          <a:off x="2627224" y="2604084"/>
          <a:ext cx="569270" cy="216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35" y="0"/>
              </a:lnTo>
              <a:lnTo>
                <a:pt x="284635" y="2169476"/>
              </a:lnTo>
              <a:lnTo>
                <a:pt x="569270" y="216947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55786" y="3632749"/>
        <a:ext cx="112146" cy="112146"/>
      </dsp:txXfrm>
    </dsp:sp>
    <dsp:sp modelId="{034FD8A5-EC07-4268-8B79-A29688FDC32D}">
      <dsp:nvSpPr>
        <dsp:cNvPr id="0" name=""/>
        <dsp:cNvSpPr/>
      </dsp:nvSpPr>
      <dsp:spPr>
        <a:xfrm>
          <a:off x="2627224" y="2604084"/>
          <a:ext cx="569270" cy="10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35" y="0"/>
              </a:lnTo>
              <a:lnTo>
                <a:pt x="284635" y="1084738"/>
              </a:lnTo>
              <a:lnTo>
                <a:pt x="569270" y="10847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81233" y="3115827"/>
        <a:ext cx="61252" cy="61252"/>
      </dsp:txXfrm>
    </dsp:sp>
    <dsp:sp modelId="{9F91D115-B5D0-42A1-B7F1-EB1CD29123CB}">
      <dsp:nvSpPr>
        <dsp:cNvPr id="0" name=""/>
        <dsp:cNvSpPr/>
      </dsp:nvSpPr>
      <dsp:spPr>
        <a:xfrm>
          <a:off x="2627224" y="2558364"/>
          <a:ext cx="569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270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7627" y="2589852"/>
        <a:ext cx="28463" cy="28463"/>
      </dsp:txXfrm>
    </dsp:sp>
    <dsp:sp modelId="{416D9792-BE09-4C27-876F-611619C9CED5}">
      <dsp:nvSpPr>
        <dsp:cNvPr id="0" name=""/>
        <dsp:cNvSpPr/>
      </dsp:nvSpPr>
      <dsp:spPr>
        <a:xfrm>
          <a:off x="2627224" y="1519345"/>
          <a:ext cx="569270" cy="1084738"/>
        </a:xfrm>
        <a:custGeom>
          <a:avLst/>
          <a:gdLst/>
          <a:ahLst/>
          <a:cxnLst/>
          <a:rect l="0" t="0" r="0" b="0"/>
          <a:pathLst>
            <a:path>
              <a:moveTo>
                <a:pt x="0" y="1084738"/>
              </a:moveTo>
              <a:lnTo>
                <a:pt x="284635" y="1084738"/>
              </a:lnTo>
              <a:lnTo>
                <a:pt x="284635" y="0"/>
              </a:lnTo>
              <a:lnTo>
                <a:pt x="569270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81233" y="2031088"/>
        <a:ext cx="61252" cy="61252"/>
      </dsp:txXfrm>
    </dsp:sp>
    <dsp:sp modelId="{F49D8F00-8E94-482E-BBEE-A9494469129D}">
      <dsp:nvSpPr>
        <dsp:cNvPr id="0" name=""/>
        <dsp:cNvSpPr/>
      </dsp:nvSpPr>
      <dsp:spPr>
        <a:xfrm>
          <a:off x="2627224" y="434607"/>
          <a:ext cx="569270" cy="2169476"/>
        </a:xfrm>
        <a:custGeom>
          <a:avLst/>
          <a:gdLst/>
          <a:ahLst/>
          <a:cxnLst/>
          <a:rect l="0" t="0" r="0" b="0"/>
          <a:pathLst>
            <a:path>
              <a:moveTo>
                <a:pt x="0" y="2169476"/>
              </a:moveTo>
              <a:lnTo>
                <a:pt x="284635" y="2169476"/>
              </a:lnTo>
              <a:lnTo>
                <a:pt x="284635" y="0"/>
              </a:lnTo>
              <a:lnTo>
                <a:pt x="569270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55786" y="1463272"/>
        <a:ext cx="112146" cy="112146"/>
      </dsp:txXfrm>
    </dsp:sp>
    <dsp:sp modelId="{0C8ED2A5-37D7-48A5-9EC2-42394D4B492A}">
      <dsp:nvSpPr>
        <dsp:cNvPr id="0" name=""/>
        <dsp:cNvSpPr/>
      </dsp:nvSpPr>
      <dsp:spPr>
        <a:xfrm rot="16200000">
          <a:off x="-90330" y="2170188"/>
          <a:ext cx="4567319" cy="8677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Цели</a:t>
          </a:r>
          <a:r>
            <a:rPr lang="en-US" sz="3900" kern="1200" dirty="0" smtClean="0"/>
            <a:t> Lean Production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-90330" y="2170188"/>
        <a:ext cx="4567319" cy="867790"/>
      </dsp:txXfrm>
    </dsp:sp>
    <dsp:sp modelId="{FEE3ECAE-2A4F-436C-BF04-4D079EBBC028}">
      <dsp:nvSpPr>
        <dsp:cNvPr id="0" name=""/>
        <dsp:cNvSpPr/>
      </dsp:nvSpPr>
      <dsp:spPr>
        <a:xfrm>
          <a:off x="3196494" y="712"/>
          <a:ext cx="5575436" cy="867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сокращение трудозатрат</a:t>
          </a:r>
          <a:endParaRPr lang="ru-RU" sz="2400" kern="1200" dirty="0"/>
        </a:p>
      </dsp:txBody>
      <dsp:txXfrm>
        <a:off x="3196494" y="712"/>
        <a:ext cx="5575436" cy="867790"/>
      </dsp:txXfrm>
    </dsp:sp>
    <dsp:sp modelId="{8D0C487D-18A3-4820-A894-2AED34B8DD9A}">
      <dsp:nvSpPr>
        <dsp:cNvPr id="0" name=""/>
        <dsp:cNvSpPr/>
      </dsp:nvSpPr>
      <dsp:spPr>
        <a:xfrm>
          <a:off x="3196494" y="1085450"/>
          <a:ext cx="5575436" cy="867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сокращение производственных и складских площадей</a:t>
          </a:r>
          <a:endParaRPr lang="ru-RU" sz="2300" kern="1200" dirty="0"/>
        </a:p>
      </dsp:txBody>
      <dsp:txXfrm>
        <a:off x="3196494" y="1085450"/>
        <a:ext cx="5575436" cy="867790"/>
      </dsp:txXfrm>
    </dsp:sp>
    <dsp:sp modelId="{04C5557C-11FC-4665-B02F-5F2A25CEFC80}">
      <dsp:nvSpPr>
        <dsp:cNvPr id="0" name=""/>
        <dsp:cNvSpPr/>
      </dsp:nvSpPr>
      <dsp:spPr>
        <a:xfrm>
          <a:off x="3196494" y="2170188"/>
          <a:ext cx="5575436" cy="867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сокращение сроков разработки новой продукции</a:t>
          </a:r>
          <a:endParaRPr lang="ru-RU" sz="2300" kern="1200" dirty="0"/>
        </a:p>
      </dsp:txBody>
      <dsp:txXfrm>
        <a:off x="3196494" y="2170188"/>
        <a:ext cx="5575436" cy="867790"/>
      </dsp:txXfrm>
    </dsp:sp>
    <dsp:sp modelId="{C69041A5-CE1F-4F32-9AC3-45E8CDCCBD92}">
      <dsp:nvSpPr>
        <dsp:cNvPr id="0" name=""/>
        <dsp:cNvSpPr/>
      </dsp:nvSpPr>
      <dsp:spPr>
        <a:xfrm>
          <a:off x="3196494" y="3254926"/>
          <a:ext cx="5575436" cy="867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гарантия поставки продукции заказчику</a:t>
          </a:r>
          <a:endParaRPr lang="ru-RU" sz="2300" kern="1200" dirty="0"/>
        </a:p>
      </dsp:txBody>
      <dsp:txXfrm>
        <a:off x="3196494" y="3254926"/>
        <a:ext cx="5575436" cy="867790"/>
      </dsp:txXfrm>
    </dsp:sp>
    <dsp:sp modelId="{5910B197-11BD-4DD8-80B4-9504B2524451}">
      <dsp:nvSpPr>
        <dsp:cNvPr id="0" name=""/>
        <dsp:cNvSpPr/>
      </dsp:nvSpPr>
      <dsp:spPr>
        <a:xfrm>
          <a:off x="3196494" y="4339665"/>
          <a:ext cx="5575436" cy="8677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максимальное качество при минимальной стоимости</a:t>
          </a:r>
          <a:endParaRPr lang="ru-RU" sz="2200" kern="1200" dirty="0"/>
        </a:p>
      </dsp:txBody>
      <dsp:txXfrm>
        <a:off x="3196494" y="4339665"/>
        <a:ext cx="5575436" cy="86779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181CF-8EF8-4401-AA66-8C08FFBD4D3E}">
      <dsp:nvSpPr>
        <dsp:cNvPr id="0" name=""/>
        <dsp:cNvSpPr/>
      </dsp:nvSpPr>
      <dsp:spPr>
        <a:xfrm>
          <a:off x="5257800" y="2639682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5A9D0-0B31-4D4A-B9B1-49752CB7E402}">
      <dsp:nvSpPr>
        <dsp:cNvPr id="0" name=""/>
        <dsp:cNvSpPr/>
      </dsp:nvSpPr>
      <dsp:spPr>
        <a:xfrm>
          <a:off x="5212080" y="2639682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23E20-8068-43EC-BA82-2FD96412FACD}">
      <dsp:nvSpPr>
        <dsp:cNvPr id="0" name=""/>
        <dsp:cNvSpPr/>
      </dsp:nvSpPr>
      <dsp:spPr>
        <a:xfrm>
          <a:off x="1537867" y="2639682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70850-EA24-4F41-ACAF-B7FCC5C061DB}">
      <dsp:nvSpPr>
        <dsp:cNvPr id="0" name=""/>
        <dsp:cNvSpPr/>
      </dsp:nvSpPr>
      <dsp:spPr>
        <a:xfrm>
          <a:off x="2615756" y="1102520"/>
          <a:ext cx="5284086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Требования для эффективной работы </a:t>
          </a:r>
          <a:r>
            <a:rPr lang="en-US" sz="2600" kern="1200" dirty="0" smtClean="0"/>
            <a:t>Lean Production</a:t>
          </a:r>
          <a:endParaRPr lang="ru-RU" sz="2600" kern="1200" dirty="0"/>
        </a:p>
      </dsp:txBody>
      <dsp:txXfrm>
        <a:off x="2615756" y="1102520"/>
        <a:ext cx="5284086" cy="1537161"/>
      </dsp:txXfrm>
    </dsp:sp>
    <dsp:sp modelId="{035B924F-6111-4BF7-ABF5-7CEFFE13A732}">
      <dsp:nvSpPr>
        <dsp:cNvPr id="0" name=""/>
        <dsp:cNvSpPr/>
      </dsp:nvSpPr>
      <dsp:spPr>
        <a:xfrm>
          <a:off x="706" y="3285291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Длительный жизненный цикл продукции</a:t>
          </a:r>
          <a:endParaRPr lang="ru-RU" sz="2600" kern="1200" dirty="0"/>
        </a:p>
      </dsp:txBody>
      <dsp:txXfrm>
        <a:off x="706" y="3285291"/>
        <a:ext cx="3074323" cy="1537161"/>
      </dsp:txXfrm>
    </dsp:sp>
    <dsp:sp modelId="{2CADEA25-415E-4856-A183-1AF34D910489}">
      <dsp:nvSpPr>
        <dsp:cNvPr id="0" name=""/>
        <dsp:cNvSpPr/>
      </dsp:nvSpPr>
      <dsp:spPr>
        <a:xfrm>
          <a:off x="3720638" y="3285291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Относительно небольшой ассортимент продукции</a:t>
          </a:r>
          <a:endParaRPr lang="ru-RU" sz="2600" kern="1200" dirty="0"/>
        </a:p>
      </dsp:txBody>
      <dsp:txXfrm>
        <a:off x="3720638" y="3285291"/>
        <a:ext cx="3074323" cy="1537161"/>
      </dsp:txXfrm>
    </dsp:sp>
    <dsp:sp modelId="{FDDBB40F-4730-4328-9719-E6B171A8BF86}">
      <dsp:nvSpPr>
        <dsp:cNvPr id="0" name=""/>
        <dsp:cNvSpPr/>
      </dsp:nvSpPr>
      <dsp:spPr>
        <a:xfrm>
          <a:off x="7440570" y="3285291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Относительно постоянный спрос на продукцию</a:t>
          </a:r>
          <a:endParaRPr lang="ru-RU" sz="2600" kern="1200" dirty="0"/>
        </a:p>
      </dsp:txBody>
      <dsp:txXfrm>
        <a:off x="7440570" y="3285291"/>
        <a:ext cx="3074323" cy="153716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D0FD-CFB2-4233-B30A-6D3674D77167}">
      <dsp:nvSpPr>
        <dsp:cNvPr id="0" name=""/>
        <dsp:cNvSpPr/>
      </dsp:nvSpPr>
      <dsp:spPr>
        <a:xfrm>
          <a:off x="-6935197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2A2E9-67A3-44BA-B436-FABD1CAC420A}">
      <dsp:nvSpPr>
        <dsp:cNvPr id="0" name=""/>
        <dsp:cNvSpPr/>
      </dsp:nvSpPr>
      <dsp:spPr>
        <a:xfrm>
          <a:off x="430604" y="279048"/>
          <a:ext cx="9608911" cy="557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Перепроизводство</a:t>
          </a:r>
          <a:endParaRPr lang="ru-RU" sz="2900" kern="1200" dirty="0"/>
        </a:p>
      </dsp:txBody>
      <dsp:txXfrm>
        <a:off x="430604" y="279048"/>
        <a:ext cx="9608911" cy="557851"/>
      </dsp:txXfrm>
    </dsp:sp>
    <dsp:sp modelId="{AB193EBE-42C3-4A91-9DA0-04C622981F5E}">
      <dsp:nvSpPr>
        <dsp:cNvPr id="0" name=""/>
        <dsp:cNvSpPr/>
      </dsp:nvSpPr>
      <dsp:spPr>
        <a:xfrm>
          <a:off x="81946" y="209317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E5D4B-8589-4CC9-A533-A8483D1BA289}">
      <dsp:nvSpPr>
        <dsp:cNvPr id="0" name=""/>
        <dsp:cNvSpPr/>
      </dsp:nvSpPr>
      <dsp:spPr>
        <a:xfrm>
          <a:off x="935789" y="1116317"/>
          <a:ext cx="9103726" cy="557851"/>
        </a:xfrm>
        <a:prstGeom prst="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Запасы</a:t>
          </a:r>
          <a:endParaRPr lang="ru-RU" sz="2900" kern="1200" dirty="0"/>
        </a:p>
      </dsp:txBody>
      <dsp:txXfrm>
        <a:off x="935789" y="1116317"/>
        <a:ext cx="9103726" cy="557851"/>
      </dsp:txXfrm>
    </dsp:sp>
    <dsp:sp modelId="{91AC3A83-DD49-415E-894A-3F89DF136FE0}">
      <dsp:nvSpPr>
        <dsp:cNvPr id="0" name=""/>
        <dsp:cNvSpPr/>
      </dsp:nvSpPr>
      <dsp:spPr>
        <a:xfrm>
          <a:off x="587131" y="1046585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6506"/>
              <a:satOff val="-4479"/>
              <a:lumOff val="-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8D64-DC7C-40CF-A320-D4E852A3F2A4}">
      <dsp:nvSpPr>
        <dsp:cNvPr id="0" name=""/>
        <dsp:cNvSpPr/>
      </dsp:nvSpPr>
      <dsp:spPr>
        <a:xfrm>
          <a:off x="1212627" y="1952972"/>
          <a:ext cx="8826887" cy="557851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Избыточная обработка</a:t>
          </a:r>
          <a:endParaRPr lang="ru-RU" sz="2900" kern="1200" dirty="0"/>
        </a:p>
      </dsp:txBody>
      <dsp:txXfrm>
        <a:off x="1212627" y="1952972"/>
        <a:ext cx="8826887" cy="557851"/>
      </dsp:txXfrm>
    </dsp:sp>
    <dsp:sp modelId="{9412EF12-D680-43EB-AB25-74750BBAEF28}">
      <dsp:nvSpPr>
        <dsp:cNvPr id="0" name=""/>
        <dsp:cNvSpPr/>
      </dsp:nvSpPr>
      <dsp:spPr>
        <a:xfrm>
          <a:off x="863970" y="1883240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3F520-72E6-4D53-A0C5-4D106E9A72E6}">
      <dsp:nvSpPr>
        <dsp:cNvPr id="0" name=""/>
        <dsp:cNvSpPr/>
      </dsp:nvSpPr>
      <dsp:spPr>
        <a:xfrm>
          <a:off x="1301019" y="2790241"/>
          <a:ext cx="8738495" cy="557851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Лишние движения </a:t>
          </a:r>
          <a:endParaRPr lang="ru-RU" sz="2900" kern="1200"/>
        </a:p>
      </dsp:txBody>
      <dsp:txXfrm>
        <a:off x="1301019" y="2790241"/>
        <a:ext cx="8738495" cy="557851"/>
      </dsp:txXfrm>
    </dsp:sp>
    <dsp:sp modelId="{8964415D-BCE5-46AF-9832-4869FD1CD95F}">
      <dsp:nvSpPr>
        <dsp:cNvPr id="0" name=""/>
        <dsp:cNvSpPr/>
      </dsp:nvSpPr>
      <dsp:spPr>
        <a:xfrm>
          <a:off x="952362" y="2720509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559B-143F-40C3-AFB9-92E398AA3839}">
      <dsp:nvSpPr>
        <dsp:cNvPr id="0" name=""/>
        <dsp:cNvSpPr/>
      </dsp:nvSpPr>
      <dsp:spPr>
        <a:xfrm>
          <a:off x="1212627" y="3627509"/>
          <a:ext cx="8826887" cy="557851"/>
        </a:xfrm>
        <a:prstGeom prst="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Дефекты и брак </a:t>
          </a:r>
          <a:endParaRPr lang="ru-RU" sz="2900" kern="1200"/>
        </a:p>
      </dsp:txBody>
      <dsp:txXfrm>
        <a:off x="1212627" y="3627509"/>
        <a:ext cx="8826887" cy="557851"/>
      </dsp:txXfrm>
    </dsp:sp>
    <dsp:sp modelId="{2BB54066-E6ED-4055-9A68-10B80F97566A}">
      <dsp:nvSpPr>
        <dsp:cNvPr id="0" name=""/>
        <dsp:cNvSpPr/>
      </dsp:nvSpPr>
      <dsp:spPr>
        <a:xfrm>
          <a:off x="863970" y="3557778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8EF27-D38C-4979-AA54-C6C70D5EA60B}">
      <dsp:nvSpPr>
        <dsp:cNvPr id="0" name=""/>
        <dsp:cNvSpPr/>
      </dsp:nvSpPr>
      <dsp:spPr>
        <a:xfrm>
          <a:off x="935789" y="4464164"/>
          <a:ext cx="9103726" cy="557851"/>
        </a:xfrm>
        <a:prstGeom prst="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Ожидание</a:t>
          </a:r>
          <a:endParaRPr lang="ru-RU" sz="2900" kern="1200"/>
        </a:p>
      </dsp:txBody>
      <dsp:txXfrm>
        <a:off x="935789" y="4464164"/>
        <a:ext cx="9103726" cy="557851"/>
      </dsp:txXfrm>
    </dsp:sp>
    <dsp:sp modelId="{D5973CFB-2A4A-4A09-9436-0601B140536E}">
      <dsp:nvSpPr>
        <dsp:cNvPr id="0" name=""/>
        <dsp:cNvSpPr/>
      </dsp:nvSpPr>
      <dsp:spPr>
        <a:xfrm>
          <a:off x="587131" y="4394433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2532"/>
              <a:satOff val="-22397"/>
              <a:lumOff val="-5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4D6E-AA32-42D0-B878-8836A739047E}">
      <dsp:nvSpPr>
        <dsp:cNvPr id="0" name=""/>
        <dsp:cNvSpPr/>
      </dsp:nvSpPr>
      <dsp:spPr>
        <a:xfrm>
          <a:off x="430604" y="5301433"/>
          <a:ext cx="9608911" cy="557851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Транспортировка</a:t>
          </a:r>
          <a:endParaRPr lang="ru-RU" sz="2900" kern="1200"/>
        </a:p>
      </dsp:txBody>
      <dsp:txXfrm>
        <a:off x="430604" y="5301433"/>
        <a:ext cx="9608911" cy="557851"/>
      </dsp:txXfrm>
    </dsp:sp>
    <dsp:sp modelId="{23162416-E698-45D0-8565-A3A09320375D}">
      <dsp:nvSpPr>
        <dsp:cNvPr id="0" name=""/>
        <dsp:cNvSpPr/>
      </dsp:nvSpPr>
      <dsp:spPr>
        <a:xfrm>
          <a:off x="81946" y="5231702"/>
          <a:ext cx="697314" cy="697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DE579-2405-428D-B610-F8C3A76CBF63}">
      <dsp:nvSpPr>
        <dsp:cNvPr id="0" name=""/>
        <dsp:cNvSpPr/>
      </dsp:nvSpPr>
      <dsp:spPr>
        <a:xfrm>
          <a:off x="3833961" y="1907"/>
          <a:ext cx="1780877" cy="11575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Определить ценность конкретного продукта</a:t>
          </a:r>
          <a:endParaRPr lang="ru-RU" sz="1600" kern="1200" dirty="0"/>
        </a:p>
      </dsp:txBody>
      <dsp:txXfrm>
        <a:off x="3890469" y="58415"/>
        <a:ext cx="1667861" cy="1044554"/>
      </dsp:txXfrm>
    </dsp:sp>
    <dsp:sp modelId="{5B47021E-AE3E-40AF-AFF4-C955D09C4D36}">
      <dsp:nvSpPr>
        <dsp:cNvPr id="0" name=""/>
        <dsp:cNvSpPr/>
      </dsp:nvSpPr>
      <dsp:spPr>
        <a:xfrm>
          <a:off x="2413218" y="580692"/>
          <a:ext cx="4622362" cy="4622362"/>
        </a:xfrm>
        <a:custGeom>
          <a:avLst/>
          <a:gdLst/>
          <a:ahLst/>
          <a:cxnLst/>
          <a:rect l="0" t="0" r="0" b="0"/>
          <a:pathLst>
            <a:path>
              <a:moveTo>
                <a:pt x="3439825" y="294322"/>
              </a:moveTo>
              <a:arcTo wR="2311181" hR="2311181" stAng="17953896" swAng="1210807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9AFF-5E70-48E0-81FF-8F5213854F5D}">
      <dsp:nvSpPr>
        <dsp:cNvPr id="0" name=""/>
        <dsp:cNvSpPr/>
      </dsp:nvSpPr>
      <dsp:spPr>
        <a:xfrm>
          <a:off x="6032025" y="1598894"/>
          <a:ext cx="1780877" cy="1157570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Определить поток создания ценности </a:t>
          </a:r>
          <a:endParaRPr lang="ru-RU" sz="1600" kern="1200" dirty="0"/>
        </a:p>
      </dsp:txBody>
      <dsp:txXfrm>
        <a:off x="6088533" y="1655402"/>
        <a:ext cx="1667861" cy="1044554"/>
      </dsp:txXfrm>
    </dsp:sp>
    <dsp:sp modelId="{414ACA03-2522-42BB-B138-40F4ED8EFB65}">
      <dsp:nvSpPr>
        <dsp:cNvPr id="0" name=""/>
        <dsp:cNvSpPr/>
      </dsp:nvSpPr>
      <dsp:spPr>
        <a:xfrm>
          <a:off x="2413218" y="580692"/>
          <a:ext cx="4622362" cy="4622362"/>
        </a:xfrm>
        <a:custGeom>
          <a:avLst/>
          <a:gdLst/>
          <a:ahLst/>
          <a:cxnLst/>
          <a:rect l="0" t="0" r="0" b="0"/>
          <a:pathLst>
            <a:path>
              <a:moveTo>
                <a:pt x="4616806" y="2471329"/>
              </a:moveTo>
              <a:arcTo wR="2311181" hR="2311181" stAng="21838403" swAng="1359160"/>
            </a:path>
          </a:pathLst>
        </a:custGeom>
        <a:noFill/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332D-B158-44B2-92D6-F17CF16B314F}">
      <dsp:nvSpPr>
        <dsp:cNvPr id="0" name=""/>
        <dsp:cNvSpPr/>
      </dsp:nvSpPr>
      <dsp:spPr>
        <a:xfrm>
          <a:off x="5192439" y="4182873"/>
          <a:ext cx="1780877" cy="115757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Обеспечить непрерывное течение потока создания </a:t>
          </a:r>
          <a:endParaRPr lang="ru-RU" sz="1600" kern="1200" dirty="0"/>
        </a:p>
      </dsp:txBody>
      <dsp:txXfrm>
        <a:off x="5248947" y="4239381"/>
        <a:ext cx="1667861" cy="1044554"/>
      </dsp:txXfrm>
    </dsp:sp>
    <dsp:sp modelId="{609F2312-BEBE-46B1-BC09-F9971AB4A367}">
      <dsp:nvSpPr>
        <dsp:cNvPr id="0" name=""/>
        <dsp:cNvSpPr/>
      </dsp:nvSpPr>
      <dsp:spPr>
        <a:xfrm>
          <a:off x="2413218" y="580692"/>
          <a:ext cx="4622362" cy="4622362"/>
        </a:xfrm>
        <a:custGeom>
          <a:avLst/>
          <a:gdLst/>
          <a:ahLst/>
          <a:cxnLst/>
          <a:rect l="0" t="0" r="0" b="0"/>
          <a:pathLst>
            <a:path>
              <a:moveTo>
                <a:pt x="2594549" y="4604924"/>
              </a:moveTo>
              <a:arcTo wR="2311181" hR="2311181" stAng="4977443" swAng="845115"/>
            </a:path>
          </a:pathLst>
        </a:custGeom>
        <a:noFill/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3A4F-E03A-44ED-8152-7CF3474D100E}">
      <dsp:nvSpPr>
        <dsp:cNvPr id="0" name=""/>
        <dsp:cNvSpPr/>
      </dsp:nvSpPr>
      <dsp:spPr>
        <a:xfrm>
          <a:off x="2475483" y="4182873"/>
          <a:ext cx="1780877" cy="1157570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Позволить потребителю вытягивать продукт</a:t>
          </a:r>
          <a:endParaRPr lang="ru-RU" sz="1600" kern="1200" dirty="0"/>
        </a:p>
      </dsp:txBody>
      <dsp:txXfrm>
        <a:off x="2531991" y="4239381"/>
        <a:ext cx="1667861" cy="1044554"/>
      </dsp:txXfrm>
    </dsp:sp>
    <dsp:sp modelId="{7E74010E-9374-4C91-A169-BBDB7197495C}">
      <dsp:nvSpPr>
        <dsp:cNvPr id="0" name=""/>
        <dsp:cNvSpPr/>
      </dsp:nvSpPr>
      <dsp:spPr>
        <a:xfrm>
          <a:off x="2413218" y="580692"/>
          <a:ext cx="4622362" cy="4622362"/>
        </a:xfrm>
        <a:custGeom>
          <a:avLst/>
          <a:gdLst/>
          <a:ahLst/>
          <a:cxnLst/>
          <a:rect l="0" t="0" r="0" b="0"/>
          <a:pathLst>
            <a:path>
              <a:moveTo>
                <a:pt x="245099" y="3346973"/>
              </a:moveTo>
              <a:arcTo wR="2311181" hR="2311181" stAng="9202436" swAng="1359160"/>
            </a:path>
          </a:pathLst>
        </a:custGeom>
        <a:noFill/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B9360-716C-48CA-BEC2-1EC20F11B360}">
      <dsp:nvSpPr>
        <dsp:cNvPr id="0" name=""/>
        <dsp:cNvSpPr/>
      </dsp:nvSpPr>
      <dsp:spPr>
        <a:xfrm>
          <a:off x="1635897" y="1598894"/>
          <a:ext cx="1780877" cy="115757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Стремиться к совершенству</a:t>
          </a:r>
          <a:endParaRPr lang="ru-RU" sz="1600" kern="1200" dirty="0"/>
        </a:p>
      </dsp:txBody>
      <dsp:txXfrm>
        <a:off x="1692405" y="1655402"/>
        <a:ext cx="1667861" cy="1044554"/>
      </dsp:txXfrm>
    </dsp:sp>
    <dsp:sp modelId="{4DD61D60-334E-4F34-8873-412423D42DE9}">
      <dsp:nvSpPr>
        <dsp:cNvPr id="0" name=""/>
        <dsp:cNvSpPr/>
      </dsp:nvSpPr>
      <dsp:spPr>
        <a:xfrm>
          <a:off x="2413218" y="580692"/>
          <a:ext cx="4622362" cy="4622362"/>
        </a:xfrm>
        <a:custGeom>
          <a:avLst/>
          <a:gdLst/>
          <a:ahLst/>
          <a:cxnLst/>
          <a:rect l="0" t="0" r="0" b="0"/>
          <a:pathLst>
            <a:path>
              <a:moveTo>
                <a:pt x="556059" y="807483"/>
              </a:moveTo>
              <a:arcTo wR="2311181" hR="2311181" stAng="13235297" swAng="1210807"/>
            </a:path>
          </a:pathLst>
        </a:cu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7DE38-4525-4C86-A4F0-E3B09D4FD56A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Кайдзен</a:t>
          </a:r>
          <a:endParaRPr lang="ru-RU" sz="2200" kern="1200" dirty="0"/>
        </a:p>
      </dsp:txBody>
      <dsp:txXfrm rot="-5400000">
        <a:off x="3909687" y="313106"/>
        <a:ext cx="1202866" cy="1382606"/>
      </dsp:txXfrm>
    </dsp:sp>
    <dsp:sp modelId="{12530AD6-1D60-44EC-9EC7-F887DFF53A91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D4A65-FFF7-4AEC-BB76-F10B8061E659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Канбан</a:t>
          </a:r>
          <a:endParaRPr lang="ru-RU" sz="3000" kern="1200" dirty="0"/>
        </a:p>
      </dsp:txBody>
      <dsp:txXfrm rot="-5400000">
        <a:off x="2022380" y="313106"/>
        <a:ext cx="1202866" cy="1382606"/>
      </dsp:txXfrm>
    </dsp:sp>
    <dsp:sp modelId="{19B9B4D4-B4F0-44DF-A41F-6F7E845F5F1C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SMED</a:t>
          </a:r>
          <a:endParaRPr lang="ru-RU" sz="2200" kern="1200" dirty="0"/>
        </a:p>
      </dsp:txBody>
      <dsp:txXfrm rot="-5400000">
        <a:off x="2962418" y="2018030"/>
        <a:ext cx="1202866" cy="1382606"/>
      </dsp:txXfrm>
    </dsp:sp>
    <dsp:sp modelId="{9F32E964-EB7D-47F5-9FDF-5387C57207CB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8C20-6C6A-44C0-A252-6D8CAC6B7274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TPM</a:t>
          </a:r>
          <a:endParaRPr lang="ru-RU" sz="3600" kern="1200" dirty="0"/>
        </a:p>
      </dsp:txBody>
      <dsp:txXfrm rot="-5400000">
        <a:off x="4849725" y="2018030"/>
        <a:ext cx="1202866" cy="1382606"/>
      </dsp:txXfrm>
    </dsp:sp>
    <dsp:sp modelId="{2F6A36EF-69B3-4846-99B9-972F0003AE29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 - </a:t>
          </a:r>
          <a:r>
            <a:rPr lang="ru-RU" sz="2200" kern="1200" dirty="0" err="1" smtClean="0"/>
            <a:t>ёкэ</a:t>
          </a:r>
          <a:endParaRPr lang="ru-RU" sz="2200" kern="1200" dirty="0"/>
        </a:p>
      </dsp:txBody>
      <dsp:txXfrm rot="-5400000">
        <a:off x="3909687" y="3722953"/>
        <a:ext cx="1202866" cy="1382606"/>
      </dsp:txXfrm>
    </dsp:sp>
    <dsp:sp modelId="{1300D343-B814-4E3C-B07D-6E097D45329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6E959-1AE2-4973-9B2C-CEFED817C61F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JIT</a:t>
          </a:r>
          <a:endParaRPr lang="ru-RU" sz="3600" kern="1200" dirty="0"/>
        </a:p>
      </dsp:txBody>
      <dsp:txXfrm rot="-5400000">
        <a:off x="2022380" y="3722953"/>
        <a:ext cx="1202866" cy="138260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57D3D-DA17-4EF9-9E2F-9537AB532EA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6FF33-1174-4B03-9B64-BE55C2B3DF19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D11C-ED8C-4B2B-AAE8-BC574E080561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Инициализация и запуск проекта</a:t>
          </a:r>
          <a:endParaRPr lang="ru-RU" sz="1400" kern="1200" dirty="0"/>
        </a:p>
      </dsp:txBody>
      <dsp:txXfrm>
        <a:off x="894080" y="4040293"/>
        <a:ext cx="1389888" cy="1209040"/>
      </dsp:txXfrm>
    </dsp:sp>
    <dsp:sp modelId="{7A9DAF5B-9585-43C7-96DD-140E1D953A9D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292B5-CA69-4ABA-895E-0D04EABE5440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Осмысление продуктов, процессов </a:t>
          </a:r>
          <a:endParaRPr lang="ru-RU" sz="1400" kern="1200" dirty="0"/>
        </a:p>
      </dsp:txBody>
      <dsp:txXfrm>
        <a:off x="2283968" y="2927773"/>
        <a:ext cx="1706880" cy="2321559"/>
      </dsp:txXfrm>
    </dsp:sp>
    <dsp:sp modelId="{8149508E-AC9C-4E3C-83A7-038704686CA2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06B1D-9850-4671-BBD2-540056BDAB8F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Моделирование производственных мощностей </a:t>
          </a:r>
          <a:endParaRPr lang="ru-RU" sz="1400" kern="1200" dirty="0"/>
        </a:p>
      </dsp:txBody>
      <dsp:txXfrm>
        <a:off x="4023360" y="2109893"/>
        <a:ext cx="1706880" cy="3139440"/>
      </dsp:txXfrm>
    </dsp:sp>
    <dsp:sp modelId="{5A6F3258-97C2-4017-BC55-A5F8673E0E7C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791DD-4771-4D46-95B0-073AB794CA55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Ввод бережливой линии в эксплуатацию</a:t>
          </a:r>
          <a:endParaRPr lang="ru-RU" sz="1400" kern="1200" dirty="0"/>
        </a:p>
      </dsp:txBody>
      <dsp:txXfrm>
        <a:off x="5933440" y="1606973"/>
        <a:ext cx="1706880" cy="364236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3DD4-E6C5-4E20-B19F-1C314AA36942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5S</a:t>
          </a:r>
          <a:endParaRPr lang="ru-RU" sz="2500" kern="1200" dirty="0"/>
        </a:p>
      </dsp:txBody>
      <dsp:txXfrm>
        <a:off x="3386666" y="1354667"/>
        <a:ext cx="1354667" cy="1354666"/>
      </dsp:txXfrm>
    </dsp:sp>
    <dsp:sp modelId="{22DD3865-FB49-48BC-889D-AC0247C63129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Кайдзен</a:t>
          </a:r>
          <a:endParaRPr lang="ru-RU" sz="2500" kern="1200" dirty="0"/>
        </a:p>
      </dsp:txBody>
      <dsp:txXfrm>
        <a:off x="2031999" y="4064000"/>
        <a:ext cx="1354667" cy="1354666"/>
      </dsp:txXfrm>
    </dsp:sp>
    <dsp:sp modelId="{C2FD19DC-1B25-4A03-A240-8710244D6410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Канбан</a:t>
          </a:r>
          <a:endParaRPr lang="ru-RU" sz="2500" kern="1200" dirty="0"/>
        </a:p>
      </dsp:txBody>
      <dsp:txXfrm rot="10800000">
        <a:off x="3386666" y="2709333"/>
        <a:ext cx="1354667" cy="1354666"/>
      </dsp:txXfrm>
    </dsp:sp>
    <dsp:sp modelId="{ABB83591-4CF6-41B2-BA5F-D2FF4F421362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JIT</a:t>
          </a:r>
          <a:endParaRPr lang="ru-RU" sz="2500" kern="1200" dirty="0"/>
        </a:p>
      </dsp:txBody>
      <dsp:txXfrm>
        <a:off x="4741333" y="4064000"/>
        <a:ext cx="1354667" cy="1354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6007-0326-4E24-8FAA-3011F08CFBE9}">
      <dsp:nvSpPr>
        <dsp:cNvPr id="0" name=""/>
        <dsp:cNvSpPr/>
      </dsp:nvSpPr>
      <dsp:spPr>
        <a:xfrm>
          <a:off x="720435" y="1653308"/>
          <a:ext cx="3019857" cy="16810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Задачи производственной </a:t>
          </a:r>
          <a:r>
            <a:rPr lang="ru-RU" sz="2100" kern="1200" dirty="0" smtClean="0"/>
            <a:t>логистики промышленных предприятий</a:t>
          </a:r>
          <a:endParaRPr lang="ru-RU" sz="2100" kern="1200" dirty="0"/>
        </a:p>
      </dsp:txBody>
      <dsp:txXfrm>
        <a:off x="769670" y="1702543"/>
        <a:ext cx="2921387" cy="1582548"/>
      </dsp:txXfrm>
    </dsp:sp>
    <dsp:sp modelId="{E79FA66C-3335-4B55-82A9-8B1FC87FA162}">
      <dsp:nvSpPr>
        <dsp:cNvPr id="0" name=""/>
        <dsp:cNvSpPr/>
      </dsp:nvSpPr>
      <dsp:spPr>
        <a:xfrm rot="18289469">
          <a:off x="3286641" y="1598362"/>
          <a:ext cx="21152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5248" y="272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91383" y="1572727"/>
        <a:ext cx="105762" cy="105762"/>
      </dsp:txXfrm>
    </dsp:sp>
    <dsp:sp modelId="{7EE0A032-1EE5-4EAF-A378-4D7848336E85}">
      <dsp:nvSpPr>
        <dsp:cNvPr id="0" name=""/>
        <dsp:cNvSpPr/>
      </dsp:nvSpPr>
      <dsp:spPr>
        <a:xfrm>
          <a:off x="4948236" y="2435"/>
          <a:ext cx="4228736" cy="1509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Координация действий участников логистического процесса </a:t>
          </a:r>
          <a:endParaRPr lang="ru-RU" sz="2100" i="1" kern="1200" dirty="0"/>
        </a:p>
      </dsp:txBody>
      <dsp:txXfrm>
        <a:off x="4992460" y="46659"/>
        <a:ext cx="4140288" cy="1421480"/>
      </dsp:txXfrm>
    </dsp:sp>
    <dsp:sp modelId="{AB025281-544F-4A41-B7F8-50FFB5CF8931}">
      <dsp:nvSpPr>
        <dsp:cNvPr id="0" name=""/>
        <dsp:cNvSpPr/>
      </dsp:nvSpPr>
      <dsp:spPr>
        <a:xfrm>
          <a:off x="3740293" y="2466571"/>
          <a:ext cx="120794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7943" y="272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4066" y="2463619"/>
        <a:ext cx="60397" cy="60397"/>
      </dsp:txXfrm>
    </dsp:sp>
    <dsp:sp modelId="{96FCC512-B7F6-4758-9F24-2A420ADB88A1}">
      <dsp:nvSpPr>
        <dsp:cNvPr id="0" name=""/>
        <dsp:cNvSpPr/>
      </dsp:nvSpPr>
      <dsp:spPr>
        <a:xfrm>
          <a:off x="4948236" y="1738853"/>
          <a:ext cx="4211916" cy="1509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Организация материальных потоков в производстве </a:t>
          </a:r>
          <a:endParaRPr lang="ru-RU" sz="2100" i="1" kern="1200" dirty="0"/>
        </a:p>
      </dsp:txBody>
      <dsp:txXfrm>
        <a:off x="4992460" y="1783077"/>
        <a:ext cx="4123468" cy="1421480"/>
      </dsp:txXfrm>
    </dsp:sp>
    <dsp:sp modelId="{6E0AEA0E-C36D-45A8-B7AD-EB5A25712434}">
      <dsp:nvSpPr>
        <dsp:cNvPr id="0" name=""/>
        <dsp:cNvSpPr/>
      </dsp:nvSpPr>
      <dsp:spPr>
        <a:xfrm rot="3310531">
          <a:off x="3286641" y="3334781"/>
          <a:ext cx="21152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5248" y="272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91383" y="3309145"/>
        <a:ext cx="105762" cy="105762"/>
      </dsp:txXfrm>
    </dsp:sp>
    <dsp:sp modelId="{529FC4DE-9167-4887-82A1-95ECAC61D626}">
      <dsp:nvSpPr>
        <dsp:cNvPr id="0" name=""/>
        <dsp:cNvSpPr/>
      </dsp:nvSpPr>
      <dsp:spPr>
        <a:xfrm>
          <a:off x="4948236" y="3475271"/>
          <a:ext cx="4321114" cy="1509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Планирование материальных потоков</a:t>
          </a:r>
          <a:endParaRPr lang="ru-RU" sz="2100" kern="1200" dirty="0"/>
        </a:p>
      </dsp:txBody>
      <dsp:txXfrm>
        <a:off x="4992460" y="3519495"/>
        <a:ext cx="4232666" cy="142148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666FB-583C-498A-BDCC-876D369C5392}">
      <dsp:nvSpPr>
        <dsp:cNvPr id="0" name=""/>
        <dsp:cNvSpPr/>
      </dsp:nvSpPr>
      <dsp:spPr>
        <a:xfrm>
          <a:off x="7318270" y="3214097"/>
          <a:ext cx="217842" cy="9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359"/>
              </a:lnTo>
              <a:lnTo>
                <a:pt x="217842" y="95435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5EC4C-0547-4704-AB51-3D8D0298DCC3}">
      <dsp:nvSpPr>
        <dsp:cNvPr id="0" name=""/>
        <dsp:cNvSpPr/>
      </dsp:nvSpPr>
      <dsp:spPr>
        <a:xfrm>
          <a:off x="7100427" y="3214097"/>
          <a:ext cx="217842" cy="954359"/>
        </a:xfrm>
        <a:custGeom>
          <a:avLst/>
          <a:gdLst/>
          <a:ahLst/>
          <a:cxnLst/>
          <a:rect l="0" t="0" r="0" b="0"/>
          <a:pathLst>
            <a:path>
              <a:moveTo>
                <a:pt x="217842" y="0"/>
              </a:moveTo>
              <a:lnTo>
                <a:pt x="217842" y="954359"/>
              </a:lnTo>
              <a:lnTo>
                <a:pt x="0" y="95435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5AEA8-B5BC-4178-AACD-9E260FBE62A5}">
      <dsp:nvSpPr>
        <dsp:cNvPr id="0" name=""/>
        <dsp:cNvSpPr/>
      </dsp:nvSpPr>
      <dsp:spPr>
        <a:xfrm>
          <a:off x="4807890" y="1741064"/>
          <a:ext cx="2510379" cy="43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2"/>
              </a:lnTo>
              <a:lnTo>
                <a:pt x="2510379" y="217842"/>
              </a:lnTo>
              <a:lnTo>
                <a:pt x="2510379" y="43568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CF376-E536-4377-9D6A-3A2D77BF5172}">
      <dsp:nvSpPr>
        <dsp:cNvPr id="0" name=""/>
        <dsp:cNvSpPr/>
      </dsp:nvSpPr>
      <dsp:spPr>
        <a:xfrm>
          <a:off x="2297510" y="3214097"/>
          <a:ext cx="217842" cy="9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359"/>
              </a:lnTo>
              <a:lnTo>
                <a:pt x="217842" y="95435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CCB7F-9320-4DEC-A621-F4E130F57BCB}">
      <dsp:nvSpPr>
        <dsp:cNvPr id="0" name=""/>
        <dsp:cNvSpPr/>
      </dsp:nvSpPr>
      <dsp:spPr>
        <a:xfrm>
          <a:off x="2079667" y="3214097"/>
          <a:ext cx="217842" cy="954359"/>
        </a:xfrm>
        <a:custGeom>
          <a:avLst/>
          <a:gdLst/>
          <a:ahLst/>
          <a:cxnLst/>
          <a:rect l="0" t="0" r="0" b="0"/>
          <a:pathLst>
            <a:path>
              <a:moveTo>
                <a:pt x="217842" y="0"/>
              </a:moveTo>
              <a:lnTo>
                <a:pt x="217842" y="954359"/>
              </a:lnTo>
              <a:lnTo>
                <a:pt x="0" y="95435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1B79F-9016-445C-8E79-E8EE48CC2BEF}">
      <dsp:nvSpPr>
        <dsp:cNvPr id="0" name=""/>
        <dsp:cNvSpPr/>
      </dsp:nvSpPr>
      <dsp:spPr>
        <a:xfrm>
          <a:off x="2297510" y="1741064"/>
          <a:ext cx="2510379" cy="435685"/>
        </a:xfrm>
        <a:custGeom>
          <a:avLst/>
          <a:gdLst/>
          <a:ahLst/>
          <a:cxnLst/>
          <a:rect l="0" t="0" r="0" b="0"/>
          <a:pathLst>
            <a:path>
              <a:moveTo>
                <a:pt x="2510379" y="0"/>
              </a:moveTo>
              <a:lnTo>
                <a:pt x="2510379" y="217842"/>
              </a:lnTo>
              <a:lnTo>
                <a:pt x="0" y="217842"/>
              </a:lnTo>
              <a:lnTo>
                <a:pt x="0" y="43568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2EA55-F6C0-428A-B1D3-4DF7F28F58E7}">
      <dsp:nvSpPr>
        <dsp:cNvPr id="0" name=""/>
        <dsp:cNvSpPr/>
      </dsp:nvSpPr>
      <dsp:spPr>
        <a:xfrm>
          <a:off x="3770543" y="703717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Типичные ошибки при внедрении </a:t>
          </a:r>
          <a:endParaRPr lang="ru-RU" sz="1800" kern="1200" dirty="0"/>
        </a:p>
      </dsp:txBody>
      <dsp:txXfrm>
        <a:off x="3770543" y="703717"/>
        <a:ext cx="2074693" cy="1037346"/>
      </dsp:txXfrm>
    </dsp:sp>
    <dsp:sp modelId="{701E388F-DB17-4088-A622-F2F408565B3A}">
      <dsp:nvSpPr>
        <dsp:cNvPr id="0" name=""/>
        <dsp:cNvSpPr/>
      </dsp:nvSpPr>
      <dsp:spPr>
        <a:xfrm>
          <a:off x="1260163" y="2176750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Непонимание роли руководства </a:t>
          </a:r>
          <a:endParaRPr lang="ru-RU" sz="1800" kern="1200" dirty="0"/>
        </a:p>
      </dsp:txBody>
      <dsp:txXfrm>
        <a:off x="1260163" y="2176750"/>
        <a:ext cx="2074693" cy="1037346"/>
      </dsp:txXfrm>
    </dsp:sp>
    <dsp:sp modelId="{BFC48D1F-533F-431C-9476-495C7535474D}">
      <dsp:nvSpPr>
        <dsp:cNvPr id="0" name=""/>
        <dsp:cNvSpPr/>
      </dsp:nvSpPr>
      <dsp:spPr>
        <a:xfrm>
          <a:off x="4973" y="3649783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«Паралитический анализ» </a:t>
          </a:r>
          <a:endParaRPr lang="ru-RU" sz="1800" kern="1200" dirty="0"/>
        </a:p>
      </dsp:txBody>
      <dsp:txXfrm>
        <a:off x="4973" y="3649783"/>
        <a:ext cx="2074693" cy="1037346"/>
      </dsp:txXfrm>
    </dsp:sp>
    <dsp:sp modelId="{00E232E0-D367-4DFD-BB21-2482EA336726}">
      <dsp:nvSpPr>
        <dsp:cNvPr id="0" name=""/>
        <dsp:cNvSpPr/>
      </dsp:nvSpPr>
      <dsp:spPr>
        <a:xfrm>
          <a:off x="2515353" y="3649783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Обходиться без поддержки</a:t>
          </a:r>
          <a:endParaRPr lang="ru-RU" sz="1800" kern="1200" dirty="0"/>
        </a:p>
      </dsp:txBody>
      <dsp:txXfrm>
        <a:off x="2515353" y="3649783"/>
        <a:ext cx="2074693" cy="1037346"/>
      </dsp:txXfrm>
    </dsp:sp>
    <dsp:sp modelId="{9842E1E3-319D-41C0-A36F-9F10881F17A4}">
      <dsp:nvSpPr>
        <dsp:cNvPr id="0" name=""/>
        <dsp:cNvSpPr/>
      </dsp:nvSpPr>
      <dsp:spPr>
        <a:xfrm>
          <a:off x="6280923" y="2176750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Неготовность рабочих</a:t>
          </a:r>
          <a:endParaRPr lang="ru-RU" sz="1800" kern="1200" dirty="0"/>
        </a:p>
      </dsp:txBody>
      <dsp:txXfrm>
        <a:off x="6280923" y="2176750"/>
        <a:ext cx="2074693" cy="1037346"/>
      </dsp:txXfrm>
    </dsp:sp>
    <dsp:sp modelId="{F2430AAA-DF6E-4D64-B933-7758EB82C46B}">
      <dsp:nvSpPr>
        <dsp:cNvPr id="0" name=""/>
        <dsp:cNvSpPr/>
      </dsp:nvSpPr>
      <dsp:spPr>
        <a:xfrm>
          <a:off x="5025733" y="3649783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Изменяются рабочие места, но не меняются привычки</a:t>
          </a:r>
          <a:endParaRPr lang="ru-RU" sz="1800" kern="1200" dirty="0"/>
        </a:p>
      </dsp:txBody>
      <dsp:txXfrm>
        <a:off x="5025733" y="3649783"/>
        <a:ext cx="2074693" cy="1037346"/>
      </dsp:txXfrm>
    </dsp:sp>
    <dsp:sp modelId="{05AF7D90-E8B8-4AC7-BE8E-FF0514AE273C}">
      <dsp:nvSpPr>
        <dsp:cNvPr id="0" name=""/>
        <dsp:cNvSpPr/>
      </dsp:nvSpPr>
      <dsp:spPr>
        <a:xfrm>
          <a:off x="7536113" y="3649783"/>
          <a:ext cx="2074693" cy="103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Недостаток гибкости</a:t>
          </a:r>
          <a:endParaRPr lang="ru-RU" sz="1800" kern="1200" dirty="0"/>
        </a:p>
      </dsp:txBody>
      <dsp:txXfrm>
        <a:off x="7536113" y="3649783"/>
        <a:ext cx="2074693" cy="1037346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CFED6-DA52-4D19-A3BB-0F8A7678FCE6}">
      <dsp:nvSpPr>
        <dsp:cNvPr id="0" name=""/>
        <dsp:cNvSpPr/>
      </dsp:nvSpPr>
      <dsp:spPr>
        <a:xfrm>
          <a:off x="4807890" y="2400242"/>
          <a:ext cx="3401617" cy="59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81"/>
              </a:lnTo>
              <a:lnTo>
                <a:pt x="3401617" y="295181"/>
              </a:lnTo>
              <a:lnTo>
                <a:pt x="3401617" y="59036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5AEA8-B5BC-4178-AACD-9E260FBE62A5}">
      <dsp:nvSpPr>
        <dsp:cNvPr id="0" name=""/>
        <dsp:cNvSpPr/>
      </dsp:nvSpPr>
      <dsp:spPr>
        <a:xfrm>
          <a:off x="4762170" y="2400242"/>
          <a:ext cx="91440" cy="590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36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1B79F-9016-445C-8E79-E8EE48CC2BEF}">
      <dsp:nvSpPr>
        <dsp:cNvPr id="0" name=""/>
        <dsp:cNvSpPr/>
      </dsp:nvSpPr>
      <dsp:spPr>
        <a:xfrm>
          <a:off x="1406272" y="2400242"/>
          <a:ext cx="3401617" cy="590363"/>
        </a:xfrm>
        <a:custGeom>
          <a:avLst/>
          <a:gdLst/>
          <a:ahLst/>
          <a:cxnLst/>
          <a:rect l="0" t="0" r="0" b="0"/>
          <a:pathLst>
            <a:path>
              <a:moveTo>
                <a:pt x="3401617" y="0"/>
              </a:moveTo>
              <a:lnTo>
                <a:pt x="3401617" y="295181"/>
              </a:lnTo>
              <a:lnTo>
                <a:pt x="0" y="295181"/>
              </a:lnTo>
              <a:lnTo>
                <a:pt x="0" y="59036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2EA55-F6C0-428A-B1D3-4DF7F28F58E7}">
      <dsp:nvSpPr>
        <dsp:cNvPr id="0" name=""/>
        <dsp:cNvSpPr/>
      </dsp:nvSpPr>
      <dsp:spPr>
        <a:xfrm>
          <a:off x="3402263" y="994615"/>
          <a:ext cx="2811254" cy="140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Причины проблем</a:t>
          </a:r>
          <a:endParaRPr lang="ru-RU" sz="3200" kern="1200" dirty="0"/>
        </a:p>
      </dsp:txBody>
      <dsp:txXfrm>
        <a:off x="3402263" y="994615"/>
        <a:ext cx="2811254" cy="1405627"/>
      </dsp:txXfrm>
    </dsp:sp>
    <dsp:sp modelId="{701E388F-DB17-4088-A622-F2F408565B3A}">
      <dsp:nvSpPr>
        <dsp:cNvPr id="0" name=""/>
        <dsp:cNvSpPr/>
      </dsp:nvSpPr>
      <dsp:spPr>
        <a:xfrm>
          <a:off x="645" y="2990605"/>
          <a:ext cx="2811254" cy="140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Низкая вовлеченность персонала</a:t>
          </a:r>
          <a:endParaRPr lang="ru-RU" sz="3200" kern="1200" dirty="0"/>
        </a:p>
      </dsp:txBody>
      <dsp:txXfrm>
        <a:off x="645" y="2990605"/>
        <a:ext cx="2811254" cy="1405627"/>
      </dsp:txXfrm>
    </dsp:sp>
    <dsp:sp modelId="{9842E1E3-319D-41C0-A36F-9F10881F17A4}">
      <dsp:nvSpPr>
        <dsp:cNvPr id="0" name=""/>
        <dsp:cNvSpPr/>
      </dsp:nvSpPr>
      <dsp:spPr>
        <a:xfrm>
          <a:off x="3402263" y="2990605"/>
          <a:ext cx="2811254" cy="140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Саботаж</a:t>
          </a:r>
          <a:endParaRPr lang="ru-RU" sz="3200" kern="1200" dirty="0"/>
        </a:p>
      </dsp:txBody>
      <dsp:txXfrm>
        <a:off x="3402263" y="2990605"/>
        <a:ext cx="2811254" cy="1405627"/>
      </dsp:txXfrm>
    </dsp:sp>
    <dsp:sp modelId="{831ECF26-CED4-4106-888E-EAECA552E783}">
      <dsp:nvSpPr>
        <dsp:cNvPr id="0" name=""/>
        <dsp:cNvSpPr/>
      </dsp:nvSpPr>
      <dsp:spPr>
        <a:xfrm>
          <a:off x="6803881" y="2990605"/>
          <a:ext cx="2811254" cy="140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Нежелание руководства</a:t>
          </a:r>
          <a:endParaRPr lang="ru-RU" sz="3200" kern="1200" dirty="0"/>
        </a:p>
      </dsp:txBody>
      <dsp:txXfrm>
        <a:off x="6803881" y="2990605"/>
        <a:ext cx="2811254" cy="140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6FECF-A639-4BFB-A36D-B5D136F3BF83}">
      <dsp:nvSpPr>
        <dsp:cNvPr id="0" name=""/>
        <dsp:cNvSpPr/>
      </dsp:nvSpPr>
      <dsp:spPr>
        <a:xfrm>
          <a:off x="0" y="958245"/>
          <a:ext cx="2739571" cy="16437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Планирование</a:t>
          </a:r>
          <a:endParaRPr lang="ru-RU" sz="2800" kern="1200" dirty="0"/>
        </a:p>
      </dsp:txBody>
      <dsp:txXfrm>
        <a:off x="0" y="958245"/>
        <a:ext cx="2739571" cy="1643742"/>
      </dsp:txXfrm>
    </dsp:sp>
    <dsp:sp modelId="{D8AD4FB4-FB02-419A-B023-24CBD0A37A80}">
      <dsp:nvSpPr>
        <dsp:cNvPr id="0" name=""/>
        <dsp:cNvSpPr/>
      </dsp:nvSpPr>
      <dsp:spPr>
        <a:xfrm>
          <a:off x="3013528" y="958245"/>
          <a:ext cx="2739571" cy="1643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Организация материальных потоков </a:t>
          </a:r>
          <a:endParaRPr lang="ru-RU" sz="2800" kern="1200" dirty="0"/>
        </a:p>
      </dsp:txBody>
      <dsp:txXfrm>
        <a:off x="3013528" y="958245"/>
        <a:ext cx="2739571" cy="1643742"/>
      </dsp:txXfrm>
    </dsp:sp>
    <dsp:sp modelId="{005002A5-585B-4C0B-99EE-B1FC177DC32B}">
      <dsp:nvSpPr>
        <dsp:cNvPr id="0" name=""/>
        <dsp:cNvSpPr/>
      </dsp:nvSpPr>
      <dsp:spPr>
        <a:xfrm>
          <a:off x="6027057" y="958245"/>
          <a:ext cx="2739571" cy="16437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Координация логистического процесса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6027057" y="958245"/>
        <a:ext cx="2739571" cy="1643742"/>
      </dsp:txXfrm>
    </dsp:sp>
    <dsp:sp modelId="{8D7B12F5-74A1-4DA0-B552-8F702C3C4311}">
      <dsp:nvSpPr>
        <dsp:cNvPr id="0" name=""/>
        <dsp:cNvSpPr/>
      </dsp:nvSpPr>
      <dsp:spPr>
        <a:xfrm>
          <a:off x="1506764" y="2875945"/>
          <a:ext cx="2739571" cy="1643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Контроль</a:t>
          </a:r>
          <a:endParaRPr lang="ru-RU" sz="2800" kern="1200" dirty="0"/>
        </a:p>
      </dsp:txBody>
      <dsp:txXfrm>
        <a:off x="1506764" y="2875945"/>
        <a:ext cx="2739571" cy="1643742"/>
      </dsp:txXfrm>
    </dsp:sp>
    <dsp:sp modelId="{BDC862B8-BE91-4342-85CD-D50D9FDDFA7F}">
      <dsp:nvSpPr>
        <dsp:cNvPr id="0" name=""/>
        <dsp:cNvSpPr/>
      </dsp:nvSpPr>
      <dsp:spPr>
        <a:xfrm>
          <a:off x="4520293" y="2875945"/>
          <a:ext cx="2739571" cy="1643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Регулирование</a:t>
          </a:r>
          <a:endParaRPr lang="ru-RU" sz="2800" kern="1200" dirty="0"/>
        </a:p>
      </dsp:txBody>
      <dsp:txXfrm>
        <a:off x="4520293" y="2875945"/>
        <a:ext cx="2739571" cy="1643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8EC3-C6BE-47C6-841C-DD38DA614C40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0B63-A45C-4E34-A6D4-DEADB9C5366C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Понятие, виды, достоинства и недостатки толкающих систем в логистике производства.</a:t>
          </a:r>
          <a:endParaRPr lang="ru-RU" sz="1800" kern="1200" dirty="0"/>
        </a:p>
      </dsp:txBody>
      <dsp:txXfrm>
        <a:off x="455546" y="309267"/>
        <a:ext cx="9548318" cy="618856"/>
      </dsp:txXfrm>
    </dsp:sp>
    <dsp:sp modelId="{DBB1F9FA-BF42-4C22-A574-16C81804CDD2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18B6-A859-43FA-ABD9-EF9F57E961F7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2. </a:t>
          </a:r>
          <a:r>
            <a:rPr lang="ru-RU" sz="1800" kern="1200" dirty="0" smtClean="0"/>
            <a:t>Понятие, виды, достоинства и недостатки тянущих систем в логистике производства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810351" y="1237712"/>
        <a:ext cx="9193514" cy="618856"/>
      </dsp:txXfrm>
    </dsp:sp>
    <dsp:sp modelId="{E8FEE922-F838-417F-A010-2622A6089CD0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C481-7E3B-40D4-8152-824E5F4EDE66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</a:t>
          </a:r>
          <a:r>
            <a:rPr lang="en-US" sz="1800" kern="1200" dirty="0" err="1" smtClean="0"/>
            <a:t>Гибкие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производственно-логистические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системы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810351" y="2166156"/>
        <a:ext cx="9193514" cy="618856"/>
      </dsp:txXfrm>
    </dsp:sp>
    <dsp:sp modelId="{FDE853D1-FA3C-4237-82D7-906BFF7D1C0C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F6C8-F8D6-4653-8216-9FD99B7D9942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1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Управление производственно-логистической системой на предприятии.</a:t>
          </a:r>
          <a:endParaRPr lang="ru-RU" sz="1800" kern="1200" dirty="0"/>
        </a:p>
      </dsp:txBody>
      <dsp:txXfrm>
        <a:off x="455546" y="3094601"/>
        <a:ext cx="9548318" cy="618856"/>
      </dsp:txXfrm>
    </dsp:sp>
    <dsp:sp modelId="{DE49A65C-591D-44C5-AC5E-7D1F3B8B3FE8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490B-4794-47B4-8D71-71EF4558EAEF}">
      <dsp:nvSpPr>
        <dsp:cNvPr id="0" name=""/>
        <dsp:cNvSpPr/>
      </dsp:nvSpPr>
      <dsp:spPr>
        <a:xfrm>
          <a:off x="1644231" y="0"/>
          <a:ext cx="4422852" cy="44228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E5FDD-91AC-4716-B616-2DE69A25BE18}">
      <dsp:nvSpPr>
        <dsp:cNvPr id="0" name=""/>
        <dsp:cNvSpPr/>
      </dsp:nvSpPr>
      <dsp:spPr>
        <a:xfrm>
          <a:off x="3855657" y="444660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MRP I</a:t>
          </a:r>
          <a:endParaRPr lang="ru-RU" sz="4300" kern="1200" dirty="0"/>
        </a:p>
      </dsp:txBody>
      <dsp:txXfrm>
        <a:off x="3906766" y="495769"/>
        <a:ext cx="2772635" cy="944753"/>
      </dsp:txXfrm>
    </dsp:sp>
    <dsp:sp modelId="{EE463D7C-CF49-4EF9-A75A-27F83950C26B}">
      <dsp:nvSpPr>
        <dsp:cNvPr id="0" name=""/>
        <dsp:cNvSpPr/>
      </dsp:nvSpPr>
      <dsp:spPr>
        <a:xfrm>
          <a:off x="3855657" y="1622504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MRP II</a:t>
          </a:r>
          <a:endParaRPr lang="ru-RU" sz="4300" kern="1200" dirty="0"/>
        </a:p>
      </dsp:txBody>
      <dsp:txXfrm>
        <a:off x="3906766" y="1673613"/>
        <a:ext cx="2772635" cy="944753"/>
      </dsp:txXfrm>
    </dsp:sp>
    <dsp:sp modelId="{27215116-8E64-470E-82A8-7D1CA67AEF83}">
      <dsp:nvSpPr>
        <dsp:cNvPr id="0" name=""/>
        <dsp:cNvSpPr/>
      </dsp:nvSpPr>
      <dsp:spPr>
        <a:xfrm>
          <a:off x="3855657" y="2800347"/>
          <a:ext cx="2874853" cy="1046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ERP</a:t>
          </a:r>
          <a:endParaRPr lang="ru-RU" sz="4300" kern="1200" dirty="0"/>
        </a:p>
      </dsp:txBody>
      <dsp:txXfrm>
        <a:off x="3906766" y="2851456"/>
        <a:ext cx="2772635" cy="94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670A-E24D-47D2-BBD2-00F13791ADC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8346-AC2F-4427-B051-330B94C88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0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3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8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22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32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74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49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8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5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5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1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2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7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8346-AC2F-4427-B051-330B94C8800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6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7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6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3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8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2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8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1D6B4E-D839-4E7F-8143-89552FB75425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517BB8-37A9-4F96-A05C-B914531249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254" y="342221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Производственная </a:t>
            </a:r>
            <a:r>
              <a:rPr lang="ru-RU" sz="5300" dirty="0" smtClean="0"/>
              <a:t>логистика промышленных предприятий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ЭЛЕКТРОННОЕ ОБУЧАЮЩЕЕ СРЕДСТВО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(наглядное пособие)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1.3. </a:t>
            </a:r>
            <a:r>
              <a:rPr lang="ru-RU" sz="4000" dirty="0"/>
              <a:t>Основы управления материальными потоками в </a:t>
            </a:r>
            <a:r>
              <a:rPr lang="ru-RU" sz="4000" dirty="0" smtClean="0"/>
              <a:t>производстве. 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54691"/>
              </p:ext>
            </p:extLst>
          </p:nvPr>
        </p:nvGraphicFramePr>
        <p:xfrm>
          <a:off x="838200" y="1436914"/>
          <a:ext cx="10317480" cy="4588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644355504"/>
                    </a:ext>
                  </a:extLst>
                </a:gridCol>
                <a:gridCol w="6156960">
                  <a:extLst>
                    <a:ext uri="{9D8B030D-6E8A-4147-A177-3AD203B41FA5}">
                      <a16:colId xmlns:a16="http://schemas.microsoft.com/office/drawing/2014/main" val="540668808"/>
                    </a:ext>
                  </a:extLst>
                </a:gridCol>
              </a:tblGrid>
              <a:tr h="42599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Признак классификации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Вид материальных потоков</a:t>
                      </a:r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49070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Отношение к предприятию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Внешний, внутренний, входной, выходной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7843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Ассортимент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effectLst/>
                        </a:rPr>
                        <a:t>Одноассортиментный</a:t>
                      </a:r>
                      <a:r>
                        <a:rPr lang="ru-RU" sz="2000" kern="1200" dirty="0" smtClean="0">
                          <a:effectLst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</a:rPr>
                        <a:t>многоассортиментный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00656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Количество груза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Массовый, крупный, средний, мелкий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98942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Удельный вес груза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Тяжеловесный, легковесный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84832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Степень совместимости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Несовместимый,</a:t>
                      </a:r>
                      <a:r>
                        <a:rPr lang="ru-RU" sz="2000" baseline="0" dirty="0" smtClean="0"/>
                        <a:t> совместимый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86871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Непрерывность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Непрерывный,</a:t>
                      </a:r>
                      <a:r>
                        <a:rPr lang="ru-RU" sz="2000" baseline="0" dirty="0" smtClean="0"/>
                        <a:t> дискретный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259619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Консистенция груза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Насыпной, навалочный, наливной,</a:t>
                      </a:r>
                      <a:r>
                        <a:rPr lang="ru-RU" sz="2000" baseline="0" dirty="0" smtClean="0"/>
                        <a:t> тарно-штучный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12772"/>
                  </a:ext>
                </a:extLst>
              </a:tr>
              <a:tr h="5203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Определенность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Детерминированный, стохастический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2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1.4. </a:t>
            </a:r>
            <a:r>
              <a:rPr lang="ru-RU" sz="4000" dirty="0"/>
              <a:t>Традиционная и логистическая концепции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73447"/>
              </p:ext>
            </p:extLst>
          </p:nvPr>
        </p:nvGraphicFramePr>
        <p:xfrm>
          <a:off x="838200" y="1386653"/>
          <a:ext cx="10515600" cy="46672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744547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62042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Характеристики традиционной концепции организации производства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Характеристики логистической концепции организации производства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292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Производственная интеграция рассматривается как второстепенный вопрос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Поддержка высокой степени производственной интеграции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63550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Стремление к максимальной производительности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Стремление к повышенной гибкости и адаптации производства к конъюнктуре рынка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655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Оптимизация отдельных функций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Оптимизация потоковых процессов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18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Поддержка любыми способами высокого коэффициента использования производственных мощностей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пропускной способности производственных мощностей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31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7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1.4. </a:t>
            </a:r>
            <a:r>
              <a:rPr lang="ru-RU" sz="4000" dirty="0"/>
              <a:t>Традиционная и логистическая концепции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40691"/>
              </p:ext>
            </p:extLst>
          </p:nvPr>
        </p:nvGraphicFramePr>
        <p:xfrm>
          <a:off x="838200" y="1386653"/>
          <a:ext cx="10515600" cy="46672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744547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62042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Характеристики традиционной концепции организации производства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Характеристики логистической концепции организации производства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292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Запасы в виде материальных ресурсов и готовой продукции для обеспечения производства и обслуживания потребителей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Запасы в виде мощностей для достижения высокой гибкости и минимизации технологических циклов. Отказ от избыточных материальных и товарных запасов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63550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Согласованность производственных и инфраструктурных операций осуществляется путем завышения времени на их выполнение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Отказ от завышения времени на выполнение производственных и логистических операций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655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Преимущество специализированного оборудования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Преимущество универсального оборудования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18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Производство ориентировано на максимизацию партий производимой продукции, на складирование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Отказ от производства продукции, на которую нет заказов покупателей. Уменьшение партий, повышение качества производства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31657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395506"/>
            <a:ext cx="10752975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/>
              <a:t>Логистические системы промышленных предприятий и их элементы, логистическая концепция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58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Понятие, виды, достоинства и недостатки толкающих систем в логистике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Толкающая система в логистике производства</a:t>
            </a:r>
            <a:endParaRPr lang="ru-RU" sz="2800" dirty="0"/>
          </a:p>
        </p:txBody>
      </p:sp>
      <p:pic>
        <p:nvPicPr>
          <p:cNvPr id="53251" name="Picture 3" descr="r_02_02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03" y="2789918"/>
            <a:ext cx="10369117" cy="25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9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Понятие, виды, достоинства и недостатки толкающих систем в логистике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Толкающая система </a:t>
            </a:r>
            <a:r>
              <a:rPr lang="ru-RU" sz="2800" i="1" dirty="0" smtClean="0"/>
              <a:t>в логистике производства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857829" y="2200501"/>
          <a:ext cx="8374742" cy="442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652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Понятие, виды, достоинства и недостатки толкающих систем в логистике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Толкающая система в логистике производства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450263"/>
          <a:ext cx="11669486" cy="51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02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2.2</a:t>
            </a:r>
            <a:r>
              <a:rPr lang="ru-RU" sz="4000" dirty="0"/>
              <a:t>. Понятие, виды, достоинства и недостатки тянущих систем в логистике </a:t>
            </a:r>
            <a:r>
              <a:rPr lang="ru-RU" sz="4000" dirty="0" smtClean="0"/>
              <a:t>производства.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Тянущая система в логистике производства</a:t>
            </a:r>
            <a:endParaRPr lang="ru-RU" sz="2800" dirty="0"/>
          </a:p>
        </p:txBody>
      </p:sp>
      <p:pic>
        <p:nvPicPr>
          <p:cNvPr id="54274" name="Picture 2" descr="r_02_02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" y="2200501"/>
            <a:ext cx="9713686" cy="441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30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2.2</a:t>
            </a:r>
            <a:r>
              <a:rPr lang="ru-RU" sz="4000" dirty="0"/>
              <a:t>. Понятие, виды, достоинства и недостатки тянущих систем в логистике производства.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Тянущая</a:t>
            </a:r>
            <a:r>
              <a:rPr lang="ru-RU" sz="2800" i="1" dirty="0" smtClean="0"/>
              <a:t> система </a:t>
            </a:r>
            <a:r>
              <a:rPr lang="ru-RU" sz="2800" i="1" dirty="0" smtClean="0"/>
              <a:t>в логистике производства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857829" y="2200501"/>
          <a:ext cx="8374742" cy="442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63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2.2</a:t>
            </a:r>
            <a:r>
              <a:rPr lang="ru-RU" sz="4000" dirty="0"/>
              <a:t>. Понятие, виды, достоинства и недостатки тянущих систем в логистике производства.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9839" y="1450263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Тянущая</a:t>
            </a:r>
            <a:r>
              <a:rPr lang="ru-RU" sz="2800" i="1" dirty="0" smtClean="0"/>
              <a:t> система в логистике производства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0" y="1660887"/>
          <a:ext cx="11669486" cy="51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80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39550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1.</a:t>
            </a:r>
            <a:r>
              <a:rPr lang="ru-RU" dirty="0"/>
              <a:t> </a:t>
            </a:r>
            <a:r>
              <a:rPr lang="ru-RU" b="1" dirty="0"/>
              <a:t>Теоретические основы логистической деятельности на промышленных предприятиях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3919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3</a:t>
            </a:r>
            <a:r>
              <a:rPr lang="ru-RU" sz="4000" dirty="0" smtClean="0"/>
              <a:t>. </a:t>
            </a:r>
            <a:r>
              <a:rPr lang="en-US" sz="4000" dirty="0" err="1"/>
              <a:t>Гибкие</a:t>
            </a:r>
            <a:r>
              <a:rPr lang="en-US" sz="4000" dirty="0"/>
              <a:t> </a:t>
            </a:r>
            <a:r>
              <a:rPr lang="en-US" sz="4000" dirty="0" err="1"/>
              <a:t>производственно-логистические</a:t>
            </a:r>
            <a:r>
              <a:rPr lang="en-US" sz="4000" dirty="0"/>
              <a:t> </a:t>
            </a:r>
            <a:r>
              <a:rPr lang="en-US" sz="4000" dirty="0" err="1" smtClean="0"/>
              <a:t>системы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063531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32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3</a:t>
            </a:r>
            <a:r>
              <a:rPr lang="ru-RU" sz="4000" dirty="0" smtClean="0"/>
              <a:t>. </a:t>
            </a:r>
            <a:r>
              <a:rPr lang="en-US" sz="4000" dirty="0" err="1"/>
              <a:t>Гибкие</a:t>
            </a:r>
            <a:r>
              <a:rPr lang="en-US" sz="4000" dirty="0"/>
              <a:t> </a:t>
            </a:r>
            <a:r>
              <a:rPr lang="en-US" sz="4000" dirty="0" err="1"/>
              <a:t>производственно-логистические</a:t>
            </a:r>
            <a:r>
              <a:rPr lang="en-US" sz="4000" dirty="0"/>
              <a:t> </a:t>
            </a:r>
            <a:r>
              <a:rPr lang="en-US" sz="4000" dirty="0" err="1"/>
              <a:t>системы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838200" y="1204686"/>
          <a:ext cx="10091057" cy="53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63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3</a:t>
            </a:r>
            <a:r>
              <a:rPr lang="ru-RU" sz="4000" dirty="0" smtClean="0"/>
              <a:t>. </a:t>
            </a:r>
            <a:r>
              <a:rPr lang="en-US" sz="4000" dirty="0" err="1"/>
              <a:t>Гибкие</a:t>
            </a:r>
            <a:r>
              <a:rPr lang="en-US" sz="4000" dirty="0"/>
              <a:t> </a:t>
            </a:r>
            <a:r>
              <a:rPr lang="en-US" sz="4000" dirty="0" err="1"/>
              <a:t>производственно-логистические</a:t>
            </a:r>
            <a:r>
              <a:rPr lang="en-US" sz="4000" dirty="0"/>
              <a:t> </a:t>
            </a:r>
            <a:r>
              <a:rPr lang="en-US" sz="4000" dirty="0" err="1"/>
              <a:t>системы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838200" y="1204686"/>
          <a:ext cx="10091057" cy="53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19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/>
              <a:t>Управление производственно-логистической системой на </a:t>
            </a:r>
            <a:r>
              <a:rPr lang="ru-RU" sz="4000" dirty="0" smtClean="0"/>
              <a:t>предприятии.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62153" y="1204686"/>
          <a:ext cx="10815144" cy="544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91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/>
              <a:t>Управление производственно-логистической системой на </a:t>
            </a:r>
            <a:r>
              <a:rPr lang="ru-RU" sz="4000" dirty="0" smtClean="0"/>
              <a:t>предприятии.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62153" y="1204686"/>
          <a:ext cx="10815144" cy="544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68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76" y="395506"/>
            <a:ext cx="10346574" cy="1450757"/>
          </a:xfrm>
        </p:spPr>
        <p:txBody>
          <a:bodyPr>
            <a:normAutofit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b="1" dirty="0"/>
              <a:t>Экономические основы логистики промышленных предприятий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7178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95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3.1</a:t>
            </a:r>
            <a:r>
              <a:rPr lang="ru-RU" sz="4000" dirty="0" smtClean="0"/>
              <a:t>. </a:t>
            </a:r>
            <a:r>
              <a:rPr lang="ru-RU" sz="4000" dirty="0"/>
              <a:t>Управление затратами в логистических </a:t>
            </a:r>
            <a:r>
              <a:rPr lang="ru-RU" sz="4000" dirty="0" smtClean="0"/>
              <a:t>системах</a:t>
            </a:r>
            <a:endParaRPr lang="ru-RU" sz="40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Источники логистических </a:t>
            </a:r>
            <a:r>
              <a:rPr lang="ru-RU" sz="3600" dirty="0" smtClean="0">
                <a:solidFill>
                  <a:schemeClr val="tx1"/>
                </a:solidFill>
              </a:rPr>
              <a:t>затрат: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7414433"/>
              </p:ext>
            </p:extLst>
          </p:nvPr>
        </p:nvGraphicFramePr>
        <p:xfrm>
          <a:off x="838199" y="1901371"/>
          <a:ext cx="10874829" cy="495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134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/>
              <a:t>3.1. Управление затратами в логистических </a:t>
            </a:r>
            <a:r>
              <a:rPr lang="ru-RU" sz="4000" dirty="0" smtClean="0"/>
              <a:t>системах. </a:t>
            </a:r>
            <a:endParaRPr lang="ru-RU" sz="40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Классификация логистических </a:t>
            </a:r>
            <a:r>
              <a:rPr lang="ru-RU" sz="3600" dirty="0" smtClean="0">
                <a:solidFill>
                  <a:schemeClr val="tx1"/>
                </a:solidFill>
              </a:rPr>
              <a:t>затрат: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8844817"/>
              </p:ext>
            </p:extLst>
          </p:nvPr>
        </p:nvGraphicFramePr>
        <p:xfrm>
          <a:off x="696686" y="1640113"/>
          <a:ext cx="10493828" cy="535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07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3.1</a:t>
            </a:r>
            <a:r>
              <a:rPr lang="ru-RU" sz="4000" dirty="0"/>
              <a:t>. Управление затратами в логистических </a:t>
            </a:r>
            <a:r>
              <a:rPr lang="ru-RU" sz="4000" dirty="0" smtClean="0"/>
              <a:t>системах. </a:t>
            </a:r>
            <a:endParaRPr lang="ru-RU" sz="40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Классификация логистических затрат: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1582932"/>
              </p:ext>
            </p:extLst>
          </p:nvPr>
        </p:nvGraphicFramePr>
        <p:xfrm>
          <a:off x="696686" y="1640113"/>
          <a:ext cx="10493828" cy="535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585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/>
              <a:t>3</a:t>
            </a:r>
            <a:r>
              <a:rPr lang="ru-RU" sz="4000" dirty="0" smtClean="0"/>
              <a:t>.1</a:t>
            </a:r>
            <a:r>
              <a:rPr lang="ru-RU" sz="4000" dirty="0" smtClean="0"/>
              <a:t>. </a:t>
            </a:r>
            <a:r>
              <a:rPr lang="ru-RU" sz="4000" dirty="0"/>
              <a:t>Управление затратами в логистических системах. </a:t>
            </a:r>
            <a:endParaRPr lang="ru-RU" sz="40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Классификация логистических </a:t>
            </a:r>
            <a:r>
              <a:rPr lang="ru-RU" sz="3600" dirty="0" smtClean="0">
                <a:solidFill>
                  <a:schemeClr val="tx1"/>
                </a:solidFill>
              </a:rPr>
              <a:t>затрат: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9078868"/>
              </p:ext>
            </p:extLst>
          </p:nvPr>
        </p:nvGraphicFramePr>
        <p:xfrm>
          <a:off x="696686" y="1640113"/>
          <a:ext cx="10493828" cy="535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46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6" y="1094798"/>
            <a:ext cx="10515600" cy="66538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1.1. </a:t>
            </a:r>
            <a:r>
              <a:rPr lang="ru-RU" dirty="0"/>
              <a:t>Понятие производственной </a:t>
            </a:r>
            <a:r>
              <a:rPr lang="ru-RU" dirty="0" smtClean="0"/>
              <a:t>логистики промышленных предприятий, </a:t>
            </a:r>
            <a:r>
              <a:rPr lang="ru-RU" dirty="0"/>
              <a:t>ее цели и задачи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6295012"/>
              </p:ext>
            </p:extLst>
          </p:nvPr>
        </p:nvGraphicFramePr>
        <p:xfrm>
          <a:off x="1016000" y="1596571"/>
          <a:ext cx="982617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941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ru-RU" sz="4000" dirty="0"/>
              <a:t>3.1. Управление затратами в логистических системах. </a:t>
            </a:r>
            <a:endParaRPr lang="ru-RU" sz="40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Классификация логистических </a:t>
            </a:r>
            <a:r>
              <a:rPr lang="ru-RU" sz="3600" dirty="0" smtClean="0">
                <a:solidFill>
                  <a:schemeClr val="tx1"/>
                </a:solidFill>
              </a:rPr>
              <a:t>затрат: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2359424"/>
              </p:ext>
            </p:extLst>
          </p:nvPr>
        </p:nvGraphicFramePr>
        <p:xfrm>
          <a:off x="1043014" y="2414405"/>
          <a:ext cx="10381342" cy="370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2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</a:t>
            </a:r>
            <a:r>
              <a:rPr lang="en-US" sz="4000" dirty="0" smtClean="0"/>
              <a:t>2</a:t>
            </a:r>
            <a:r>
              <a:rPr lang="ru-RU" sz="4000" dirty="0" smtClean="0"/>
              <a:t>. </a:t>
            </a: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принципы</a:t>
            </a:r>
            <a:r>
              <a:rPr lang="en-US" dirty="0"/>
              <a:t> </a:t>
            </a:r>
            <a:r>
              <a:rPr lang="en-US" dirty="0" err="1"/>
              <a:t>логистической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производственных</a:t>
            </a:r>
            <a:r>
              <a:rPr lang="en-US" dirty="0"/>
              <a:t> </a:t>
            </a:r>
            <a:r>
              <a:rPr lang="en-US" dirty="0" err="1"/>
              <a:t>процессов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27243"/>
              </p:ext>
            </p:extLst>
          </p:nvPr>
        </p:nvGraphicFramePr>
        <p:xfrm>
          <a:off x="1734206" y="1396507"/>
          <a:ext cx="8094717" cy="546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52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3.3. Основы ценообразования в логистических </a:t>
            </a:r>
            <a:r>
              <a:rPr lang="ru-RU" sz="4000" dirty="0" smtClean="0"/>
              <a:t>системах. 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7705524"/>
              </p:ext>
            </p:extLst>
          </p:nvPr>
        </p:nvGraphicFramePr>
        <p:xfrm>
          <a:off x="696686" y="1640113"/>
          <a:ext cx="10493828" cy="535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44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544" y="420543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3.3. Основы ценообразования в логистических системах. 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8568988"/>
              </p:ext>
            </p:extLst>
          </p:nvPr>
        </p:nvGraphicFramePr>
        <p:xfrm>
          <a:off x="420914" y="1785256"/>
          <a:ext cx="10551886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419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1254" y="202730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/>
              <a:t>Формы организации движения материальных </a:t>
            </a:r>
            <a:r>
              <a:rPr lang="ru-RU" sz="4000" dirty="0" smtClean="0"/>
              <a:t>потоков.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6924" y="1042291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/>
              <a:t>Накопительная форма организации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9991702"/>
              </p:ext>
            </p:extLst>
          </p:nvPr>
        </p:nvGraphicFramePr>
        <p:xfrm>
          <a:off x="1799771" y="15905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9432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01566" y="202730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/>
              <a:t>Формы организации движения материальных </a:t>
            </a:r>
            <a:r>
              <a:rPr lang="ru-RU" sz="4000" dirty="0" smtClean="0"/>
              <a:t>потоков.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6924" y="1042291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Транспортно-накопительная </a:t>
            </a:r>
            <a:r>
              <a:rPr lang="ru-RU" sz="2800" i="1" dirty="0"/>
              <a:t>форма организации 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0420795"/>
              </p:ext>
            </p:extLst>
          </p:nvPr>
        </p:nvGraphicFramePr>
        <p:xfrm>
          <a:off x="1799771" y="15905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82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2782" y="202730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/>
              <a:t>Формы организации движения материальных </a:t>
            </a:r>
            <a:r>
              <a:rPr lang="ru-RU" sz="4000" dirty="0" smtClean="0"/>
              <a:t>потоков.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6924" y="1042291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Форма </a:t>
            </a:r>
            <a:r>
              <a:rPr lang="ru-RU" sz="2800" i="1" dirty="0"/>
              <a:t>организации нулевого запаса 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6902088"/>
              </p:ext>
            </p:extLst>
          </p:nvPr>
        </p:nvGraphicFramePr>
        <p:xfrm>
          <a:off x="1799771" y="15905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5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4.</a:t>
            </a:r>
            <a:r>
              <a:rPr lang="ru-RU" dirty="0" smtClean="0"/>
              <a:t> </a:t>
            </a:r>
            <a:r>
              <a:rPr lang="ru-RU" b="1" dirty="0"/>
              <a:t>Организация снабжения промышленного предприятия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0787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675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Основные принципы работы </a:t>
            </a:r>
            <a:r>
              <a:rPr lang="en-US" sz="4000" dirty="0"/>
              <a:t>MRP</a:t>
            </a:r>
            <a:r>
              <a:rPr lang="ru-RU" sz="4000" smtClean="0"/>
              <a:t>-систем.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6924" y="1042291"/>
            <a:ext cx="7062952" cy="75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Принципы работы </a:t>
            </a:r>
            <a:r>
              <a:rPr lang="en-US" sz="2400" b="1" dirty="0" smtClean="0"/>
              <a:t>MRP</a:t>
            </a:r>
            <a:r>
              <a:rPr lang="ru-RU" sz="2400" b="1" dirty="0" smtClean="0"/>
              <a:t>-систем</a:t>
            </a:r>
            <a:endParaRPr lang="ru-RU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1881851"/>
            <a:ext cx="8984344" cy="42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98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Основные принципы работы </a:t>
            </a:r>
            <a:r>
              <a:rPr lang="en-US" sz="4000" dirty="0"/>
              <a:t>MRP</a:t>
            </a:r>
            <a:r>
              <a:rPr lang="ru-RU" sz="4000" smtClean="0"/>
              <a:t>-систем.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9309372"/>
              </p:ext>
            </p:extLst>
          </p:nvPr>
        </p:nvGraphicFramePr>
        <p:xfrm>
          <a:off x="725714" y="719666"/>
          <a:ext cx="10871200" cy="541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54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293687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1.1. Понятие производственной </a:t>
            </a:r>
            <a:r>
              <a:rPr lang="ru-RU" sz="4000" dirty="0"/>
              <a:t>логистики промышленных предприятий, </a:t>
            </a:r>
            <a:r>
              <a:rPr lang="ru-RU" sz="4000" dirty="0"/>
              <a:t>ее цели и задачи. 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38200" y="1204686"/>
            <a:ext cx="9927772" cy="10885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Производственная </a:t>
            </a:r>
            <a:r>
              <a:rPr lang="ru-RU" sz="3600" dirty="0">
                <a:solidFill>
                  <a:schemeClr val="tx1"/>
                </a:solidFill>
              </a:rPr>
              <a:t>логистика промышленных предприятий </a:t>
            </a:r>
            <a:r>
              <a:rPr lang="ru-RU" sz="3600" dirty="0" smtClean="0">
                <a:solidFill>
                  <a:schemeClr val="tx1"/>
                </a:solidFill>
              </a:rPr>
              <a:t>– это: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60367319"/>
              </p:ext>
            </p:extLst>
          </p:nvPr>
        </p:nvGraphicFramePr>
        <p:xfrm>
          <a:off x="838199" y="1901371"/>
          <a:ext cx="10874829" cy="495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6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</a:t>
            </a:r>
            <a:r>
              <a:rPr lang="en-US" sz="4000" dirty="0" smtClean="0"/>
              <a:t>1</a:t>
            </a:r>
            <a:r>
              <a:rPr lang="ru-RU" sz="4000" dirty="0" smtClean="0"/>
              <a:t>. </a:t>
            </a:r>
            <a:r>
              <a:rPr lang="ru-RU" sz="4000" dirty="0"/>
              <a:t>Основные принципы работы </a:t>
            </a:r>
            <a:r>
              <a:rPr lang="en-US" sz="4000" dirty="0"/>
              <a:t>MRP</a:t>
            </a:r>
            <a:r>
              <a:rPr lang="ru-RU" sz="4000" smtClean="0"/>
              <a:t>-систем. </a:t>
            </a:r>
            <a:endParaRPr lang="ru-RU" sz="4000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0633729"/>
              </p:ext>
            </p:extLst>
          </p:nvPr>
        </p:nvGraphicFramePr>
        <p:xfrm>
          <a:off x="725714" y="719666"/>
          <a:ext cx="10871200" cy="541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739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.2. </a:t>
            </a:r>
            <a:r>
              <a:rPr lang="ru-RU" sz="4000" dirty="0"/>
              <a:t>Система планирования потребности в материалах (</a:t>
            </a:r>
            <a:r>
              <a:rPr lang="en-US" sz="4000" dirty="0"/>
              <a:t>MRP I</a:t>
            </a:r>
            <a:r>
              <a:rPr lang="ru-RU" sz="4000" dirty="0"/>
              <a:t>)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97392702"/>
              </p:ext>
            </p:extLst>
          </p:nvPr>
        </p:nvGraphicFramePr>
        <p:xfrm>
          <a:off x="2481943" y="1465943"/>
          <a:ext cx="8258628" cy="519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212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.2. </a:t>
            </a:r>
            <a:r>
              <a:rPr lang="ru-RU" sz="4000" dirty="0"/>
              <a:t>Система планирования потребности в материалах (</a:t>
            </a:r>
            <a:r>
              <a:rPr lang="en-US" sz="4000" dirty="0"/>
              <a:t>MRP I</a:t>
            </a:r>
            <a:r>
              <a:rPr lang="ru-RU" sz="4000" dirty="0"/>
              <a:t>)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11105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367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.2. </a:t>
            </a:r>
            <a:r>
              <a:rPr lang="ru-RU" sz="4000" dirty="0"/>
              <a:t>Система планирования потребности в материалах (</a:t>
            </a:r>
            <a:r>
              <a:rPr lang="en-US" sz="4000" dirty="0"/>
              <a:t>MRP I</a:t>
            </a:r>
            <a:r>
              <a:rPr lang="ru-RU" sz="4000" dirty="0"/>
              <a:t>)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22460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480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.3</a:t>
            </a:r>
            <a:r>
              <a:rPr lang="ru-RU" sz="4000" dirty="0"/>
              <a:t>. Входные данные для </a:t>
            </a:r>
            <a:r>
              <a:rPr lang="en-US" sz="4000" dirty="0"/>
              <a:t>MRP</a:t>
            </a:r>
            <a:r>
              <a:rPr lang="ru-RU" sz="4000" dirty="0"/>
              <a:t>-систем. Порядок расчета списка материалов (</a:t>
            </a:r>
            <a:r>
              <a:rPr lang="en-US" sz="4000" dirty="0"/>
              <a:t>BOM</a:t>
            </a:r>
            <a:r>
              <a:rPr lang="ru-RU" sz="4000" dirty="0" smtClean="0"/>
              <a:t>). 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3886003"/>
              </p:ext>
            </p:extLst>
          </p:nvPr>
        </p:nvGraphicFramePr>
        <p:xfrm>
          <a:off x="1857828" y="1451429"/>
          <a:ext cx="9173029" cy="505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764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.3</a:t>
            </a:r>
            <a:r>
              <a:rPr lang="ru-RU" sz="4000" dirty="0"/>
              <a:t>. Входные данные для </a:t>
            </a:r>
            <a:r>
              <a:rPr lang="en-US" sz="4000" dirty="0"/>
              <a:t>MRP</a:t>
            </a:r>
            <a:r>
              <a:rPr lang="ru-RU" sz="4000" dirty="0"/>
              <a:t>-систем. Порядок расчета списка материалов (</a:t>
            </a:r>
            <a:r>
              <a:rPr lang="en-US" sz="4000" dirty="0"/>
              <a:t>BOM</a:t>
            </a:r>
            <a:r>
              <a:rPr lang="ru-RU" sz="4000" dirty="0" smtClean="0"/>
              <a:t>). </a:t>
            </a:r>
            <a:endParaRPr lang="ru-RU" sz="4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97" y="1442835"/>
            <a:ext cx="7199084" cy="22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5598" y="3973009"/>
            <a:ext cx="8736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695">
              <a:spcBef>
                <a:spcPts val="935"/>
              </a:spcBef>
              <a:spcAft>
                <a:spcPts val="0"/>
              </a:spcAft>
              <a:tabLst>
                <a:tab pos="43307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ru-RU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внесения любых изменений в план необходимо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8160">
              <a:spcAft>
                <a:spcPts val="0"/>
              </a:spcAft>
            </a:pPr>
            <a:r>
              <a:rPr lang="ru-RU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подтверждение лица, принимающего решение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3695">
              <a:spcAft>
                <a:spcPts val="0"/>
              </a:spcAft>
              <a:tabLst>
                <a:tab pos="43307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ru-RU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изменение плановых заказов производятся </a:t>
            </a:r>
            <a:r>
              <a:rPr lang="en-US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985" marR="231775">
              <a:spcAft>
                <a:spcPts val="0"/>
              </a:spcAft>
            </a:pPr>
            <a:r>
              <a:rPr lang="ru-RU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автоматически, однако изменение подтвержденных заказов всегда требует участия человека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2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9916" y="2459420"/>
            <a:ext cx="17518416" cy="19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68680" y="12128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.4. </a:t>
            </a:r>
            <a:r>
              <a:rPr lang="ru-RU" sz="4000" dirty="0"/>
              <a:t>Основные модули системы </a:t>
            </a:r>
            <a:r>
              <a:rPr lang="en-US" sz="4000" dirty="0"/>
              <a:t>MRP </a:t>
            </a:r>
            <a:r>
              <a:rPr lang="en-US" sz="4000" dirty="0" smtClean="0"/>
              <a:t>II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3136027"/>
              </p:ext>
            </p:extLst>
          </p:nvPr>
        </p:nvGraphicFramePr>
        <p:xfrm>
          <a:off x="660164" y="960846"/>
          <a:ext cx="1072896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708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9916" y="2459420"/>
            <a:ext cx="17518416" cy="19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68680" y="12128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.4. </a:t>
            </a:r>
            <a:r>
              <a:rPr lang="ru-RU" sz="4000" dirty="0"/>
              <a:t>Основные модули системы </a:t>
            </a:r>
            <a:r>
              <a:rPr lang="en-US" sz="4000" dirty="0"/>
              <a:t>MRP </a:t>
            </a:r>
            <a:r>
              <a:rPr lang="en-US" sz="4000" dirty="0" smtClean="0"/>
              <a:t>II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04388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420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9916" y="2459420"/>
            <a:ext cx="17518416" cy="19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68680" y="121285"/>
            <a:ext cx="11490434" cy="83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ru-RU" sz="4000" dirty="0" smtClean="0"/>
              <a:t>.4. </a:t>
            </a:r>
            <a:r>
              <a:rPr lang="ru-RU" sz="4000" dirty="0"/>
              <a:t>Основные модули системы </a:t>
            </a:r>
            <a:r>
              <a:rPr lang="en-US" sz="4000" dirty="0"/>
              <a:t>MRP </a:t>
            </a:r>
            <a:r>
              <a:rPr lang="en-US" sz="4000" dirty="0" smtClean="0"/>
              <a:t>II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69257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444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b="1" dirty="0"/>
              <a:t>Производственная логистика на промышленных предприятиях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0844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47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59620015"/>
              </p:ext>
            </p:extLst>
          </p:nvPr>
        </p:nvGraphicFramePr>
        <p:xfrm>
          <a:off x="838200" y="1271210"/>
          <a:ext cx="10515600" cy="507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851429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1.1. Понятие производственной </a:t>
            </a:r>
            <a:r>
              <a:rPr lang="ru-RU" sz="4000" dirty="0" smtClean="0"/>
              <a:t>логистики промышленных </a:t>
            </a:r>
            <a:r>
              <a:rPr lang="ru-RU" sz="4000" dirty="0"/>
              <a:t>предприятий, </a:t>
            </a:r>
            <a:r>
              <a:rPr lang="ru-RU" sz="4000" dirty="0"/>
              <a:t>ее цели и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2480986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5.1. </a:t>
            </a:r>
            <a:r>
              <a:rPr lang="ru-RU" sz="4000" dirty="0"/>
              <a:t>Сущность логистической концепции 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/>
              <a:t>»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9999739"/>
              </p:ext>
            </p:extLst>
          </p:nvPr>
        </p:nvGraphicFramePr>
        <p:xfrm>
          <a:off x="2032000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929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5.1. </a:t>
            </a:r>
            <a:r>
              <a:rPr lang="ru-RU" sz="4000" dirty="0"/>
              <a:t>Сущность логистической концепции 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/>
              <a:t>»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2542296"/>
              </p:ext>
            </p:extLst>
          </p:nvPr>
        </p:nvGraphicFramePr>
        <p:xfrm>
          <a:off x="1814286" y="1204686"/>
          <a:ext cx="9173028" cy="532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592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5.1. </a:t>
            </a:r>
            <a:r>
              <a:rPr lang="ru-RU" sz="4000" dirty="0"/>
              <a:t>Сущность логистической концепции 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/>
              <a:t>» и особенности ее </a:t>
            </a:r>
            <a:r>
              <a:rPr lang="ru-RU" sz="4000" dirty="0" smtClean="0"/>
              <a:t>внедрения.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145371"/>
              </p:ext>
            </p:extLst>
          </p:nvPr>
        </p:nvGraphicFramePr>
        <p:xfrm>
          <a:off x="1915885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11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5.2 </a:t>
            </a:r>
            <a:r>
              <a:rPr lang="ru-RU" sz="4000" dirty="0"/>
              <a:t>Разработка изделия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9095178"/>
              </p:ext>
            </p:extLst>
          </p:nvPr>
        </p:nvGraphicFramePr>
        <p:xfrm>
          <a:off x="993228" y="719666"/>
          <a:ext cx="1012146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 rot="16200000">
            <a:off x="-2223884" y="3388807"/>
            <a:ext cx="548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Формирующие блоки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95887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5.2 </a:t>
            </a:r>
            <a:r>
              <a:rPr lang="ru-RU" sz="4000" dirty="0"/>
              <a:t>Разработка изделия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1733096"/>
              </p:ext>
            </p:extLst>
          </p:nvPr>
        </p:nvGraphicFramePr>
        <p:xfrm>
          <a:off x="838200" y="1074465"/>
          <a:ext cx="10027920" cy="544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500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5.3. </a:t>
            </a:r>
            <a:r>
              <a:rPr lang="ru-RU" sz="4000" dirty="0"/>
              <a:t>Разработка процесса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02949805"/>
              </p:ext>
            </p:extLst>
          </p:nvPr>
        </p:nvGraphicFramePr>
        <p:xfrm>
          <a:off x="2260600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 rot="16200000">
            <a:off x="-1770506" y="3560129"/>
            <a:ext cx="548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Формирующие блоки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6958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5.3. </a:t>
            </a:r>
            <a:r>
              <a:rPr lang="ru-RU" sz="4000" dirty="0"/>
              <a:t>Разработка процесса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7594201"/>
              </p:ext>
            </p:extLst>
          </p:nvPr>
        </p:nvGraphicFramePr>
        <p:xfrm>
          <a:off x="2032000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280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457200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5.3. </a:t>
            </a:r>
            <a:r>
              <a:rPr lang="ru-RU" sz="4000" dirty="0"/>
              <a:t>Разработка процесса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5869056"/>
              </p:ext>
            </p:extLst>
          </p:nvPr>
        </p:nvGraphicFramePr>
        <p:xfrm>
          <a:off x="2032000" y="10141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103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457200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5.3. </a:t>
            </a:r>
            <a:r>
              <a:rPr lang="ru-RU" sz="4000" dirty="0"/>
              <a:t>Разработка процесса как элемент системы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8174388"/>
              </p:ext>
            </p:extLst>
          </p:nvPr>
        </p:nvGraphicFramePr>
        <p:xfrm>
          <a:off x="2032000" y="10141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93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5.4. </a:t>
            </a:r>
            <a:r>
              <a:rPr lang="ru-RU" sz="4000" dirty="0"/>
              <a:t>Система «</a:t>
            </a:r>
            <a:r>
              <a:rPr lang="ru-RU" sz="4000" dirty="0" err="1"/>
              <a:t>Канбан</a:t>
            </a:r>
            <a:r>
              <a:rPr lang="ru-RU" sz="4000" dirty="0"/>
              <a:t>» как средство реализации концепции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9483656"/>
              </p:ext>
            </p:extLst>
          </p:nvPr>
        </p:nvGraphicFramePr>
        <p:xfrm>
          <a:off x="2032000" y="1204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7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1.1. Понятие производственной </a:t>
            </a:r>
            <a:r>
              <a:rPr lang="ru-RU" sz="4000" dirty="0"/>
              <a:t>логистики промышленных предприятий, </a:t>
            </a:r>
            <a:r>
              <a:rPr lang="ru-RU" sz="4000" dirty="0"/>
              <a:t>ее цели и задачи.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9471559"/>
              </p:ext>
            </p:extLst>
          </p:nvPr>
        </p:nvGraphicFramePr>
        <p:xfrm>
          <a:off x="1611086" y="719666"/>
          <a:ext cx="8548914" cy="54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08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5.4. </a:t>
            </a:r>
            <a:r>
              <a:rPr lang="ru-RU" sz="4000" dirty="0"/>
              <a:t>Система «</a:t>
            </a:r>
            <a:r>
              <a:rPr lang="ru-RU" sz="4000" dirty="0" err="1"/>
              <a:t>Канбан</a:t>
            </a:r>
            <a:r>
              <a:rPr lang="ru-RU" sz="4000" dirty="0"/>
              <a:t>» как средство реализации концепции «</a:t>
            </a:r>
            <a:r>
              <a:rPr lang="en-US" sz="4000" dirty="0"/>
              <a:t>just</a:t>
            </a:r>
            <a:r>
              <a:rPr lang="ru-RU" sz="4000" dirty="0"/>
              <a:t>-</a:t>
            </a:r>
            <a:r>
              <a:rPr lang="en-US" sz="4000" dirty="0"/>
              <a:t>in</a:t>
            </a:r>
            <a:r>
              <a:rPr lang="ru-RU" sz="4000" dirty="0"/>
              <a:t>-</a:t>
            </a:r>
            <a:r>
              <a:rPr lang="en-US" sz="4000" dirty="0"/>
              <a:t>time</a:t>
            </a:r>
            <a:r>
              <a:rPr lang="ru-RU" sz="4000" dirty="0" smtClean="0"/>
              <a:t>».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3362009"/>
              </p:ext>
            </p:extLst>
          </p:nvPr>
        </p:nvGraphicFramePr>
        <p:xfrm>
          <a:off x="1666240" y="1329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513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6.</a:t>
            </a:r>
            <a:r>
              <a:rPr lang="ru-RU" dirty="0" smtClean="0"/>
              <a:t> </a:t>
            </a:r>
            <a:r>
              <a:rPr lang="ru-RU" b="1" dirty="0"/>
              <a:t>Совершенствования управления процессом производства на принципах логистики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0091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650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6.1. </a:t>
            </a:r>
            <a:r>
              <a:rPr lang="en-US" dirty="0"/>
              <a:t>Lean Production</a:t>
            </a:r>
            <a:r>
              <a:rPr lang="ru-RU" dirty="0"/>
              <a:t>: основные цели и ключевые элементы </a:t>
            </a:r>
            <a:r>
              <a:rPr lang="ru-RU" dirty="0" smtClean="0"/>
              <a:t>концепции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8456926"/>
              </p:ext>
            </p:extLst>
          </p:nvPr>
        </p:nvGraphicFramePr>
        <p:xfrm>
          <a:off x="646387" y="1439333"/>
          <a:ext cx="10531365" cy="520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129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6.1. </a:t>
            </a:r>
            <a:r>
              <a:rPr lang="en-US" dirty="0"/>
              <a:t>Lean Production</a:t>
            </a:r>
            <a:r>
              <a:rPr lang="ru-RU" dirty="0"/>
              <a:t>: основные цели и ключевые элементы </a:t>
            </a:r>
            <a:r>
              <a:rPr lang="ru-RU" dirty="0" smtClean="0"/>
              <a:t>концепции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387" y="2254469"/>
            <a:ext cx="22776532" cy="1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7188675"/>
              </p:ext>
            </p:extLst>
          </p:nvPr>
        </p:nvGraphicFramePr>
        <p:xfrm>
          <a:off x="929640" y="719666"/>
          <a:ext cx="10515600" cy="592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272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6.2. </a:t>
            </a:r>
            <a:r>
              <a:rPr lang="en-US" sz="4000" dirty="0"/>
              <a:t>Lean Production</a:t>
            </a:r>
            <a:r>
              <a:rPr lang="ru-RU" sz="4000" dirty="0"/>
              <a:t>: основные инструменты </a:t>
            </a:r>
            <a:r>
              <a:rPr lang="ru-RU" sz="4000" dirty="0" smtClean="0"/>
              <a:t>реализации.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0214319"/>
              </p:ext>
            </p:extLst>
          </p:nvPr>
        </p:nvGraphicFramePr>
        <p:xfrm>
          <a:off x="993228" y="719666"/>
          <a:ext cx="1012146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 rot="16200000">
            <a:off x="-2223884" y="3388807"/>
            <a:ext cx="5480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Источники экономии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1677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6.2. </a:t>
            </a:r>
            <a:r>
              <a:rPr lang="en-US" sz="4000" dirty="0"/>
              <a:t>Lean Production</a:t>
            </a:r>
            <a:r>
              <a:rPr lang="ru-RU" sz="4000" dirty="0"/>
              <a:t>: основные инструменты </a:t>
            </a:r>
            <a:r>
              <a:rPr lang="ru-RU" sz="4000" dirty="0" smtClean="0"/>
              <a:t>реализации.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9806145"/>
              </p:ext>
            </p:extLst>
          </p:nvPr>
        </p:nvGraphicFramePr>
        <p:xfrm>
          <a:off x="1741714" y="1139447"/>
          <a:ext cx="9448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16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6.2. </a:t>
            </a:r>
            <a:r>
              <a:rPr lang="en-US" sz="4000" dirty="0"/>
              <a:t>Lean Production</a:t>
            </a:r>
            <a:r>
              <a:rPr lang="ru-RU" sz="4000" dirty="0"/>
              <a:t>: основные инструменты </a:t>
            </a:r>
            <a:r>
              <a:rPr lang="ru-RU" sz="4000" dirty="0" smtClean="0"/>
              <a:t>реализации.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3432325"/>
              </p:ext>
            </p:extLst>
          </p:nvPr>
        </p:nvGraphicFramePr>
        <p:xfrm>
          <a:off x="2032000" y="1139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580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</a:t>
            </a:r>
            <a:r>
              <a:rPr lang="en-US" sz="4000" dirty="0" smtClean="0"/>
              <a:t>3</a:t>
            </a:r>
            <a:r>
              <a:rPr lang="ru-RU" sz="4000" dirty="0" smtClean="0"/>
              <a:t>. </a:t>
            </a:r>
            <a:r>
              <a:rPr lang="en-US" sz="4000" dirty="0"/>
              <a:t>Lean Production</a:t>
            </a:r>
            <a:r>
              <a:rPr lang="ru-RU" sz="4000" dirty="0"/>
              <a:t>: жизненный цикл и этапы </a:t>
            </a:r>
            <a:r>
              <a:rPr lang="ru-RU" sz="4000" dirty="0" smtClean="0"/>
              <a:t>развития.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45519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247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</a:t>
            </a:r>
            <a:r>
              <a:rPr lang="en-US" sz="4000" dirty="0" smtClean="0"/>
              <a:t>3</a:t>
            </a:r>
            <a:r>
              <a:rPr lang="ru-RU" sz="4000" dirty="0" smtClean="0"/>
              <a:t>. </a:t>
            </a:r>
            <a:r>
              <a:rPr lang="en-US" sz="4000" dirty="0"/>
              <a:t>Lean Production</a:t>
            </a:r>
            <a:r>
              <a:rPr lang="ru-RU" sz="4000" dirty="0"/>
              <a:t>: жизненный цикл и этапы </a:t>
            </a:r>
            <a:r>
              <a:rPr lang="ru-RU" sz="4000" dirty="0" smtClean="0"/>
              <a:t>развития.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33927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4582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en-US" sz="4000" dirty="0"/>
              <a:t>Lean Production</a:t>
            </a:r>
            <a:r>
              <a:rPr lang="ru-RU" sz="4000" dirty="0"/>
              <a:t>: достоинства и недостатки. Основные проблемы внедрения и </a:t>
            </a:r>
            <a:r>
              <a:rPr lang="ru-RU" sz="4000" dirty="0" smtClean="0"/>
              <a:t>реализации.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5377049"/>
              </p:ext>
            </p:extLst>
          </p:nvPr>
        </p:nvGraphicFramePr>
        <p:xfrm>
          <a:off x="544219" y="719667"/>
          <a:ext cx="9615781" cy="539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52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29988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1.1. Понятие производственной </a:t>
            </a:r>
            <a:r>
              <a:rPr lang="ru-RU" sz="4000" dirty="0"/>
              <a:t>логистики промышленных предприятий, </a:t>
            </a:r>
            <a:r>
              <a:rPr lang="ru-RU" sz="4000" dirty="0"/>
              <a:t>ее цели и задачи.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4686053"/>
              </p:ext>
            </p:extLst>
          </p:nvPr>
        </p:nvGraphicFramePr>
        <p:xfrm>
          <a:off x="1611085" y="1209964"/>
          <a:ext cx="9989787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105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4219" y="299886"/>
            <a:ext cx="11490434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6.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en-US" sz="4000" dirty="0"/>
              <a:t>Lean Production</a:t>
            </a:r>
            <a:r>
              <a:rPr lang="ru-RU" sz="4000" dirty="0"/>
              <a:t>: достоинства и недостатки. Основные проблемы внедрения и </a:t>
            </a:r>
            <a:r>
              <a:rPr lang="ru-RU" sz="4000" dirty="0" smtClean="0"/>
              <a:t>реализации. </a:t>
            </a:r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5866496"/>
              </p:ext>
            </p:extLst>
          </p:nvPr>
        </p:nvGraphicFramePr>
        <p:xfrm>
          <a:off x="544219" y="719667"/>
          <a:ext cx="9615781" cy="539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35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1.2.Функции </a:t>
            </a:r>
            <a:r>
              <a:rPr lang="ru-RU" sz="4000" dirty="0"/>
              <a:t>производственной </a:t>
            </a:r>
            <a:r>
              <a:rPr lang="ru-RU" sz="4000" dirty="0"/>
              <a:t>логистики промышленных предприятий. 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9683758"/>
              </p:ext>
            </p:extLst>
          </p:nvPr>
        </p:nvGraphicFramePr>
        <p:xfrm>
          <a:off x="1393371" y="719666"/>
          <a:ext cx="8766629" cy="54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34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1.3. </a:t>
            </a:r>
            <a:r>
              <a:rPr lang="ru-RU" sz="4000" dirty="0"/>
              <a:t>Основы управления материальными потоками в </a:t>
            </a:r>
            <a:r>
              <a:rPr lang="ru-RU" sz="4000" dirty="0" smtClean="0"/>
              <a:t>производстве. </a:t>
            </a:r>
            <a:endParaRPr lang="ru-RU" sz="4000" dirty="0"/>
          </a:p>
        </p:txBody>
      </p:sp>
      <p:pic>
        <p:nvPicPr>
          <p:cNvPr id="50179" name="Picture 3" descr="r_02_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049792"/>
            <a:ext cx="8558666" cy="52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285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1782</TotalTime>
  <Words>2270</Words>
  <Application>Microsoft Office PowerPoint</Application>
  <PresentationFormat>Широкоэкранный</PresentationFormat>
  <Paragraphs>450</Paragraphs>
  <Slides>70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Ретро</vt:lpstr>
      <vt:lpstr>Производственная логистика промышленных предприятий  ЭЛЕКТРОННОЕ ОБУЧАЮЩЕЕ СРЕДСТВО (наглядное пособие)</vt:lpstr>
      <vt:lpstr>Тема 1. Теоретические основы логистической деятельности на промышленных предприятиях</vt:lpstr>
      <vt:lpstr>1.1. Понятие производственной логистики промышленных предприятий, ее цели и задачи. </vt:lpstr>
      <vt:lpstr>1.1. Понятие производственной логистики промышленных предприятий, ее цели и задачи. </vt:lpstr>
      <vt:lpstr>1.1. Понятие производственной логистики промышленных предприятий, ее цели и задачи. </vt:lpstr>
      <vt:lpstr>1.1. Понятие производственной логистики промышленных предприятий, ее цели и задачи. </vt:lpstr>
      <vt:lpstr>1.1. Понятие производственной логистики промышленных предприятий, ее цели и задачи. </vt:lpstr>
      <vt:lpstr>1.2.Функции производственной логистики промышленных предприятий. </vt:lpstr>
      <vt:lpstr>1.3. Основы управления материальными потоками в производстве. </vt:lpstr>
      <vt:lpstr>1.3. Основы управления материальными потоками в производстве. </vt:lpstr>
      <vt:lpstr>1.4. Традиционная и логистическая концепции производства. </vt:lpstr>
      <vt:lpstr>1.4. Традиционная и логистическая концепции производства. </vt:lpstr>
      <vt:lpstr>Тема 2. Логистические системы промышленных предприятий и их элементы, логистическая концепция</vt:lpstr>
      <vt:lpstr>2.1. Понятие, виды, достоинства и недостатки толкающих систем в логистике производства. </vt:lpstr>
      <vt:lpstr>2.1. Понятие, виды, достоинства и недостатки толкающих систем в логистике производства. </vt:lpstr>
      <vt:lpstr>2.1. Понятие, виды, достоинства и недостатки толкающих систем в логистике производства. </vt:lpstr>
      <vt:lpstr>2.2. Понятие, виды, достоинства и недостатки тянущих систем в логистике производства. </vt:lpstr>
      <vt:lpstr>2.2. Понятие, виды, достоинства и недостатки тянущих систем в логистике производства.  </vt:lpstr>
      <vt:lpstr>2.2. Понятие, виды, достоинства и недостатки тянущих систем в логистике производства.  </vt:lpstr>
      <vt:lpstr>2.3. Гибкие производственно-логистические системы. </vt:lpstr>
      <vt:lpstr>2.3. Гибкие производственно-логистические системы. </vt:lpstr>
      <vt:lpstr>2.3. Гибкие производственно-логистические системы. </vt:lpstr>
      <vt:lpstr>2.4. Управление производственно-логистической системой на предприятии. </vt:lpstr>
      <vt:lpstr>2.4. Управление производственно-логистической системой на предприятии. </vt:lpstr>
      <vt:lpstr>Тема 3. Экономические основы логистики промышленных предприятий</vt:lpstr>
      <vt:lpstr>3.1. Управление затратами в логистических системах</vt:lpstr>
      <vt:lpstr>3.1. Управление затратами в логистических системах. </vt:lpstr>
      <vt:lpstr>3.1. Управление затратами в логистических системах. </vt:lpstr>
      <vt:lpstr>3.1. Управление затратами в логистических системах. </vt:lpstr>
      <vt:lpstr>3.1. Управление затратами в логистических системах. </vt:lpstr>
      <vt:lpstr>3.2. Основные принципы логистической организации производственных процессов. </vt:lpstr>
      <vt:lpstr>3.3. Основы ценообразования в логистических системах. </vt:lpstr>
      <vt:lpstr>3.3. Основы ценообразования в логистических системах. </vt:lpstr>
      <vt:lpstr>3.4. Формы организации движения материальных потоков. </vt:lpstr>
      <vt:lpstr>3.4. Формы организации движения материальных потоков. </vt:lpstr>
      <vt:lpstr>3.4. Формы организации движения материальных потоков. </vt:lpstr>
      <vt:lpstr>Тема 4. Организация снабжения промышленного предприятия</vt:lpstr>
      <vt:lpstr>4.1. Основные принципы работы MRP-систем. </vt:lpstr>
      <vt:lpstr>4.1. Основные принципы работы MRP-систем. </vt:lpstr>
      <vt:lpstr>4.1. Основные принципы работы MRP-систем. </vt:lpstr>
      <vt:lpstr>4.2. Система планирования потребности в материалах (MRP I) и особенности ее внедрения. </vt:lpstr>
      <vt:lpstr>4.2. Система планирования потребности в материалах (MRP I) и особенности ее внедрения. </vt:lpstr>
      <vt:lpstr>4.2. Система планирования потребности в материалах (MRP I) и особенности ее внедрения. </vt:lpstr>
      <vt:lpstr>4.3. Входные данные для MRP-систем. Порядок расчета списка материалов (BOM). </vt:lpstr>
      <vt:lpstr>4.3. Входные данные для MRP-систем. Порядок расчета списка материалов (BOM). </vt:lpstr>
      <vt:lpstr>4.4. Основные модули системы MRP II. </vt:lpstr>
      <vt:lpstr>4.4. Основные модули системы MRP II. </vt:lpstr>
      <vt:lpstr>4.4. Основные модули системы MRP II. </vt:lpstr>
      <vt:lpstr>Тема 5. Производственная логистика на промышленных предприятиях</vt:lpstr>
      <vt:lpstr>5.1. Сущность логистической концепции  «just-in-time» и особенности ее внедрения. </vt:lpstr>
      <vt:lpstr>5.1. Сущность логистической концепции  «just-in-time» и особенности ее внедрения. </vt:lpstr>
      <vt:lpstr>5.1. Сущность логистической концепции  «just-in-time» и особенности ее внедрения. </vt:lpstr>
      <vt:lpstr>5.2 Разработка изделия как элемент системы «just-in-time». </vt:lpstr>
      <vt:lpstr>5.2 Разработка изделия как элемент системы «just-in-time». </vt:lpstr>
      <vt:lpstr>5.3. Разработка процесса как элемент системы «just-in-time». </vt:lpstr>
      <vt:lpstr>5.3. Разработка процесса как элемент системы «just-in-time». </vt:lpstr>
      <vt:lpstr>5.3. Разработка процесса как элемент системы «just-in-time». </vt:lpstr>
      <vt:lpstr>5.3. Разработка процесса как элемент системы «just-in-time». </vt:lpstr>
      <vt:lpstr>5.4. Система «Канбан» как средство реализации концепции «just-in-time». </vt:lpstr>
      <vt:lpstr>5.4. Система «Канбан» как средство реализации концепции «just-in-time». </vt:lpstr>
      <vt:lpstr>Тема 6. Совершенствования управления процессом производства на принципах логистики</vt:lpstr>
      <vt:lpstr>6.1. Lean Production: основные цели и ключевые элементы концепции. </vt:lpstr>
      <vt:lpstr>6.1. Lean Production: основные цели и ключевые элементы концепции. </vt:lpstr>
      <vt:lpstr>6.2. Lean Production: основные инструменты реализации. </vt:lpstr>
      <vt:lpstr>6.2. Lean Production: основные инструменты реализации. </vt:lpstr>
      <vt:lpstr>6.2. Lean Production: основные инструменты реализации. </vt:lpstr>
      <vt:lpstr>6.3. Lean Production: жизненный цикл и этапы развития. </vt:lpstr>
      <vt:lpstr>6.3. Lean Production: жизненный цикл и этапы развития. </vt:lpstr>
      <vt:lpstr>6.4. Lean Production: достоинства и недостатки. Основные проблемы внедрения и реализации. </vt:lpstr>
      <vt:lpstr>6.4. Lean Production: достоинства и недостатки. Основные проблемы внедрения и реализации.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материальными ресурсами  ЭЛЕКТРОННОЕ ОБУЧАЮЩЕЕ СРЕДСТВО (презентация)</dc:title>
  <dc:creator>Роман</dc:creator>
  <cp:lastModifiedBy>Роман</cp:lastModifiedBy>
  <cp:revision>60</cp:revision>
  <dcterms:created xsi:type="dcterms:W3CDTF">2018-06-26T08:41:11Z</dcterms:created>
  <dcterms:modified xsi:type="dcterms:W3CDTF">2019-06-17T08:15:03Z</dcterms:modified>
</cp:coreProperties>
</file>