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defTabSz="584200">
      <a:defRPr i="1" sz="3300">
        <a:latin typeface="Helvetica Neue UltraLight"/>
        <a:ea typeface="Helvetica Neue UltraLight"/>
        <a:cs typeface="Helvetica Neue UltraLight"/>
        <a:sym typeface="Helvetica Neue UltraLight"/>
      </a:defRPr>
    </a:lvl1pPr>
    <a:lvl2pPr defTabSz="584200">
      <a:defRPr i="1" sz="3300">
        <a:latin typeface="Helvetica Neue UltraLight"/>
        <a:ea typeface="Helvetica Neue UltraLight"/>
        <a:cs typeface="Helvetica Neue UltraLight"/>
        <a:sym typeface="Helvetica Neue UltraLight"/>
      </a:defRPr>
    </a:lvl2pPr>
    <a:lvl3pPr defTabSz="584200">
      <a:defRPr i="1" sz="3300">
        <a:latin typeface="Helvetica Neue UltraLight"/>
        <a:ea typeface="Helvetica Neue UltraLight"/>
        <a:cs typeface="Helvetica Neue UltraLight"/>
        <a:sym typeface="Helvetica Neue UltraLight"/>
      </a:defRPr>
    </a:lvl3pPr>
    <a:lvl4pPr defTabSz="584200">
      <a:defRPr i="1" sz="3300">
        <a:latin typeface="Helvetica Neue UltraLight"/>
        <a:ea typeface="Helvetica Neue UltraLight"/>
        <a:cs typeface="Helvetica Neue UltraLight"/>
        <a:sym typeface="Helvetica Neue UltraLight"/>
      </a:defRPr>
    </a:lvl4pPr>
    <a:lvl5pPr defTabSz="584200">
      <a:defRPr i="1" sz="3300">
        <a:latin typeface="Helvetica Neue UltraLight"/>
        <a:ea typeface="Helvetica Neue UltraLight"/>
        <a:cs typeface="Helvetica Neue UltraLight"/>
        <a:sym typeface="Helvetica Neue UltraLight"/>
      </a:defRPr>
    </a:lvl5pPr>
    <a:lvl6pPr defTabSz="584200">
      <a:defRPr i="1" sz="3300">
        <a:latin typeface="Helvetica Neue UltraLight"/>
        <a:ea typeface="Helvetica Neue UltraLight"/>
        <a:cs typeface="Helvetica Neue UltraLight"/>
        <a:sym typeface="Helvetica Neue UltraLight"/>
      </a:defRPr>
    </a:lvl6pPr>
    <a:lvl7pPr defTabSz="584200">
      <a:defRPr i="1" sz="3300">
        <a:latin typeface="Helvetica Neue UltraLight"/>
        <a:ea typeface="Helvetica Neue UltraLight"/>
        <a:cs typeface="Helvetica Neue UltraLight"/>
        <a:sym typeface="Helvetica Neue UltraLight"/>
      </a:defRPr>
    </a:lvl7pPr>
    <a:lvl8pPr defTabSz="584200">
      <a:defRPr i="1" sz="3300">
        <a:latin typeface="Helvetica Neue UltraLight"/>
        <a:ea typeface="Helvetica Neue UltraLight"/>
        <a:cs typeface="Helvetica Neue UltraLight"/>
        <a:sym typeface="Helvetica Neue UltraLight"/>
      </a:defRPr>
    </a:lvl8pPr>
    <a:lvl9pPr defTabSz="584200">
      <a:defRPr i="1" sz="3300">
        <a:latin typeface="Helvetica Neue UltraLight"/>
        <a:ea typeface="Helvetica Neue UltraLight"/>
        <a:cs typeface="Helvetica Neue UltraLight"/>
        <a:sym typeface="Helvetica Neue Ultra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Helvetica Neue UltraLight"/>
          <a:ea typeface="Helvetica Neue UltraLight"/>
          <a:cs typeface="Helvetica Neue Ultra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7D9"/>
          </a:solidFill>
        </a:fill>
      </a:tcStyle>
    </a:wholeTbl>
    <a:band2H>
      <a:tcTxStyle b="def" i="def"/>
      <a:tcStyle>
        <a:tcBdr/>
        <a:fill>
          <a:solidFill>
            <a:srgbClr val="E9ECED"/>
          </a:solidFill>
        </a:fill>
      </a:tcStyle>
    </a:band2H>
    <a:firstCol>
      <a:tcTxStyle b="on" i="on">
        <a:font>
          <a:latin typeface="Helvetica Neue UltraLight"/>
          <a:ea typeface="Helvetica Neue UltraLight"/>
          <a:cs typeface="Helvetica Neue Ul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57E8A"/>
          </a:solidFill>
        </a:fill>
      </a:tcStyle>
    </a:firstCol>
    <a:lastRow>
      <a:tcTxStyle b="on" i="on">
        <a:font>
          <a:latin typeface="Helvetica Neue UltraLight"/>
          <a:ea typeface="Helvetica Neue UltraLight"/>
          <a:cs typeface="Helvetica Neue Ul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57E8A"/>
          </a:solidFill>
        </a:fill>
      </a:tcStyle>
    </a:lastRow>
    <a:firstRow>
      <a:tcTxStyle b="on" i="on">
        <a:font>
          <a:latin typeface="Helvetica Neue UltraLight"/>
          <a:ea typeface="Helvetica Neue UltraLight"/>
          <a:cs typeface="Helvetica Neue Ul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57E8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 Neue UltraLight"/>
          <a:ea typeface="Helvetica Neue UltraLight"/>
          <a:cs typeface="Helvetica Neue Ultra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4DED8"/>
          </a:solidFill>
        </a:fill>
      </a:tcStyle>
    </a:wholeTbl>
    <a:band2H>
      <a:tcTxStyle b="def" i="def"/>
      <a:tcStyle>
        <a:tcBdr/>
        <a:fill>
          <a:solidFill>
            <a:srgbClr val="F2EFED"/>
          </a:solidFill>
        </a:fill>
      </a:tcStyle>
    </a:band2H>
    <a:firstCol>
      <a:tcTxStyle b="on" i="on">
        <a:font>
          <a:latin typeface="Helvetica Neue UltraLight"/>
          <a:ea typeface="Helvetica Neue UltraLight"/>
          <a:cs typeface="Helvetica Neue Ul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29E85"/>
          </a:solidFill>
        </a:fill>
      </a:tcStyle>
    </a:firstCol>
    <a:lastRow>
      <a:tcTxStyle b="on" i="on">
        <a:font>
          <a:latin typeface="Helvetica Neue UltraLight"/>
          <a:ea typeface="Helvetica Neue UltraLight"/>
          <a:cs typeface="Helvetica Neue Ul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29E85"/>
          </a:solidFill>
        </a:fill>
      </a:tcStyle>
    </a:lastRow>
    <a:firstRow>
      <a:tcTxStyle b="on" i="on">
        <a:font>
          <a:latin typeface="Helvetica Neue UltraLight"/>
          <a:ea typeface="Helvetica Neue UltraLight"/>
          <a:cs typeface="Helvetica Neue Ul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29E8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 Neue UltraLight"/>
          <a:ea typeface="Helvetica Neue UltraLight"/>
          <a:cs typeface="Helvetica Neue Ultra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D2D6"/>
          </a:solidFill>
        </a:fill>
      </a:tcStyle>
    </a:wholeTbl>
    <a:band2H>
      <a:tcTxStyle b="def" i="def"/>
      <a:tcStyle>
        <a:tcBdr/>
        <a:fill>
          <a:solidFill>
            <a:srgbClr val="EAEAEC"/>
          </a:solidFill>
        </a:fill>
      </a:tcStyle>
    </a:band2H>
    <a:firstCol>
      <a:tcTxStyle b="on" i="on">
        <a:font>
          <a:latin typeface="Helvetica Neue UltraLight"/>
          <a:ea typeface="Helvetica Neue UltraLight"/>
          <a:cs typeface="Helvetica Neue Ul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647B"/>
          </a:solidFill>
        </a:fill>
      </a:tcStyle>
    </a:firstCol>
    <a:lastRow>
      <a:tcTxStyle b="on" i="on">
        <a:font>
          <a:latin typeface="Helvetica Neue UltraLight"/>
          <a:ea typeface="Helvetica Neue UltraLight"/>
          <a:cs typeface="Helvetica Neue Ul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647B"/>
          </a:solidFill>
        </a:fill>
      </a:tcStyle>
    </a:lastRow>
    <a:firstRow>
      <a:tcTxStyle b="on" i="on">
        <a:font>
          <a:latin typeface="Helvetica Neue UltraLight"/>
          <a:ea typeface="Helvetica Neue UltraLight"/>
          <a:cs typeface="Helvetica Neue Ul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647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 Neue UltraLight"/>
          <a:ea typeface="Helvetica Neue UltraLight"/>
          <a:cs typeface="Helvetica Neue Ultra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Neue UltraLight"/>
          <a:ea typeface="Helvetica Neue UltraLight"/>
          <a:cs typeface="Helvetica Neue Ultra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57E8A"/>
          </a:solidFill>
        </a:fill>
      </a:tcStyle>
    </a:firstCol>
    <a:lastRow>
      <a:tcTxStyle b="on" i="on">
        <a:font>
          <a:latin typeface="Helvetica Neue UltraLight"/>
          <a:ea typeface="Helvetica Neue UltraLight"/>
          <a:cs typeface="Helvetica Neue Ultra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 Neue UltraLight"/>
          <a:ea typeface="Helvetica Neue UltraLight"/>
          <a:cs typeface="Helvetica Neue Ultra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57E8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 Neue UltraLight"/>
          <a:ea typeface="Helvetica Neue UltraLight"/>
          <a:cs typeface="Helvetica Neue Ultra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Helvetica Neue UltraLight"/>
          <a:ea typeface="Helvetica Neue UltraLight"/>
          <a:cs typeface="Helvetica Neue Ul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Helvetica Neue UltraLight"/>
          <a:ea typeface="Helvetica Neue UltraLight"/>
          <a:cs typeface="Helvetica Neue Ul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Helvetica Neue UltraLight"/>
          <a:ea typeface="Helvetica Neue UltraLight"/>
          <a:cs typeface="Helvetica Neue Ultra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Helvetica Neue UltraLight"/>
          <a:ea typeface="Helvetica Neue UltraLight"/>
          <a:cs typeface="Helvetica Neue Ultra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Neue UltraLight"/>
          <a:ea typeface="Helvetica Neue UltraLight"/>
          <a:cs typeface="Helvetica Neue Ultra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Helvetica Neue UltraLight"/>
          <a:ea typeface="Helvetica Neue UltraLight"/>
          <a:cs typeface="Helvetica Neue Ultra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Helvetica Neue UltraLight"/>
          <a:ea typeface="Helvetica Neue UltraLight"/>
          <a:cs typeface="Helvetica Neue Ultra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tif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.tif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.tif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.tif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.tif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.tif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.tif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6834758" y="8395398"/>
            <a:ext cx="14225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7" name="image1.tif"/>
          <p:cNvPicPr/>
          <p:nvPr/>
        </p:nvPicPr>
        <p:blipFill>
          <a:blip r:embed="rId2">
            <a:alphaModFix amt="47571"/>
            <a:extLst/>
          </a:blip>
          <a:stretch>
            <a:fillRect/>
          </a:stretch>
        </p:blipFill>
        <p:spPr>
          <a:xfrm>
            <a:off x="-6941" y="7139482"/>
            <a:ext cx="4051329" cy="277847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>
            <p:ph type="title"/>
          </p:nvPr>
        </p:nvSpPr>
        <p:spPr>
          <a:xfrm>
            <a:off x="2286000" y="6890742"/>
            <a:ext cx="4953002" cy="2862859"/>
          </a:xfrm>
          <a:prstGeom prst="rect">
            <a:avLst/>
          </a:prstGeom>
        </p:spPr>
        <p:txBody>
          <a:bodyPr anchor="ctr"/>
          <a:lstStyle>
            <a:lvl1pPr algn="r">
              <a:defRPr b="0" sz="4200">
                <a:latin typeface="Mipgost"/>
                <a:ea typeface="Mipgost"/>
                <a:cs typeface="Mipgost"/>
                <a:sym typeface="Mipgost"/>
              </a:defRPr>
            </a:lvl1pPr>
          </a:lstStyle>
          <a:p>
            <a:pPr lvl="0">
              <a:defRPr sz="1800"/>
            </a:pPr>
            <a:r>
              <a:rPr sz="4200"/>
              <a:t>Текст заголовка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7848600" y="8470900"/>
            <a:ext cx="4953000" cy="12827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600">
                <a:latin typeface="GOST 2.304-81 type B"/>
                <a:ea typeface="GOST 2.304-81 type B"/>
                <a:cs typeface="GOST 2.304-81 type B"/>
                <a:sym typeface="GOST 2.304-81 type B"/>
              </a:defRPr>
            </a:lvl1pPr>
            <a:lvl2pPr>
              <a:spcBef>
                <a:spcPts val="0"/>
              </a:spcBef>
              <a:defRPr sz="2600">
                <a:latin typeface="GOST 2.304-81 type B"/>
                <a:ea typeface="GOST 2.304-81 type B"/>
                <a:cs typeface="GOST 2.304-81 type B"/>
                <a:sym typeface="GOST 2.304-81 type B"/>
              </a:defRPr>
            </a:lvl2pPr>
            <a:lvl3pPr>
              <a:spcBef>
                <a:spcPts val="0"/>
              </a:spcBef>
              <a:defRPr sz="2600">
                <a:latin typeface="GOST 2.304-81 type B"/>
                <a:ea typeface="GOST 2.304-81 type B"/>
                <a:cs typeface="GOST 2.304-81 type B"/>
                <a:sym typeface="GOST 2.304-81 type B"/>
              </a:defRPr>
            </a:lvl3pPr>
            <a:lvl4pPr>
              <a:spcBef>
                <a:spcPts val="0"/>
              </a:spcBef>
              <a:defRPr sz="2600">
                <a:latin typeface="GOST 2.304-81 type B"/>
                <a:ea typeface="GOST 2.304-81 type B"/>
                <a:cs typeface="GOST 2.304-81 type B"/>
                <a:sym typeface="GOST 2.304-81 type B"/>
              </a:defRPr>
            </a:lvl4pPr>
            <a:lvl5pPr>
              <a:spcBef>
                <a:spcPts val="0"/>
              </a:spcBef>
              <a:defRPr sz="2600">
                <a:latin typeface="GOST 2.304-81 type B"/>
                <a:ea typeface="GOST 2.304-81 type B"/>
                <a:cs typeface="GOST 2.304-81 type B"/>
                <a:sym typeface="GOST 2.304-81 type B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Уровень текста 1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Уровень текста 2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Уровень текста 3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Уровень текста 4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Уровень текста 5</a:t>
            </a:r>
          </a:p>
        </p:txBody>
      </p:sp>
      <p:pic>
        <p:nvPicPr>
          <p:cNvPr id="20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521273"/>
            <a:ext cx="13004800" cy="104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2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600" y="6937871"/>
            <a:ext cx="1803401" cy="2768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1.tif"/>
          <p:cNvPicPr/>
          <p:nvPr/>
        </p:nvPicPr>
        <p:blipFill>
          <a:blip r:embed="rId2">
            <a:alphaModFix amt="47571"/>
            <a:extLst/>
          </a:blip>
          <a:stretch>
            <a:fillRect/>
          </a:stretch>
        </p:blipFill>
        <p:spPr>
          <a:xfrm>
            <a:off x="0" y="0"/>
            <a:ext cx="4051326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>
            <p:ph type="body" idx="1"/>
          </p:nvPr>
        </p:nvSpPr>
        <p:spPr>
          <a:xfrm>
            <a:off x="895350" y="1120852"/>
            <a:ext cx="11214100" cy="7962902"/>
          </a:xfrm>
          <a:prstGeom prst="rect">
            <a:avLst/>
          </a:prstGeom>
        </p:spPr>
        <p:txBody>
          <a:bodyPr/>
          <a:lstStyle>
            <a:lvl1pPr marL="406400" indent="-406400" defTabSz="12700">
              <a:spcBef>
                <a:spcPts val="4200"/>
              </a:spcBef>
              <a:buSzPct val="75000"/>
              <a:buFont typeface="Helvetica Neue"/>
              <a:buChar char="•"/>
            </a:lvl1pPr>
            <a:lvl2pPr marL="863600" indent="-406400" defTabSz="12700">
              <a:spcBef>
                <a:spcPts val="4200"/>
              </a:spcBef>
              <a:buSzPct val="75000"/>
              <a:buFont typeface="Helvetica Neue"/>
              <a:buChar char="•"/>
            </a:lvl2pPr>
            <a:lvl3pPr marL="1320800" indent="-406400" defTabSz="12700">
              <a:spcBef>
                <a:spcPts val="4200"/>
              </a:spcBef>
              <a:buSzPct val="75000"/>
              <a:buFont typeface="Helvetica Neue"/>
              <a:buChar char="•"/>
            </a:lvl3pPr>
            <a:lvl4pPr marL="1778000" indent="-406400" defTabSz="12700">
              <a:spcBef>
                <a:spcPts val="4200"/>
              </a:spcBef>
              <a:buSzPct val="75000"/>
              <a:buFont typeface="Helvetica Neue"/>
              <a:buChar char="•"/>
            </a:lvl4pPr>
            <a:lvl5pPr marL="2235200" indent="-406400" defTabSz="12700">
              <a:spcBef>
                <a:spcPts val="4200"/>
              </a:spcBef>
              <a:buSzPct val="75000"/>
              <a:buFont typeface="Helvetica Neue"/>
              <a:buChar char="•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1</a:t>
            </a:r>
            <a:endParaRPr sz="29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2</a:t>
            </a:r>
            <a:endParaRPr sz="29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3</a:t>
            </a:r>
            <a:endParaRPr sz="29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4</a:t>
            </a:r>
            <a:endParaRPr sz="29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5</a:t>
            </a:r>
          </a:p>
        </p:txBody>
      </p:sp>
      <p:sp>
        <p:nvSpPr>
          <p:cNvPr id="117" name="Shape 117"/>
          <p:cNvSpPr/>
          <p:nvPr/>
        </p:nvSpPr>
        <p:spPr>
          <a:xfrm>
            <a:off x="-1" y="9143369"/>
            <a:ext cx="13010178" cy="610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8" name="Shape 118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1650398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119" name="Shape 119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11304323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120" name="Shape 120"/>
          <p:cNvSpPr/>
          <p:nvPr/>
        </p:nvSpPr>
        <p:spPr>
          <a:xfrm flipH="1">
            <a:off x="11391638" y="9393714"/>
            <a:ext cx="82552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11742477" y="9393714"/>
            <a:ext cx="80964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22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039190"/>
            <a:ext cx="13004800" cy="10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486" y="906477"/>
            <a:ext cx="13009772" cy="112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2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066" y="0"/>
            <a:ext cx="1115383" cy="1712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 -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1.tif"/>
          <p:cNvPicPr/>
          <p:nvPr/>
        </p:nvPicPr>
        <p:blipFill>
          <a:blip r:embed="rId2">
            <a:alphaModFix amt="47571"/>
            <a:extLst/>
          </a:blip>
          <a:stretch>
            <a:fillRect/>
          </a:stretch>
        </p:blipFill>
        <p:spPr>
          <a:xfrm>
            <a:off x="0" y="0"/>
            <a:ext cx="4051326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9053574" y="508000"/>
            <a:ext cx="3176" cy="7975632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i="0"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28" name="Shape 128"/>
          <p:cNvSpPr/>
          <p:nvPr/>
        </p:nvSpPr>
        <p:spPr>
          <a:xfrm>
            <a:off x="9055096" y="4462491"/>
            <a:ext cx="3448504" cy="3176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i="0"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520824" y="8070563"/>
            <a:ext cx="8369301" cy="16830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1</a:t>
            </a:r>
            <a:endParaRPr sz="29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2</a:t>
            </a:r>
            <a:endParaRPr sz="29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3</a:t>
            </a:r>
            <a:endParaRPr sz="29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4</a:t>
            </a:r>
            <a:endParaRPr sz="29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5</a:t>
            </a:r>
          </a:p>
        </p:txBody>
      </p:sp>
      <p:sp>
        <p:nvSpPr>
          <p:cNvPr id="130" name="Shape 130"/>
          <p:cNvSpPr/>
          <p:nvPr/>
        </p:nvSpPr>
        <p:spPr>
          <a:xfrm>
            <a:off x="-1" y="9143369"/>
            <a:ext cx="13010178" cy="610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1" name="Shape 131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1650398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132" name="Shape 132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11304323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133" name="Shape 133"/>
          <p:cNvSpPr/>
          <p:nvPr/>
        </p:nvSpPr>
        <p:spPr>
          <a:xfrm flipH="1">
            <a:off x="11391638" y="9393714"/>
            <a:ext cx="82552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11742477" y="9393714"/>
            <a:ext cx="80964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35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039190"/>
            <a:ext cx="13004800" cy="10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486" y="906477"/>
            <a:ext cx="13009772" cy="112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2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066" y="0"/>
            <a:ext cx="1115383" cy="1712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1.tif"/>
          <p:cNvPicPr/>
          <p:nvPr/>
        </p:nvPicPr>
        <p:blipFill>
          <a:blip r:embed="rId2">
            <a:alphaModFix amt="47571"/>
            <a:extLst/>
          </a:blip>
          <a:stretch>
            <a:fillRect/>
          </a:stretch>
        </p:blipFill>
        <p:spPr>
          <a:xfrm>
            <a:off x="0" y="0"/>
            <a:ext cx="4051326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-1" y="9143369"/>
            <a:ext cx="13010178" cy="610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1" name="Shape 141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1650398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142" name="Shape 142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11304323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143" name="Shape 143"/>
          <p:cNvSpPr/>
          <p:nvPr/>
        </p:nvSpPr>
        <p:spPr>
          <a:xfrm flipH="1">
            <a:off x="11391638" y="9393714"/>
            <a:ext cx="82552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4" name="Shape 144"/>
          <p:cNvSpPr/>
          <p:nvPr/>
        </p:nvSpPr>
        <p:spPr>
          <a:xfrm>
            <a:off x="11742477" y="9393714"/>
            <a:ext cx="80964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45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039190"/>
            <a:ext cx="13004800" cy="10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486" y="906477"/>
            <a:ext cx="13009772" cy="112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2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066" y="0"/>
            <a:ext cx="1115383" cy="1712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Титульный слайд">
    <p:bg>
      <p:bgPr>
        <a:gradFill flip="none" rotWithShape="1">
          <a:gsLst>
            <a:gs pos="0">
              <a:srgbClr val="FFFFFF"/>
            </a:gs>
            <a:gs pos="75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2029440" y="-1"/>
            <a:ext cx="975361" cy="9753601"/>
          </a:xfrm>
          <a:prstGeom prst="rect">
            <a:avLst/>
          </a:prstGeom>
          <a:solidFill>
            <a:srgbClr val="212745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51" name="Shape 151"/>
          <p:cNvSpPr/>
          <p:nvPr/>
        </p:nvSpPr>
        <p:spPr>
          <a:xfrm>
            <a:off x="12029440" y="7802880"/>
            <a:ext cx="975361" cy="975361"/>
          </a:xfrm>
          <a:prstGeom prst="rect">
            <a:avLst/>
          </a:prstGeom>
          <a:solidFill>
            <a:srgbClr val="4E6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52" name="Shape 152"/>
          <p:cNvSpPr/>
          <p:nvPr>
            <p:ph type="title"/>
          </p:nvPr>
        </p:nvSpPr>
        <p:spPr>
          <a:xfrm>
            <a:off x="975359" y="270933"/>
            <a:ext cx="10728962" cy="6127610"/>
          </a:xfrm>
          <a:prstGeom prst="rect">
            <a:avLst/>
          </a:prstGeom>
        </p:spPr>
        <p:txBody>
          <a:bodyPr lIns="65023" tIns="65023" rIns="65023" bIns="65023">
            <a:noAutofit/>
          </a:bodyPr>
          <a:lstStyle>
            <a:lvl1pPr defTabSz="914400">
              <a:defRPr b="0" spc="-139" sz="9200">
                <a:solidFill>
                  <a:srgbClr val="212745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39" sz="9200">
                <a:solidFill>
                  <a:srgbClr val="212745"/>
                </a:solidFill>
              </a:rPr>
              <a:t>Текст заголовка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xfrm>
            <a:off x="975359" y="6502400"/>
            <a:ext cx="9190060" cy="3251200"/>
          </a:xfrm>
          <a:prstGeom prst="rect">
            <a:avLst/>
          </a:prstGeom>
        </p:spPr>
        <p:txBody>
          <a:bodyPr lIns="65023" tIns="65023" rIns="65023" bIns="65023"/>
          <a:lstStyle>
            <a:lvl1pPr defTabSz="914400">
              <a:spcBef>
                <a:spcPts val="400"/>
              </a:spcBef>
              <a:defRPr sz="2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457200" defTabSz="914400">
              <a:spcBef>
                <a:spcPts val="400"/>
              </a:spcBef>
              <a:defRPr sz="2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914400" defTabSz="914400">
              <a:spcBef>
                <a:spcPts val="400"/>
              </a:spcBef>
              <a:defRPr sz="2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1371600" defTabSz="914400">
              <a:spcBef>
                <a:spcPts val="400"/>
              </a:spcBef>
              <a:defRPr sz="2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1828800" defTabSz="914400">
              <a:spcBef>
                <a:spcPts val="400"/>
              </a:spcBef>
              <a:defRPr sz="28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Уровень текста 1</a:t>
            </a:r>
            <a:endParaRPr sz="28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Уровень текста 2</a:t>
            </a:r>
            <a:endParaRPr sz="28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Уровень текста 3</a:t>
            </a:r>
            <a:endParaRPr sz="28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Уровень текста 4</a:t>
            </a:r>
            <a:endParaRPr sz="28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154" name="Shape 154"/>
          <p:cNvSpPr/>
          <p:nvPr>
            <p:ph type="sldNum" sz="quarter" idx="2"/>
          </p:nvPr>
        </p:nvSpPr>
        <p:spPr>
          <a:xfrm>
            <a:off x="12134098" y="8118997"/>
            <a:ext cx="780289" cy="393701"/>
          </a:xfrm>
          <a:prstGeom prst="rect">
            <a:avLst/>
          </a:prstGeom>
          <a:ln w="25400">
            <a:solidFill>
              <a:srgbClr val="FFFFFF"/>
            </a:solidFill>
            <a:bevel/>
          </a:ln>
        </p:spPr>
        <p:txBody>
          <a:bodyPr anchor="ctr">
            <a:spAutoFit/>
          </a:bodyPr>
          <a:lstStyle>
            <a:lvl1pPr algn="ctr" defTabSz="914400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1.tif"/>
          <p:cNvPicPr/>
          <p:nvPr/>
        </p:nvPicPr>
        <p:blipFill>
          <a:blip r:embed="rId2">
            <a:alphaModFix amt="47571"/>
            <a:extLst/>
          </a:blip>
          <a:stretch>
            <a:fillRect/>
          </a:stretch>
        </p:blipFill>
        <p:spPr>
          <a:xfrm>
            <a:off x="0" y="-36641"/>
            <a:ext cx="4051326" cy="9525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1" y="9152752"/>
            <a:ext cx="13010178" cy="610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xfrm>
            <a:off x="12268199" y="9194800"/>
            <a:ext cx="312016" cy="198222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/>
            <a:fld id="{86CB4B4D-7CA3-9044-876B-883B54F8677D}" type="slidenum"/>
          </a:p>
        </p:txBody>
      </p:sp>
      <p:sp>
        <p:nvSpPr>
          <p:cNvPr id="26" name="Shape 26"/>
          <p:cNvSpPr/>
          <p:nvPr>
            <p:ph type="title"/>
          </p:nvPr>
        </p:nvSpPr>
        <p:spPr>
          <a:xfrm>
            <a:off x="1004266" y="0"/>
            <a:ext cx="10996268" cy="1258509"/>
          </a:xfrm>
          <a:prstGeom prst="rect">
            <a:avLst/>
          </a:prstGeom>
        </p:spPr>
        <p:txBody>
          <a:bodyPr anchor="ctr"/>
          <a:lstStyle>
            <a:lvl1pPr algn="ctr">
              <a:defRPr b="0"/>
            </a:lvl1pPr>
          </a:lstStyle>
          <a:p>
            <a:pPr lvl="0">
              <a:defRPr sz="1800"/>
            </a:pPr>
            <a:r>
              <a:rPr sz="2900"/>
              <a:t>Текст заголовка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571500" y="2092743"/>
            <a:ext cx="11861800" cy="358140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200"/>
            </a:lvl1pPr>
            <a:lvl2pPr>
              <a:spcBef>
                <a:spcPts val="0"/>
              </a:spcBef>
              <a:defRPr sz="3200"/>
            </a:lvl2pPr>
            <a:lvl3pPr>
              <a:spcBef>
                <a:spcPts val="0"/>
              </a:spcBef>
              <a:defRPr sz="3200"/>
            </a:lvl3pPr>
            <a:lvl4pPr>
              <a:spcBef>
                <a:spcPts val="0"/>
              </a:spcBef>
              <a:defRPr sz="3200"/>
            </a:lvl4pPr>
            <a:lvl5pPr>
              <a:spcBef>
                <a:spcPts val="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47474"/>
                </a:solidFill>
              </a:rPr>
              <a:t>Уровень текста 1</a:t>
            </a:r>
            <a:endParaRPr sz="32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47474"/>
                </a:solidFill>
              </a:rPr>
              <a:t>Уровень текста 2</a:t>
            </a:r>
            <a:endParaRPr sz="32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47474"/>
                </a:solidFill>
              </a:rPr>
              <a:t>Уровень текста 3</a:t>
            </a:r>
            <a:endParaRPr sz="32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47474"/>
                </a:solidFill>
              </a:rPr>
              <a:t>Уровень текста 4</a:t>
            </a:r>
            <a:endParaRPr sz="32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47474"/>
                </a:solidFill>
              </a:rPr>
              <a:t>Уровень текста 5</a:t>
            </a:r>
          </a:p>
        </p:txBody>
      </p:sp>
      <p:sp>
        <p:nvSpPr>
          <p:cNvPr id="28" name="Shape 28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1650398" y="9320544"/>
            <a:ext cx="274632" cy="27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29" name="Shape 29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11304323" y="9320544"/>
            <a:ext cx="274632" cy="27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30" name="Shape 30"/>
          <p:cNvSpPr/>
          <p:nvPr/>
        </p:nvSpPr>
        <p:spPr>
          <a:xfrm flipH="1">
            <a:off x="11391638" y="9403098"/>
            <a:ext cx="82552" cy="100014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" name="Shape 31"/>
          <p:cNvSpPr/>
          <p:nvPr/>
        </p:nvSpPr>
        <p:spPr>
          <a:xfrm>
            <a:off x="11742477" y="9403098"/>
            <a:ext cx="80964" cy="100014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2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048573"/>
            <a:ext cx="13004800" cy="104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486" y="915859"/>
            <a:ext cx="13009772" cy="112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2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066" y="0"/>
            <a:ext cx="1115383" cy="1712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-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 rot="5400000">
            <a:off x="6181078" y="8016951"/>
            <a:ext cx="14225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i="0"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37" name="dv1989002.jpeg"/>
          <p:cNvPicPr/>
          <p:nvPr/>
        </p:nvPicPr>
        <p:blipFill>
          <a:blip r:embed="rId2">
            <a:extLst/>
          </a:blip>
          <a:srcRect l="859" t="86" r="140" b="13383"/>
          <a:stretch>
            <a:fillRect/>
          </a:stretch>
        </p:blipFill>
        <p:spPr>
          <a:xfrm>
            <a:off x="-1" y="0"/>
            <a:ext cx="13004801" cy="6623354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-238008" y="7315266"/>
            <a:ext cx="5791203" cy="170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r">
              <a:defRPr i="0" sz="4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200"/>
              <a:t>Текст заголовка</a:t>
            </a:r>
          </a:p>
        </p:txBody>
      </p:sp>
      <p:sp>
        <p:nvSpPr>
          <p:cNvPr id="39" name="Shape 39"/>
          <p:cNvSpPr/>
          <p:nvPr/>
        </p:nvSpPr>
        <p:spPr>
          <a:xfrm>
            <a:off x="7504556" y="7762316"/>
            <a:ext cx="4953002" cy="508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163575">
              <a:defRPr i="0" sz="7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64007" defTabSz="163575">
              <a:defRPr i="0" sz="7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28015" defTabSz="163575">
              <a:defRPr i="0" sz="7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192023" defTabSz="163575">
              <a:defRPr i="0" sz="7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256031" defTabSz="163575">
              <a:defRPr i="0" sz="7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747474"/>
                </a:solidFill>
              </a:rPr>
              <a:t>Уровень текста 1</a:t>
            </a:r>
            <a:endParaRPr sz="7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747474"/>
                </a:solidFill>
              </a:rPr>
              <a:t>Уровень текста 2</a:t>
            </a:r>
            <a:endParaRPr sz="7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747474"/>
                </a:solidFill>
              </a:rPr>
              <a:t>Уровень текста 3</a:t>
            </a:r>
            <a:endParaRPr sz="7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747474"/>
                </a:solidFill>
              </a:rPr>
              <a:t>Уровень текста 4</a:t>
            </a:r>
            <a:endParaRPr sz="7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747474"/>
                </a:solidFill>
              </a:rPr>
              <a:t>Уровень текста 5</a:t>
            </a:r>
          </a:p>
        </p:txBody>
      </p:sp>
      <p:sp>
        <p:nvSpPr>
          <p:cNvPr id="40" name="Shape 40"/>
          <p:cNvSpPr/>
          <p:nvPr/>
        </p:nvSpPr>
        <p:spPr>
          <a:xfrm>
            <a:off x="-1" y="9143369"/>
            <a:ext cx="13010178" cy="610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" name="Shape 41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1650398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42" name="Shape 42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11304323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43" name="Shape 43"/>
          <p:cNvSpPr/>
          <p:nvPr/>
        </p:nvSpPr>
        <p:spPr>
          <a:xfrm flipH="1">
            <a:off x="11391638" y="9393714"/>
            <a:ext cx="82552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11742477" y="9393714"/>
            <a:ext cx="80964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12268199" y="9194800"/>
            <a:ext cx="312016" cy="198222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/>
            <a:fld id="{86CB4B4D-7CA3-9044-876B-883B54F8677D}" type="slidenum"/>
          </a:p>
        </p:txBody>
      </p:sp>
      <p:pic>
        <p:nvPicPr>
          <p:cNvPr id="46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521273"/>
            <a:ext cx="13004800" cy="104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-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1.tif"/>
          <p:cNvPicPr/>
          <p:nvPr/>
        </p:nvPicPr>
        <p:blipFill>
          <a:blip r:embed="rId2">
            <a:alphaModFix amt="47571"/>
            <a:extLst/>
          </a:blip>
          <a:stretch>
            <a:fillRect/>
          </a:stretch>
        </p:blipFill>
        <p:spPr>
          <a:xfrm>
            <a:off x="0" y="0"/>
            <a:ext cx="2300661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PFScandalPro-DisplayBold"/>
                <a:ea typeface="PFScandalPro-DisplayBold"/>
                <a:cs typeface="PFScandalPro-DisplayBold"/>
                <a:sym typeface="PFScandalPro-DisplayBold"/>
              </a:defRPr>
            </a:lvl1pPr>
          </a:lstStyle>
          <a:p>
            <a:pPr lvl="0">
              <a:defRPr b="0" sz="1800"/>
            </a:pPr>
            <a:r>
              <a:rPr b="1" sz="3600"/>
              <a:t>Текст заголовка</a:t>
            </a:r>
          </a:p>
        </p:txBody>
      </p:sp>
      <p:sp>
        <p:nvSpPr>
          <p:cNvPr id="50" name="Shape 50"/>
          <p:cNvSpPr/>
          <p:nvPr/>
        </p:nvSpPr>
        <p:spPr>
          <a:xfrm>
            <a:off x="431810" y="5763201"/>
            <a:ext cx="11868096" cy="3176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i="0"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-1" y="9143369"/>
            <a:ext cx="13010178" cy="610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" name="Shape 52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1650398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53" name="Shape 53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11304323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54" name="Shape 54"/>
          <p:cNvSpPr/>
          <p:nvPr/>
        </p:nvSpPr>
        <p:spPr>
          <a:xfrm flipH="1">
            <a:off x="11391638" y="9393714"/>
            <a:ext cx="82552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11742477" y="9393714"/>
            <a:ext cx="80964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6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039190"/>
            <a:ext cx="13004800" cy="10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486" y="906477"/>
            <a:ext cx="13009772" cy="112714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>
            <p:ph type="sldNum" sz="quarter" idx="2"/>
          </p:nvPr>
        </p:nvSpPr>
        <p:spPr>
          <a:xfrm>
            <a:off x="12268199" y="9194800"/>
            <a:ext cx="312016" cy="198222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/>
            <a:fld id="{86CB4B4D-7CA3-9044-876B-883B54F8677D}" type="slidenum"/>
          </a:p>
        </p:txBody>
      </p:sp>
      <p:pic>
        <p:nvPicPr>
          <p:cNvPr id="59" name="image2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066" y="0"/>
            <a:ext cx="1115383" cy="1712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 -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1.tif"/>
          <p:cNvPicPr/>
          <p:nvPr/>
        </p:nvPicPr>
        <p:blipFill>
          <a:blip r:embed="rId2">
            <a:alphaModFix amt="47571"/>
            <a:extLst/>
          </a:blip>
          <a:stretch>
            <a:fillRect/>
          </a:stretch>
        </p:blipFill>
        <p:spPr>
          <a:xfrm>
            <a:off x="0" y="0"/>
            <a:ext cx="4051326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571499" y="4862541"/>
            <a:ext cx="5334477" cy="3176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i="0"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3" name="Shape 63"/>
          <p:cNvSpPr/>
          <p:nvPr>
            <p:ph type="title"/>
          </p:nvPr>
        </p:nvSpPr>
        <p:spPr>
          <a:xfrm>
            <a:off x="571500" y="0"/>
            <a:ext cx="5334000" cy="4610100"/>
          </a:xfrm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2900"/>
              <a:t>Текст заголовка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571500" y="5130800"/>
            <a:ext cx="5334000" cy="46228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1</a:t>
            </a:r>
            <a:endParaRPr sz="29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2</a:t>
            </a:r>
            <a:endParaRPr sz="29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3</a:t>
            </a:r>
            <a:endParaRPr sz="29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4</a:t>
            </a:r>
            <a:endParaRPr sz="29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5</a:t>
            </a:r>
          </a:p>
        </p:txBody>
      </p:sp>
      <p:sp>
        <p:nvSpPr>
          <p:cNvPr id="65" name="Shape 65"/>
          <p:cNvSpPr/>
          <p:nvPr/>
        </p:nvSpPr>
        <p:spPr>
          <a:xfrm>
            <a:off x="-1" y="9143369"/>
            <a:ext cx="13010178" cy="610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6" name="Shape 66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1650398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67" name="Shape 67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11304323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68" name="Shape 68"/>
          <p:cNvSpPr/>
          <p:nvPr/>
        </p:nvSpPr>
        <p:spPr>
          <a:xfrm flipH="1">
            <a:off x="11391638" y="9393714"/>
            <a:ext cx="82552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9" name="Shape 69"/>
          <p:cNvSpPr/>
          <p:nvPr/>
        </p:nvSpPr>
        <p:spPr>
          <a:xfrm>
            <a:off x="11742477" y="9393714"/>
            <a:ext cx="80964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0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039190"/>
            <a:ext cx="13004800" cy="10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486" y="906477"/>
            <a:ext cx="13009772" cy="112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2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066" y="0"/>
            <a:ext cx="1115383" cy="1712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-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1.tif"/>
          <p:cNvPicPr/>
          <p:nvPr/>
        </p:nvPicPr>
        <p:blipFill>
          <a:blip r:embed="rId2">
            <a:alphaModFix amt="47571"/>
            <a:extLst/>
          </a:blip>
          <a:stretch>
            <a:fillRect/>
          </a:stretch>
        </p:blipFill>
        <p:spPr>
          <a:xfrm>
            <a:off x="0" y="0"/>
            <a:ext cx="4051326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>
            <p:ph type="title"/>
          </p:nvPr>
        </p:nvSpPr>
        <p:spPr>
          <a:xfrm>
            <a:off x="1431604" y="0"/>
            <a:ext cx="10141590" cy="79253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b="0" sz="1800"/>
            </a:pPr>
            <a:r>
              <a:rPr b="1" sz="2900"/>
              <a:t>Текст заголовка</a:t>
            </a:r>
          </a:p>
        </p:txBody>
      </p:sp>
      <p:sp>
        <p:nvSpPr>
          <p:cNvPr id="76" name="Shape 76"/>
          <p:cNvSpPr/>
          <p:nvPr/>
        </p:nvSpPr>
        <p:spPr>
          <a:xfrm>
            <a:off x="-1" y="9143369"/>
            <a:ext cx="13010178" cy="610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" name="Shape 77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1650398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78" name="Shape 78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11304323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79" name="Shape 79"/>
          <p:cNvSpPr/>
          <p:nvPr/>
        </p:nvSpPr>
        <p:spPr>
          <a:xfrm flipH="1">
            <a:off x="11391638" y="9393714"/>
            <a:ext cx="82552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" name="Shape 80"/>
          <p:cNvSpPr/>
          <p:nvPr/>
        </p:nvSpPr>
        <p:spPr>
          <a:xfrm>
            <a:off x="11742477" y="9393714"/>
            <a:ext cx="80964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1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039190"/>
            <a:ext cx="13004800" cy="10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486" y="906477"/>
            <a:ext cx="13009772" cy="112714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>
            <p:ph type="sldNum" sz="quarter" idx="2"/>
          </p:nvPr>
        </p:nvSpPr>
        <p:spPr>
          <a:xfrm>
            <a:off x="12268199" y="9194800"/>
            <a:ext cx="312016" cy="198222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/>
            <a:fld id="{86CB4B4D-7CA3-9044-876B-883B54F8677D}" type="slidenum"/>
          </a:p>
        </p:txBody>
      </p:sp>
      <p:pic>
        <p:nvPicPr>
          <p:cNvPr id="84" name="image2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066" y="0"/>
            <a:ext cx="1115383" cy="1712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1.tif"/>
          <p:cNvPicPr/>
          <p:nvPr/>
        </p:nvPicPr>
        <p:blipFill>
          <a:blip r:embed="rId2">
            <a:alphaModFix amt="47571"/>
            <a:extLst/>
          </a:blip>
          <a:stretch>
            <a:fillRect/>
          </a:stretch>
        </p:blipFill>
        <p:spPr>
          <a:xfrm>
            <a:off x="0" y="0"/>
            <a:ext cx="4051326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>
            <p:ph type="title"/>
          </p:nvPr>
        </p:nvSpPr>
        <p:spPr>
          <a:xfrm>
            <a:off x="2097986" y="0"/>
            <a:ext cx="9465466" cy="86091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b="0" sz="1800"/>
            </a:pPr>
            <a:r>
              <a:rPr b="1" sz="2900"/>
              <a:t>Текст заголовка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xfrm>
            <a:off x="571500" y="1747528"/>
            <a:ext cx="11861800" cy="8006072"/>
          </a:xfrm>
          <a:prstGeom prst="rect">
            <a:avLst/>
          </a:prstGeom>
        </p:spPr>
        <p:txBody>
          <a:bodyPr/>
          <a:lstStyle>
            <a:lvl1pPr marL="406400" indent="-406400" defTabSz="12700">
              <a:spcBef>
                <a:spcPts val="4200"/>
              </a:spcBef>
              <a:buSzPct val="75000"/>
              <a:buFont typeface="Helvetica Neue"/>
              <a:buChar char="•"/>
            </a:lvl1pPr>
            <a:lvl2pPr marL="863600" indent="-406400" defTabSz="12700">
              <a:spcBef>
                <a:spcPts val="4200"/>
              </a:spcBef>
              <a:buSzPct val="75000"/>
              <a:buFont typeface="Helvetica Neue"/>
              <a:buChar char="•"/>
            </a:lvl2pPr>
            <a:lvl3pPr marL="1320800" indent="-406400" defTabSz="12700">
              <a:spcBef>
                <a:spcPts val="4200"/>
              </a:spcBef>
              <a:buSzPct val="75000"/>
              <a:buFont typeface="Helvetica Neue"/>
              <a:buChar char="•"/>
            </a:lvl3pPr>
            <a:lvl4pPr marL="1778000" indent="-406400" defTabSz="12700">
              <a:spcBef>
                <a:spcPts val="4200"/>
              </a:spcBef>
              <a:buSzPct val="75000"/>
              <a:buFont typeface="Helvetica Neue"/>
              <a:buChar char="•"/>
            </a:lvl4pPr>
            <a:lvl5pPr marL="2235200" indent="-406400" defTabSz="12700">
              <a:spcBef>
                <a:spcPts val="4200"/>
              </a:spcBef>
              <a:buSzPct val="75000"/>
              <a:buFont typeface="Helvetica Neue"/>
              <a:buChar char="•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1</a:t>
            </a:r>
            <a:endParaRPr sz="29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2</a:t>
            </a:r>
            <a:endParaRPr sz="29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3</a:t>
            </a:r>
            <a:endParaRPr sz="29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4</a:t>
            </a:r>
            <a:endParaRPr sz="29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5</a:t>
            </a:r>
          </a:p>
        </p:txBody>
      </p:sp>
      <p:sp>
        <p:nvSpPr>
          <p:cNvPr id="89" name="Shape 89"/>
          <p:cNvSpPr/>
          <p:nvPr/>
        </p:nvSpPr>
        <p:spPr>
          <a:xfrm>
            <a:off x="-1" y="9143369"/>
            <a:ext cx="13010178" cy="610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0" name="Shape 90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1650398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91" name="Shape 91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11304323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92" name="Shape 92"/>
          <p:cNvSpPr/>
          <p:nvPr/>
        </p:nvSpPr>
        <p:spPr>
          <a:xfrm flipH="1">
            <a:off x="11391638" y="9393714"/>
            <a:ext cx="82552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3" name="Shape 93"/>
          <p:cNvSpPr/>
          <p:nvPr/>
        </p:nvSpPr>
        <p:spPr>
          <a:xfrm>
            <a:off x="11742477" y="9393714"/>
            <a:ext cx="80964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94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039190"/>
            <a:ext cx="13004800" cy="10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486" y="906477"/>
            <a:ext cx="13009772" cy="112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2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066" y="0"/>
            <a:ext cx="1115383" cy="1712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1.tif"/>
          <p:cNvPicPr/>
          <p:nvPr/>
        </p:nvPicPr>
        <p:blipFill>
          <a:blip r:embed="rId2">
            <a:alphaModFix amt="47571"/>
            <a:extLst/>
          </a:blip>
          <a:stretch>
            <a:fillRect/>
          </a:stretch>
        </p:blipFill>
        <p:spPr>
          <a:xfrm>
            <a:off x="0" y="0"/>
            <a:ext cx="4051326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571500" y="1966978"/>
            <a:ext cx="5073394" cy="3176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i="0"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00" name="Shape 100"/>
          <p:cNvSpPr/>
          <p:nvPr>
            <p:ph type="title"/>
          </p:nvPr>
        </p:nvSpPr>
        <p:spPr>
          <a:xfrm>
            <a:off x="571500" y="0"/>
            <a:ext cx="5080000" cy="1727200"/>
          </a:xfrm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2900"/>
              <a:t>Текст заголовка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xfrm>
            <a:off x="571500" y="2222500"/>
            <a:ext cx="5080000" cy="7531100"/>
          </a:xfrm>
          <a:prstGeom prst="rect">
            <a:avLst/>
          </a:prstGeom>
        </p:spPr>
        <p:txBody>
          <a:bodyPr/>
          <a:lstStyle>
            <a:lvl1pPr marL="330200" indent="-330200">
              <a:buSzPct val="125000"/>
              <a:buChar char="•"/>
            </a:lvl1pPr>
            <a:lvl2pPr marL="660400" indent="-330200">
              <a:buSzPct val="125000"/>
              <a:buChar char="•"/>
            </a:lvl2pPr>
            <a:lvl3pPr marL="990600" indent="-330200">
              <a:buSzPct val="125000"/>
              <a:buChar char="•"/>
            </a:lvl3pPr>
            <a:lvl4pPr marL="1320800" indent="-330200">
              <a:buSzPct val="125000"/>
              <a:buChar char="•"/>
            </a:lvl4pPr>
            <a:lvl5pPr marL="1651000" indent="-330200">
              <a:buSzPct val="125000"/>
              <a:buChar char="•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1</a:t>
            </a:r>
            <a:endParaRPr sz="29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2</a:t>
            </a:r>
            <a:endParaRPr sz="29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3</a:t>
            </a:r>
            <a:endParaRPr sz="29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4</a:t>
            </a:r>
            <a:endParaRPr sz="29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5</a:t>
            </a:r>
          </a:p>
        </p:txBody>
      </p:sp>
      <p:sp>
        <p:nvSpPr>
          <p:cNvPr id="102" name="Shape 102"/>
          <p:cNvSpPr/>
          <p:nvPr/>
        </p:nvSpPr>
        <p:spPr>
          <a:xfrm>
            <a:off x="-1" y="9143369"/>
            <a:ext cx="13010178" cy="610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3" name="Shape 103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1650398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104" name="Shape 104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11304323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105" name="Shape 105"/>
          <p:cNvSpPr/>
          <p:nvPr/>
        </p:nvSpPr>
        <p:spPr>
          <a:xfrm flipH="1">
            <a:off x="11391638" y="9393714"/>
            <a:ext cx="82552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6" name="Shape 106"/>
          <p:cNvSpPr/>
          <p:nvPr/>
        </p:nvSpPr>
        <p:spPr>
          <a:xfrm>
            <a:off x="11742477" y="9393714"/>
            <a:ext cx="80964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07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039190"/>
            <a:ext cx="13004800" cy="10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486" y="906477"/>
            <a:ext cx="13009772" cy="112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2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066" y="0"/>
            <a:ext cx="1115383" cy="1712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/>
            </a:pPr>
            <a:r>
              <a:rPr b="1" sz="2900"/>
              <a:t>Текст заголовка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1</a:t>
            </a:r>
            <a:endParaRPr sz="29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2</a:t>
            </a:r>
            <a:endParaRPr sz="29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3</a:t>
            </a:r>
            <a:endParaRPr sz="29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4</a:t>
            </a:r>
            <a:endParaRPr sz="29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2.tif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tif"/>
          <p:cNvPicPr/>
          <p:nvPr/>
        </p:nvPicPr>
        <p:blipFill>
          <a:blip r:embed="rId3">
            <a:alphaModFix amt="47571"/>
            <a:extLst/>
          </a:blip>
          <a:stretch>
            <a:fillRect/>
          </a:stretch>
        </p:blipFill>
        <p:spPr>
          <a:xfrm>
            <a:off x="0" y="0"/>
            <a:ext cx="4051326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-1" y="9143369"/>
            <a:ext cx="13010178" cy="610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" name="Shape 4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1650398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5" name="Shape 5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11304323" y="9311161"/>
            <a:ext cx="274632" cy="274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sx="100000" sy="100000" kx="0" ky="0" algn="b" rotWithShape="0" blurRad="63500" dist="0" dir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i="0" sz="1400">
                <a:ln w="7408">
                  <a:solidFill>
                    <a:srgbClr val="BFBFBF"/>
                  </a:solidFill>
                </a:ln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 Bold"/>
                <a:ea typeface="Arial Bold"/>
                <a:cs typeface="Arial Bold"/>
                <a:sym typeface="Arial Bold"/>
              </a:defRPr>
            </a:pPr>
          </a:p>
        </p:txBody>
      </p:sp>
      <p:sp>
        <p:nvSpPr>
          <p:cNvPr id="6" name="Shape 6"/>
          <p:cNvSpPr/>
          <p:nvPr/>
        </p:nvSpPr>
        <p:spPr>
          <a:xfrm flipH="1">
            <a:off x="11391638" y="9393714"/>
            <a:ext cx="82552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" name="Shape 7"/>
          <p:cNvSpPr/>
          <p:nvPr/>
        </p:nvSpPr>
        <p:spPr>
          <a:xfrm>
            <a:off x="11742477" y="9393714"/>
            <a:ext cx="80964" cy="100015"/>
          </a:xfrm>
          <a:prstGeom prst="chevron">
            <a:avLst>
              <a:gd name="adj" fmla="val 79255"/>
            </a:avLst>
          </a:prstGeom>
          <a:solidFill>
            <a:srgbClr val="4F81BD"/>
          </a:solidFill>
          <a:ln w="12700">
            <a:solidFill>
              <a:srgbClr val="A6A6A6"/>
            </a:solidFill>
            <a:round/>
          </a:ln>
        </p:spPr>
        <p:txBody>
          <a:bodyPr lIns="0" tIns="0" rIns="0" bIns="0" anchor="ctr"/>
          <a:lstStyle/>
          <a:p>
            <a:pPr lvl="0" algn="ctr" defTabSz="914400">
              <a:defRPr i="0" sz="1800">
                <a:ln w="9523">
                  <a:solidFill/>
                </a:ln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" name="image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039190"/>
            <a:ext cx="13004800" cy="10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486" y="906477"/>
            <a:ext cx="13009772" cy="11271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/>
        </p:nvSpPr>
        <p:spPr>
          <a:xfrm>
            <a:off x="7023100" y="2110541"/>
            <a:ext cx="5073394" cy="3176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i="0"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1" name="image2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1066" y="0"/>
            <a:ext cx="1115383" cy="171234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sldNum" sz="quarter" idx="2"/>
          </p:nvPr>
        </p:nvSpPr>
        <p:spPr>
          <a:xfrm>
            <a:off x="510743" y="9194800"/>
            <a:ext cx="312014" cy="1982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>
            <a:lvl1pPr>
              <a:defRPr i="0"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7213600" y="0"/>
            <a:ext cx="5080000" cy="1914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lvl="0">
              <a:defRPr b="0" sz="1800"/>
            </a:pPr>
            <a:r>
              <a:rPr b="1" sz="2900"/>
              <a:t>Текст заголовка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633867" y="2369194"/>
            <a:ext cx="5851859" cy="7384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1</a:t>
            </a:r>
            <a:endParaRPr sz="29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2</a:t>
            </a:r>
            <a:endParaRPr sz="29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3</a:t>
            </a:r>
            <a:endParaRPr sz="29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4</a:t>
            </a:r>
            <a:endParaRPr sz="29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747474"/>
                </a:solidFill>
              </a:rP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</p:sldLayoutIdLst>
  <p:transition spd="med" advClick="1"/>
  <p:txStyles>
    <p:titleStyle>
      <a:lvl1pPr defTabSz="584200">
        <a:defRPr b="1" sz="2900">
          <a:latin typeface="Trajan Pro 3"/>
          <a:ea typeface="Trajan Pro 3"/>
          <a:cs typeface="Trajan Pro 3"/>
          <a:sym typeface="Trajan Pro 3"/>
        </a:defRPr>
      </a:lvl1pPr>
      <a:lvl2pPr defTabSz="584200">
        <a:defRPr b="1" sz="2900">
          <a:latin typeface="Trajan Pro 3"/>
          <a:ea typeface="Trajan Pro 3"/>
          <a:cs typeface="Trajan Pro 3"/>
          <a:sym typeface="Trajan Pro 3"/>
        </a:defRPr>
      </a:lvl2pPr>
      <a:lvl3pPr defTabSz="584200">
        <a:defRPr b="1" sz="2900">
          <a:latin typeface="Trajan Pro 3"/>
          <a:ea typeface="Trajan Pro 3"/>
          <a:cs typeface="Trajan Pro 3"/>
          <a:sym typeface="Trajan Pro 3"/>
        </a:defRPr>
      </a:lvl3pPr>
      <a:lvl4pPr defTabSz="584200">
        <a:defRPr b="1" sz="2900">
          <a:latin typeface="Trajan Pro 3"/>
          <a:ea typeface="Trajan Pro 3"/>
          <a:cs typeface="Trajan Pro 3"/>
          <a:sym typeface="Trajan Pro 3"/>
        </a:defRPr>
      </a:lvl4pPr>
      <a:lvl5pPr defTabSz="584200">
        <a:defRPr b="1" sz="2900">
          <a:latin typeface="Trajan Pro 3"/>
          <a:ea typeface="Trajan Pro 3"/>
          <a:cs typeface="Trajan Pro 3"/>
          <a:sym typeface="Trajan Pro 3"/>
        </a:defRPr>
      </a:lvl5pPr>
      <a:lvl6pPr defTabSz="584200">
        <a:defRPr b="1" sz="2900">
          <a:latin typeface="Trajan Pro 3"/>
          <a:ea typeface="Trajan Pro 3"/>
          <a:cs typeface="Trajan Pro 3"/>
          <a:sym typeface="Trajan Pro 3"/>
        </a:defRPr>
      </a:lvl6pPr>
      <a:lvl7pPr defTabSz="584200">
        <a:defRPr b="1" sz="2900">
          <a:latin typeface="Trajan Pro 3"/>
          <a:ea typeface="Trajan Pro 3"/>
          <a:cs typeface="Trajan Pro 3"/>
          <a:sym typeface="Trajan Pro 3"/>
        </a:defRPr>
      </a:lvl7pPr>
      <a:lvl8pPr defTabSz="584200">
        <a:defRPr b="1" sz="2900">
          <a:latin typeface="Trajan Pro 3"/>
          <a:ea typeface="Trajan Pro 3"/>
          <a:cs typeface="Trajan Pro 3"/>
          <a:sym typeface="Trajan Pro 3"/>
        </a:defRPr>
      </a:lvl8pPr>
      <a:lvl9pPr defTabSz="584200">
        <a:defRPr b="1" sz="2900">
          <a:latin typeface="Trajan Pro 3"/>
          <a:ea typeface="Trajan Pro 3"/>
          <a:cs typeface="Trajan Pro 3"/>
          <a:sym typeface="Trajan Pro 3"/>
        </a:defRPr>
      </a:lvl9pPr>
    </p:titleStyle>
    <p:bodyStyle>
      <a:lvl1pPr defTabSz="584200">
        <a:spcBef>
          <a:spcPts val="3000"/>
        </a:spcBef>
        <a:defRPr sz="2900">
          <a:solidFill>
            <a:srgbClr val="747474"/>
          </a:solidFill>
          <a:latin typeface="Rodeo95"/>
          <a:ea typeface="Rodeo95"/>
          <a:cs typeface="Rodeo95"/>
          <a:sym typeface="Rodeo95"/>
        </a:defRPr>
      </a:lvl1pPr>
      <a:lvl2pPr defTabSz="584200">
        <a:spcBef>
          <a:spcPts val="3000"/>
        </a:spcBef>
        <a:defRPr sz="2900">
          <a:solidFill>
            <a:srgbClr val="747474"/>
          </a:solidFill>
          <a:latin typeface="Rodeo95"/>
          <a:ea typeface="Rodeo95"/>
          <a:cs typeface="Rodeo95"/>
          <a:sym typeface="Rodeo95"/>
        </a:defRPr>
      </a:lvl2pPr>
      <a:lvl3pPr defTabSz="584200">
        <a:spcBef>
          <a:spcPts val="3000"/>
        </a:spcBef>
        <a:defRPr sz="2900">
          <a:solidFill>
            <a:srgbClr val="747474"/>
          </a:solidFill>
          <a:latin typeface="Rodeo95"/>
          <a:ea typeface="Rodeo95"/>
          <a:cs typeface="Rodeo95"/>
          <a:sym typeface="Rodeo95"/>
        </a:defRPr>
      </a:lvl3pPr>
      <a:lvl4pPr defTabSz="584200">
        <a:spcBef>
          <a:spcPts val="3000"/>
        </a:spcBef>
        <a:defRPr sz="2900">
          <a:solidFill>
            <a:srgbClr val="747474"/>
          </a:solidFill>
          <a:latin typeface="Rodeo95"/>
          <a:ea typeface="Rodeo95"/>
          <a:cs typeface="Rodeo95"/>
          <a:sym typeface="Rodeo95"/>
        </a:defRPr>
      </a:lvl4pPr>
      <a:lvl5pPr defTabSz="584200">
        <a:spcBef>
          <a:spcPts val="3000"/>
        </a:spcBef>
        <a:defRPr sz="2900">
          <a:solidFill>
            <a:srgbClr val="747474"/>
          </a:solidFill>
          <a:latin typeface="Rodeo95"/>
          <a:ea typeface="Rodeo95"/>
          <a:cs typeface="Rodeo95"/>
          <a:sym typeface="Rodeo95"/>
        </a:defRPr>
      </a:lvl5pPr>
      <a:lvl6pPr defTabSz="584200">
        <a:spcBef>
          <a:spcPts val="3000"/>
        </a:spcBef>
        <a:defRPr sz="2900">
          <a:solidFill>
            <a:srgbClr val="747474"/>
          </a:solidFill>
          <a:latin typeface="Rodeo95"/>
          <a:ea typeface="Rodeo95"/>
          <a:cs typeface="Rodeo95"/>
          <a:sym typeface="Rodeo95"/>
        </a:defRPr>
      </a:lvl6pPr>
      <a:lvl7pPr defTabSz="584200">
        <a:spcBef>
          <a:spcPts val="3000"/>
        </a:spcBef>
        <a:defRPr sz="2900">
          <a:solidFill>
            <a:srgbClr val="747474"/>
          </a:solidFill>
          <a:latin typeface="Rodeo95"/>
          <a:ea typeface="Rodeo95"/>
          <a:cs typeface="Rodeo95"/>
          <a:sym typeface="Rodeo95"/>
        </a:defRPr>
      </a:lvl7pPr>
      <a:lvl8pPr defTabSz="584200">
        <a:spcBef>
          <a:spcPts val="3000"/>
        </a:spcBef>
        <a:defRPr sz="2900">
          <a:solidFill>
            <a:srgbClr val="747474"/>
          </a:solidFill>
          <a:latin typeface="Rodeo95"/>
          <a:ea typeface="Rodeo95"/>
          <a:cs typeface="Rodeo95"/>
          <a:sym typeface="Rodeo95"/>
        </a:defRPr>
      </a:lvl8pPr>
      <a:lvl9pPr defTabSz="584200">
        <a:spcBef>
          <a:spcPts val="3000"/>
        </a:spcBef>
        <a:defRPr sz="2900">
          <a:solidFill>
            <a:srgbClr val="747474"/>
          </a:solidFill>
          <a:latin typeface="Rodeo95"/>
          <a:ea typeface="Rodeo95"/>
          <a:cs typeface="Rodeo95"/>
          <a:sym typeface="Rodeo95"/>
        </a:defRPr>
      </a:lvl9pPr>
    </p:bodyStyle>
    <p:otherStyle>
      <a:lvl1pPr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asted-image.tif"/>
          <p:cNvPicPr/>
          <p:nvPr/>
        </p:nvPicPr>
        <p:blipFill>
          <a:blip r:embed="rId2">
            <a:extLst/>
          </a:blip>
          <a:srcRect l="0" t="0" r="0" b="30416"/>
          <a:stretch>
            <a:fillRect/>
          </a:stretch>
        </p:blipFill>
        <p:spPr>
          <a:xfrm>
            <a:off x="0" y="-113166"/>
            <a:ext cx="13004801" cy="663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>
            <p:ph type="title"/>
          </p:nvPr>
        </p:nvSpPr>
        <p:spPr>
          <a:xfrm>
            <a:off x="2286000" y="7471271"/>
            <a:ext cx="4953002" cy="1701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РАБОЧАЯ ТЕТРАДЬ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КУРС УПРАВЛЕНИЯ РИСКАМИ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243416" y="9301704"/>
            <a:ext cx="3564494" cy="39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>
                <a:solidFill>
                  <a:srgbClr val="808080"/>
                </a:solidFill>
                <a:latin typeface="Arial Narrow"/>
                <a:ea typeface="Arial Narrow"/>
                <a:cs typeface="Arial Narrow"/>
                <a:sym typeface="Arial Narrow"/>
              </a:rPr>
              <a:t>Рабочая тетрадь: </a:t>
            </a:r>
            <a:r>
              <a:rPr>
                <a:solidFill>
                  <a:srgbClr val="31489F"/>
                </a:solidFill>
                <a:latin typeface="Arial Narrow"/>
                <a:ea typeface="Arial Narrow"/>
                <a:cs typeface="Arial Narrow"/>
                <a:sym typeface="Arial Narrow"/>
              </a:rPr>
              <a:t>Управление рисками</a:t>
            </a:r>
          </a:p>
        </p:txBody>
      </p:sp>
      <p:sp>
        <p:nvSpPr>
          <p:cNvPr id="227" name="Shape 227"/>
          <p:cNvSpPr/>
          <p:nvPr/>
        </p:nvSpPr>
        <p:spPr>
          <a:xfrm>
            <a:off x="2438399" y="1038041"/>
            <a:ext cx="9276033" cy="87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 sz="2800">
                <a:solidFill>
                  <a:srgbClr val="821A08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Задание 6: </a:t>
            </a:r>
            <a:r>
              <a:rPr sz="2800">
                <a:solidFill>
                  <a:srgbClr val="821A08"/>
                </a:solidFill>
                <a:latin typeface="Arial Narrow"/>
                <a:ea typeface="Arial Narrow"/>
                <a:cs typeface="Arial Narrow"/>
                <a:sym typeface="Arial Narrow"/>
              </a:rPr>
              <a:t>Составьте реестр выявленных рисков.</a:t>
            </a:r>
            <a:endParaRPr sz="2800">
              <a:solidFill>
                <a:srgbClr val="821A08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solidFill>
                  <a:srgbClr val="821A08"/>
                </a:solidFill>
                <a:latin typeface="Arial Narrow"/>
                <a:ea typeface="Arial Narrow"/>
                <a:cs typeface="Arial Narrow"/>
                <a:sym typeface="Arial Narrow"/>
              </a:rPr>
              <a:t>В описании укажите, как данный риск повлияет на деятельность организации:</a:t>
            </a:r>
          </a:p>
        </p:txBody>
      </p:sp>
      <p:sp>
        <p:nvSpPr>
          <p:cNvPr id="228" name="Shape 228"/>
          <p:cNvSpPr/>
          <p:nvPr/>
        </p:nvSpPr>
        <p:spPr>
          <a:xfrm>
            <a:off x="7218363" y="85795"/>
            <a:ext cx="4572619" cy="4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914400">
              <a:defRPr i="0" sz="2400">
                <a:solidFill>
                  <a:srgbClr val="821A08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21A08"/>
                </a:solidFill>
              </a:rPr>
              <a:t>Минимизация рисков и отчетность </a:t>
            </a:r>
          </a:p>
        </p:txBody>
      </p:sp>
      <p:graphicFrame>
        <p:nvGraphicFramePr>
          <p:cNvPr id="229" name="Table 229"/>
          <p:cNvGraphicFramePr/>
          <p:nvPr/>
        </p:nvGraphicFramePr>
        <p:xfrm>
          <a:off x="448437" y="2009281"/>
          <a:ext cx="12312082" cy="640069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907716"/>
                <a:gridCol w="1678023"/>
                <a:gridCol w="1789891"/>
                <a:gridCol w="1566155"/>
                <a:gridCol w="1566155"/>
                <a:gridCol w="1566155"/>
                <a:gridCol w="1678023"/>
                <a:gridCol w="1547259"/>
              </a:tblGrid>
              <a:tr h="1054696">
                <a:tc>
                  <a:txBody>
                    <a:bodyPr/>
                    <a:lstStyle/>
                    <a:p>
                      <a:pPr lvl="0" algn="ctr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Номер риска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Описание риска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Последствия от реализации риска 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Ущерб от риска 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Вероятность риска 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Оценка риска 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Мероприятия по снижению риска 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Ответственные и сроки 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4E67C8"/>
                    </a:solidFill>
                  </a:tcPr>
                </a:tc>
              </a:tr>
              <a:tr h="1924165"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</a:tr>
              <a:tr h="852282"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lvl="0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</a:tr>
              <a:tr h="852282"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lvl="0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</a:tr>
              <a:tr h="852282"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lvl="0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</a:tr>
              <a:tr h="852282"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lvl="0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134201" y="9250110"/>
            <a:ext cx="3564494" cy="39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>
                <a:solidFill>
                  <a:srgbClr val="808080"/>
                </a:solidFill>
                <a:latin typeface="Arial Narrow"/>
                <a:ea typeface="Arial Narrow"/>
                <a:cs typeface="Arial Narrow"/>
                <a:sym typeface="Arial Narrow"/>
              </a:rPr>
              <a:t>Рабочая тетрадь: </a:t>
            </a:r>
            <a:r>
              <a:rPr>
                <a:solidFill>
                  <a:srgbClr val="31489F"/>
                </a:solidFill>
                <a:latin typeface="Arial Narrow"/>
                <a:ea typeface="Arial Narrow"/>
                <a:cs typeface="Arial Narrow"/>
                <a:sym typeface="Arial Narrow"/>
              </a:rPr>
              <a:t>Управление рисками</a:t>
            </a:r>
          </a:p>
        </p:txBody>
      </p:sp>
      <p:sp>
        <p:nvSpPr>
          <p:cNvPr id="232" name="Shape 232"/>
          <p:cNvSpPr/>
          <p:nvPr/>
        </p:nvSpPr>
        <p:spPr>
          <a:xfrm>
            <a:off x="2677528" y="962833"/>
            <a:ext cx="8626796" cy="536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 sz="2800">
                <a:solidFill>
                  <a:srgbClr val="821A08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Задание 7: </a:t>
            </a:r>
            <a:r>
              <a:rPr sz="2800">
                <a:solidFill>
                  <a:srgbClr val="821A08"/>
                </a:solidFill>
                <a:latin typeface="Arial Narrow"/>
                <a:ea typeface="Arial Narrow"/>
                <a:cs typeface="Arial Narrow"/>
                <a:sym typeface="Arial Narrow"/>
              </a:rPr>
              <a:t>Оцените уровни выявленных рисков организации:</a:t>
            </a:r>
          </a:p>
        </p:txBody>
      </p:sp>
      <p:sp>
        <p:nvSpPr>
          <p:cNvPr id="233" name="Shape 233"/>
          <p:cNvSpPr/>
          <p:nvPr/>
        </p:nvSpPr>
        <p:spPr>
          <a:xfrm>
            <a:off x="6699191" y="1769482"/>
            <a:ext cx="3738737" cy="2936749"/>
          </a:xfrm>
          <a:prstGeom prst="rect">
            <a:avLst/>
          </a:prstGeom>
          <a:solidFill>
            <a:srgbClr val="F78D7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 sz="1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Катастрофические риски</a:t>
            </a:r>
            <a:endParaRPr sz="16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34" name="Shape 234"/>
          <p:cNvSpPr/>
          <p:nvPr/>
        </p:nvSpPr>
        <p:spPr>
          <a:xfrm>
            <a:off x="2960454" y="1781535"/>
            <a:ext cx="3738738" cy="2936749"/>
          </a:xfrm>
          <a:prstGeom prst="rect">
            <a:avLst/>
          </a:prstGeom>
          <a:solidFill>
            <a:srgbClr val="FFFF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 sz="1600">
                <a:latin typeface="Arial Narrow"/>
                <a:ea typeface="Arial Narrow"/>
                <a:cs typeface="Arial Narrow"/>
                <a:sym typeface="Arial Narrow"/>
              </a:rPr>
              <a:t>Непредсказуемые риски </a:t>
            </a: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35" name="Shape 235"/>
          <p:cNvSpPr/>
          <p:nvPr/>
        </p:nvSpPr>
        <p:spPr>
          <a:xfrm>
            <a:off x="2960454" y="4978921"/>
            <a:ext cx="3738738" cy="2936749"/>
          </a:xfrm>
          <a:prstGeom prst="rect">
            <a:avLst/>
          </a:prstGeom>
          <a:solidFill>
            <a:srgbClr val="81D31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 sz="1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Несущественные риски</a:t>
            </a:r>
            <a:endParaRPr sz="16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36" name="Shape 236"/>
          <p:cNvSpPr/>
          <p:nvPr/>
        </p:nvSpPr>
        <p:spPr>
          <a:xfrm>
            <a:off x="7287867" y="85795"/>
            <a:ext cx="4503115" cy="4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914400">
              <a:defRPr i="0" sz="2400">
                <a:solidFill>
                  <a:srgbClr val="821A08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21A08"/>
                </a:solidFill>
              </a:rPr>
              <a:t>Минимизация рисков и отчетность</a:t>
            </a:r>
          </a:p>
        </p:txBody>
      </p:sp>
      <p:sp>
        <p:nvSpPr>
          <p:cNvPr id="237" name="Shape 237"/>
          <p:cNvSpPr/>
          <p:nvPr/>
        </p:nvSpPr>
        <p:spPr>
          <a:xfrm rot="5400000">
            <a:off x="997767" y="3027364"/>
            <a:ext cx="2863003" cy="371349"/>
          </a:xfrm>
          <a:prstGeom prst="rect">
            <a:avLst/>
          </a:prstGeom>
          <a:gradFill>
            <a:gsLst>
              <a:gs pos="0">
                <a:srgbClr val="FEFFFE"/>
              </a:gs>
              <a:gs pos="68000">
                <a:srgbClr val="97DAC5"/>
              </a:gs>
              <a:gs pos="81000">
                <a:srgbClr val="93D9C3"/>
              </a:gs>
              <a:gs pos="86000">
                <a:srgbClr val="9EDDC8"/>
              </a:gs>
              <a:gs pos="100000">
                <a:srgbClr val="D7EFE7"/>
              </a:gs>
            </a:gsLst>
            <a:lin ang="5400000"/>
          </a:gradFill>
          <a:ln w="12700">
            <a:solidFill>
              <a:srgbClr val="58CCA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i="0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600"/>
              <a:t>Крупный ущерб для проекта</a:t>
            </a:r>
          </a:p>
        </p:txBody>
      </p:sp>
      <p:sp>
        <p:nvSpPr>
          <p:cNvPr id="238" name="Shape 238"/>
          <p:cNvSpPr/>
          <p:nvPr/>
        </p:nvSpPr>
        <p:spPr>
          <a:xfrm rot="5400000">
            <a:off x="1166145" y="6276648"/>
            <a:ext cx="2560285" cy="599949"/>
          </a:xfrm>
          <a:prstGeom prst="rect">
            <a:avLst/>
          </a:prstGeom>
          <a:gradFill>
            <a:gsLst>
              <a:gs pos="0">
                <a:srgbClr val="FEFFFE"/>
              </a:gs>
              <a:gs pos="68000">
                <a:srgbClr val="97DAC5"/>
              </a:gs>
              <a:gs pos="81000">
                <a:srgbClr val="93D9C3"/>
              </a:gs>
              <a:gs pos="86000">
                <a:srgbClr val="9EDDC8"/>
              </a:gs>
              <a:gs pos="100000">
                <a:srgbClr val="D7EFE7"/>
              </a:gs>
            </a:gsLst>
            <a:lin ang="5400000"/>
          </a:gradFill>
          <a:ln w="12700">
            <a:solidFill>
              <a:srgbClr val="58CCA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i="0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600"/>
              <a:t>Несущественный ущерб для  проекта</a:t>
            </a:r>
          </a:p>
        </p:txBody>
      </p:sp>
      <p:sp>
        <p:nvSpPr>
          <p:cNvPr id="239" name="Shape 239"/>
          <p:cNvSpPr/>
          <p:nvPr/>
        </p:nvSpPr>
        <p:spPr>
          <a:xfrm>
            <a:off x="6699191" y="4978921"/>
            <a:ext cx="3738737" cy="2936749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 sz="1600">
                <a:latin typeface="Arial Narrow"/>
                <a:ea typeface="Arial Narrow"/>
                <a:cs typeface="Arial Narrow"/>
                <a:sym typeface="Arial Narrow"/>
              </a:rPr>
              <a:t>Часто встречающиеся риски</a:t>
            </a:r>
            <a:endParaRPr sz="16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40" name="Shape 240"/>
          <p:cNvSpPr/>
          <p:nvPr/>
        </p:nvSpPr>
        <p:spPr>
          <a:xfrm>
            <a:off x="3539747" y="8346372"/>
            <a:ext cx="2560285" cy="371349"/>
          </a:xfrm>
          <a:prstGeom prst="rect">
            <a:avLst/>
          </a:prstGeom>
          <a:gradFill>
            <a:gsLst>
              <a:gs pos="0">
                <a:srgbClr val="FEFFFE"/>
              </a:gs>
              <a:gs pos="68000">
                <a:srgbClr val="97DAC5"/>
              </a:gs>
              <a:gs pos="81000">
                <a:srgbClr val="93D9C3"/>
              </a:gs>
              <a:gs pos="86000">
                <a:srgbClr val="9EDDC8"/>
              </a:gs>
              <a:gs pos="100000">
                <a:srgbClr val="D7EFE7"/>
              </a:gs>
            </a:gsLst>
            <a:lin ang="5400000"/>
          </a:gradFill>
          <a:ln w="12700">
            <a:solidFill>
              <a:srgbClr val="58CCA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i="0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600"/>
              <a:t>Низкая вероятность</a:t>
            </a:r>
          </a:p>
        </p:txBody>
      </p:sp>
      <p:sp>
        <p:nvSpPr>
          <p:cNvPr id="241" name="Shape 241"/>
          <p:cNvSpPr/>
          <p:nvPr/>
        </p:nvSpPr>
        <p:spPr>
          <a:xfrm>
            <a:off x="7507827" y="8391291"/>
            <a:ext cx="2560285" cy="371349"/>
          </a:xfrm>
          <a:prstGeom prst="rect">
            <a:avLst/>
          </a:prstGeom>
          <a:gradFill>
            <a:gsLst>
              <a:gs pos="0">
                <a:srgbClr val="FEFFFE"/>
              </a:gs>
              <a:gs pos="68000">
                <a:srgbClr val="97DAC5"/>
              </a:gs>
              <a:gs pos="81000">
                <a:srgbClr val="93D9C3"/>
              </a:gs>
              <a:gs pos="86000">
                <a:srgbClr val="9EDDC8"/>
              </a:gs>
              <a:gs pos="100000">
                <a:srgbClr val="D7EFE7"/>
              </a:gs>
            </a:gsLst>
            <a:lin ang="5400000"/>
          </a:gradFill>
          <a:ln w="12700">
            <a:solidFill>
              <a:srgbClr val="58CCA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i="0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600"/>
              <a:t>Высокая вероятность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243416" y="9247291"/>
            <a:ext cx="3564494" cy="39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>
                <a:solidFill>
                  <a:srgbClr val="808080"/>
                </a:solidFill>
                <a:latin typeface="Arial Narrow"/>
                <a:ea typeface="Arial Narrow"/>
                <a:cs typeface="Arial Narrow"/>
                <a:sym typeface="Arial Narrow"/>
              </a:rPr>
              <a:t>Рабочая тетрадь: </a:t>
            </a:r>
            <a:r>
              <a:rPr>
                <a:solidFill>
                  <a:srgbClr val="31489F"/>
                </a:solidFill>
                <a:latin typeface="Arial Narrow"/>
                <a:ea typeface="Arial Narrow"/>
                <a:cs typeface="Arial Narrow"/>
                <a:sym typeface="Arial Narrow"/>
              </a:rPr>
              <a:t>Управление рисками</a:t>
            </a:r>
          </a:p>
        </p:txBody>
      </p:sp>
      <p:sp>
        <p:nvSpPr>
          <p:cNvPr id="244" name="Shape 244"/>
          <p:cNvSpPr/>
          <p:nvPr/>
        </p:nvSpPr>
        <p:spPr>
          <a:xfrm>
            <a:off x="4377993" y="476249"/>
            <a:ext cx="5161432" cy="536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 sz="2800">
                <a:solidFill>
                  <a:srgbClr val="821A08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Задание 8: </a:t>
            </a:r>
            <a:r>
              <a:rPr sz="2800">
                <a:solidFill>
                  <a:srgbClr val="821A08"/>
                </a:solidFill>
                <a:latin typeface="Arial Narrow"/>
                <a:ea typeface="Arial Narrow"/>
                <a:cs typeface="Arial Narrow"/>
                <a:sym typeface="Arial Narrow"/>
              </a:rPr>
              <a:t>Составьте карту рисков: </a:t>
            </a:r>
          </a:p>
        </p:txBody>
      </p:sp>
      <p:sp>
        <p:nvSpPr>
          <p:cNvPr id="245" name="Shape 245"/>
          <p:cNvSpPr/>
          <p:nvPr/>
        </p:nvSpPr>
        <p:spPr>
          <a:xfrm>
            <a:off x="7287867" y="87432"/>
            <a:ext cx="4503115" cy="4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914400">
              <a:defRPr i="0" sz="2400">
                <a:solidFill>
                  <a:srgbClr val="821A08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21A08"/>
                </a:solidFill>
              </a:rPr>
              <a:t>Минимизация рисков и отчетность</a:t>
            </a:r>
          </a:p>
        </p:txBody>
      </p:sp>
      <p:sp>
        <p:nvSpPr>
          <p:cNvPr id="246" name="Shape 246"/>
          <p:cNvSpPr/>
          <p:nvPr/>
        </p:nvSpPr>
        <p:spPr>
          <a:xfrm>
            <a:off x="5682055" y="8661492"/>
            <a:ext cx="3211625" cy="371349"/>
          </a:xfrm>
          <a:prstGeom prst="rect">
            <a:avLst/>
          </a:prstGeom>
          <a:gradFill>
            <a:gsLst>
              <a:gs pos="0">
                <a:srgbClr val="FEFFFE"/>
              </a:gs>
              <a:gs pos="68000">
                <a:srgbClr val="C0EF92"/>
              </a:gs>
              <a:gs pos="81000">
                <a:srgbClr val="BEEF8E"/>
              </a:gs>
              <a:gs pos="86000">
                <a:srgbClr val="C4F09A"/>
              </a:gs>
              <a:gs pos="100000">
                <a:srgbClr val="E5F8D6"/>
              </a:gs>
            </a:gsLst>
            <a:lin ang="5400000"/>
          </a:gradFill>
          <a:ln w="12700">
            <a:solidFill>
              <a:srgbClr val="A4E84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i="0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600"/>
              <a:t>Вероятность наступления риска </a:t>
            </a:r>
          </a:p>
        </p:txBody>
      </p:sp>
      <p:sp>
        <p:nvSpPr>
          <p:cNvPr id="247" name="Shape 247"/>
          <p:cNvSpPr/>
          <p:nvPr/>
        </p:nvSpPr>
        <p:spPr>
          <a:xfrm>
            <a:off x="2521027" y="1167362"/>
            <a:ext cx="3123621" cy="2220634"/>
          </a:xfrm>
          <a:prstGeom prst="roundRect">
            <a:avLst>
              <a:gd name="adj" fmla="val 11719"/>
            </a:avLst>
          </a:prstGeom>
          <a:gradFill>
            <a:gsLst>
              <a:gs pos="0">
                <a:srgbClr val="FFFEFE"/>
              </a:gs>
              <a:gs pos="68000">
                <a:srgbClr val="FFA885"/>
              </a:gs>
              <a:gs pos="81000">
                <a:srgbClr val="FFA580"/>
              </a:gs>
              <a:gs pos="86000">
                <a:srgbClr val="FFAE8F"/>
              </a:gs>
              <a:gs pos="100000">
                <a:srgbClr val="FFDDD2"/>
              </a:gs>
            </a:gsLst>
            <a:lin ang="5400000"/>
          </a:gradFill>
          <a:ln w="12700">
            <a:solidFill>
              <a:srgbClr val="FF7C1B"/>
            </a:solidFill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5632283" y="1167362"/>
            <a:ext cx="3108223" cy="2220634"/>
          </a:xfrm>
          <a:prstGeom prst="roundRect">
            <a:avLst>
              <a:gd name="adj" fmla="val 11719"/>
            </a:avLst>
          </a:prstGeom>
          <a:gradFill>
            <a:gsLst>
              <a:gs pos="0">
                <a:srgbClr val="FFFEFE"/>
              </a:gs>
              <a:gs pos="68000">
                <a:srgbClr val="F48C85"/>
              </a:gs>
              <a:gs pos="81000">
                <a:srgbClr val="F48880"/>
              </a:gs>
              <a:gs pos="86000">
                <a:srgbClr val="F5958F"/>
              </a:gs>
              <a:gs pos="100000">
                <a:srgbClr val="FAD4D2"/>
              </a:gs>
            </a:gsLst>
            <a:lin ang="5400000"/>
          </a:gradFill>
          <a:ln w="12700">
            <a:solidFill>
              <a:srgbClr val="F03C1E"/>
            </a:solidFill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49" name="Shape 249"/>
          <p:cNvSpPr/>
          <p:nvPr/>
        </p:nvSpPr>
        <p:spPr>
          <a:xfrm>
            <a:off x="2607882" y="3367202"/>
            <a:ext cx="3087326" cy="2351558"/>
          </a:xfrm>
          <a:prstGeom prst="roundRect">
            <a:avLst>
              <a:gd name="adj" fmla="val 11719"/>
            </a:avLst>
          </a:prstGeom>
          <a:gradFill>
            <a:gsLst>
              <a:gs pos="0">
                <a:srgbClr val="FEFFFE"/>
              </a:gs>
              <a:gs pos="68000">
                <a:srgbClr val="C0EF92"/>
              </a:gs>
              <a:gs pos="81000">
                <a:srgbClr val="BEEF8E"/>
              </a:gs>
              <a:gs pos="86000">
                <a:srgbClr val="C4F09A"/>
              </a:gs>
              <a:gs pos="100000">
                <a:srgbClr val="E5F8D6"/>
              </a:gs>
            </a:gsLst>
            <a:lin ang="5400000"/>
          </a:gradFill>
          <a:ln w="12700">
            <a:solidFill>
              <a:srgbClr val="A4E84C"/>
            </a:solidFill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50" name="Shape 250"/>
          <p:cNvSpPr/>
          <p:nvPr/>
        </p:nvSpPr>
        <p:spPr>
          <a:xfrm>
            <a:off x="8766514" y="1167362"/>
            <a:ext cx="2953434" cy="2220634"/>
          </a:xfrm>
          <a:prstGeom prst="roundRect">
            <a:avLst>
              <a:gd name="adj" fmla="val 11719"/>
            </a:avLst>
          </a:prstGeom>
          <a:gradFill>
            <a:gsLst>
              <a:gs pos="0">
                <a:srgbClr val="FFFEFE"/>
              </a:gs>
              <a:gs pos="68000">
                <a:srgbClr val="F48C85"/>
              </a:gs>
              <a:gs pos="81000">
                <a:srgbClr val="F48880"/>
              </a:gs>
              <a:gs pos="86000">
                <a:srgbClr val="F5958F"/>
              </a:gs>
              <a:gs pos="100000">
                <a:srgbClr val="FAD4D2"/>
              </a:gs>
            </a:gsLst>
            <a:lin ang="5400000"/>
          </a:gradFill>
          <a:ln w="12700">
            <a:solidFill>
              <a:srgbClr val="F03C1E"/>
            </a:solidFill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51" name="Shape 251"/>
          <p:cNvSpPr/>
          <p:nvPr/>
        </p:nvSpPr>
        <p:spPr>
          <a:xfrm flipH="1">
            <a:off x="2102932" y="1083464"/>
            <a:ext cx="1" cy="6815273"/>
          </a:xfrm>
          <a:prstGeom prst="line">
            <a:avLst/>
          </a:prstGeom>
          <a:ln w="12700">
            <a:solidFill>
              <a:srgbClr val="4963C6"/>
            </a:solidFill>
            <a:headEnd type="triangle"/>
            <a:tailEnd type="triangle"/>
          </a:ln>
        </p:spPr>
        <p:txBody>
          <a:bodyPr lIns="65023" tIns="65023" rIns="65023" bIns="65023"/>
          <a:lstStyle/>
          <a:p>
            <a:pPr lvl="0" defTabSz="457200">
              <a:defRPr i="0" sz="16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52" name="Shape 252"/>
          <p:cNvSpPr/>
          <p:nvPr/>
        </p:nvSpPr>
        <p:spPr>
          <a:xfrm rot="5400000">
            <a:off x="612143" y="4361762"/>
            <a:ext cx="1605709" cy="356977"/>
          </a:xfrm>
          <a:prstGeom prst="rect">
            <a:avLst/>
          </a:prstGeom>
          <a:gradFill>
            <a:gsLst>
              <a:gs pos="0">
                <a:srgbClr val="FEFEFF"/>
              </a:gs>
              <a:gs pos="68000">
                <a:srgbClr val="919BD6"/>
              </a:gs>
              <a:gs pos="81000">
                <a:srgbClr val="8C97D5"/>
              </a:gs>
              <a:gs pos="86000">
                <a:srgbClr val="99A2D9"/>
              </a:gs>
              <a:gs pos="100000">
                <a:srgbClr val="D5D9ED"/>
              </a:gs>
            </a:gsLst>
            <a:lin ang="5400000"/>
          </a:gradFill>
          <a:ln w="12700">
            <a:solidFill>
              <a:srgbClr val="4963C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>
            <a:lvl1pPr defTabSz="914400">
              <a:defRPr i="0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600"/>
              <a:t>Ущерб от риска  </a:t>
            </a:r>
          </a:p>
        </p:txBody>
      </p:sp>
      <p:sp>
        <p:nvSpPr>
          <p:cNvPr id="253" name="Shape 253"/>
          <p:cNvSpPr/>
          <p:nvPr/>
        </p:nvSpPr>
        <p:spPr>
          <a:xfrm>
            <a:off x="2619763" y="5739553"/>
            <a:ext cx="3083983" cy="2334605"/>
          </a:xfrm>
          <a:prstGeom prst="roundRect">
            <a:avLst>
              <a:gd name="adj" fmla="val 11719"/>
            </a:avLst>
          </a:prstGeom>
          <a:gradFill>
            <a:gsLst>
              <a:gs pos="0">
                <a:srgbClr val="FEFFFE"/>
              </a:gs>
              <a:gs pos="68000">
                <a:srgbClr val="C0EF92"/>
              </a:gs>
              <a:gs pos="81000">
                <a:srgbClr val="BEEF8E"/>
              </a:gs>
              <a:gs pos="86000">
                <a:srgbClr val="C4F09A"/>
              </a:gs>
              <a:gs pos="100000">
                <a:srgbClr val="E5F8D6"/>
              </a:gs>
            </a:gsLst>
            <a:lin ang="5400000"/>
          </a:gradFill>
          <a:ln w="12700">
            <a:solidFill>
              <a:srgbClr val="A4E84C"/>
            </a:solidFill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54" name="Shape 254"/>
          <p:cNvSpPr/>
          <p:nvPr/>
        </p:nvSpPr>
        <p:spPr>
          <a:xfrm>
            <a:off x="5619286" y="3367202"/>
            <a:ext cx="3087326" cy="2351558"/>
          </a:xfrm>
          <a:prstGeom prst="roundRect">
            <a:avLst>
              <a:gd name="adj" fmla="val 11719"/>
            </a:avLst>
          </a:prstGeom>
          <a:gradFill>
            <a:gsLst>
              <a:gs pos="0">
                <a:srgbClr val="FFFEFE"/>
              </a:gs>
              <a:gs pos="68000">
                <a:srgbClr val="FFA885"/>
              </a:gs>
              <a:gs pos="81000">
                <a:srgbClr val="FFA580"/>
              </a:gs>
              <a:gs pos="86000">
                <a:srgbClr val="FFAE8F"/>
              </a:gs>
              <a:gs pos="100000">
                <a:srgbClr val="FFDDD2"/>
              </a:gs>
            </a:gsLst>
            <a:lin ang="5400000"/>
          </a:gradFill>
          <a:ln w="12700">
            <a:solidFill>
              <a:srgbClr val="FF7C1B"/>
            </a:solidFill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55" name="Shape 255"/>
          <p:cNvSpPr/>
          <p:nvPr/>
        </p:nvSpPr>
        <p:spPr>
          <a:xfrm>
            <a:off x="5703745" y="5731076"/>
            <a:ext cx="3087325" cy="2351558"/>
          </a:xfrm>
          <a:prstGeom prst="roundRect">
            <a:avLst>
              <a:gd name="adj" fmla="val 11719"/>
            </a:avLst>
          </a:prstGeom>
          <a:gradFill>
            <a:gsLst>
              <a:gs pos="0">
                <a:srgbClr val="FEFFFE"/>
              </a:gs>
              <a:gs pos="68000">
                <a:srgbClr val="C0EF92"/>
              </a:gs>
              <a:gs pos="81000">
                <a:srgbClr val="BEEF8E"/>
              </a:gs>
              <a:gs pos="86000">
                <a:srgbClr val="C4F09A"/>
              </a:gs>
              <a:gs pos="100000">
                <a:srgbClr val="E5F8D6"/>
              </a:gs>
            </a:gsLst>
            <a:lin ang="5400000"/>
          </a:gradFill>
          <a:ln w="12700">
            <a:solidFill>
              <a:srgbClr val="A4E84C"/>
            </a:solidFill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8740505" y="3367202"/>
            <a:ext cx="2987488" cy="2346098"/>
          </a:xfrm>
          <a:prstGeom prst="roundRect">
            <a:avLst>
              <a:gd name="adj" fmla="val 11719"/>
            </a:avLst>
          </a:prstGeom>
          <a:gradFill>
            <a:gsLst>
              <a:gs pos="0">
                <a:srgbClr val="FFFEFE"/>
              </a:gs>
              <a:gs pos="68000">
                <a:srgbClr val="F48C85"/>
              </a:gs>
              <a:gs pos="81000">
                <a:srgbClr val="F48880"/>
              </a:gs>
              <a:gs pos="86000">
                <a:srgbClr val="F5958F"/>
              </a:gs>
              <a:gs pos="100000">
                <a:srgbClr val="FAD4D2"/>
              </a:gs>
            </a:gsLst>
            <a:lin ang="5400000"/>
          </a:gradFill>
          <a:ln w="12700">
            <a:solidFill>
              <a:srgbClr val="F03C1E"/>
            </a:solidFill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57" name="Shape 257"/>
          <p:cNvSpPr/>
          <p:nvPr/>
        </p:nvSpPr>
        <p:spPr>
          <a:xfrm>
            <a:off x="8663342" y="5685729"/>
            <a:ext cx="2993787" cy="2405015"/>
          </a:xfrm>
          <a:prstGeom prst="roundRect">
            <a:avLst>
              <a:gd name="adj" fmla="val 11719"/>
            </a:avLst>
          </a:prstGeom>
          <a:gradFill>
            <a:gsLst>
              <a:gs pos="0">
                <a:srgbClr val="FFFEFE"/>
              </a:gs>
              <a:gs pos="68000">
                <a:srgbClr val="FFA885"/>
              </a:gs>
              <a:gs pos="81000">
                <a:srgbClr val="FFA580"/>
              </a:gs>
              <a:gs pos="86000">
                <a:srgbClr val="FFAE8F"/>
              </a:gs>
              <a:gs pos="100000">
                <a:srgbClr val="FFDDD2"/>
              </a:gs>
            </a:gsLst>
            <a:lin ang="5400000"/>
          </a:gradFill>
          <a:ln w="12700">
            <a:solidFill>
              <a:srgbClr val="FF7C1B"/>
            </a:solidFill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58" name="Shape 258"/>
          <p:cNvSpPr/>
          <p:nvPr/>
        </p:nvSpPr>
        <p:spPr>
          <a:xfrm flipV="1">
            <a:off x="2322507" y="8364183"/>
            <a:ext cx="9602522" cy="49225"/>
          </a:xfrm>
          <a:prstGeom prst="line">
            <a:avLst/>
          </a:prstGeom>
          <a:ln w="12700">
            <a:solidFill>
              <a:srgbClr val="4963C6"/>
            </a:solidFill>
            <a:headEnd type="triangle"/>
            <a:tailEnd type="triangle"/>
          </a:ln>
        </p:spPr>
        <p:txBody>
          <a:bodyPr lIns="65023" tIns="65023" rIns="65023" bIns="65023"/>
          <a:lstStyle/>
          <a:p>
            <a:pPr lvl="0" defTabSz="457200">
              <a:defRPr i="0" sz="16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1593485" y="1898970"/>
            <a:ext cx="1058626" cy="369186"/>
          </a:xfrm>
          <a:prstGeom prst="rect">
            <a:avLst/>
          </a:prstGeom>
          <a:solidFill>
            <a:srgbClr val="FFFFFF"/>
          </a:solidFill>
          <a:ln w="25400">
            <a:solidFill>
              <a:srgbClr val="4E67C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>
            <a:lvl1pPr defTabSz="914400">
              <a:defRPr i="0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600"/>
              <a:t>Высокий</a:t>
            </a:r>
          </a:p>
        </p:txBody>
      </p:sp>
      <p:sp>
        <p:nvSpPr>
          <p:cNvPr id="260" name="Shape 260"/>
          <p:cNvSpPr/>
          <p:nvPr/>
        </p:nvSpPr>
        <p:spPr>
          <a:xfrm>
            <a:off x="1603150" y="4301746"/>
            <a:ext cx="1016614" cy="369185"/>
          </a:xfrm>
          <a:prstGeom prst="rect">
            <a:avLst/>
          </a:prstGeom>
          <a:solidFill>
            <a:srgbClr val="FFFFFF"/>
          </a:solidFill>
          <a:ln w="25400">
            <a:solidFill>
              <a:srgbClr val="4E67C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>
            <a:lvl1pPr defTabSz="914400">
              <a:defRPr i="0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600"/>
              <a:t>Средний</a:t>
            </a:r>
          </a:p>
        </p:txBody>
      </p:sp>
      <p:sp>
        <p:nvSpPr>
          <p:cNvPr id="261" name="Shape 261"/>
          <p:cNvSpPr/>
          <p:nvPr/>
        </p:nvSpPr>
        <p:spPr>
          <a:xfrm>
            <a:off x="1659551" y="6464247"/>
            <a:ext cx="878491" cy="369185"/>
          </a:xfrm>
          <a:prstGeom prst="rect">
            <a:avLst/>
          </a:prstGeom>
          <a:solidFill>
            <a:srgbClr val="FFFFFF"/>
          </a:solidFill>
          <a:ln w="25400">
            <a:solidFill>
              <a:srgbClr val="4E67C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 lvl="0" defTabSz="914400">
              <a:defRPr i="0" sz="1800"/>
            </a:pPr>
            <a:r>
              <a:rPr sz="1600">
                <a:latin typeface="Arial Narrow"/>
                <a:ea typeface="Arial Narrow"/>
                <a:cs typeface="Arial Narrow"/>
                <a:sym typeface="Arial Narrow"/>
              </a:rPr>
              <a:t>Низкий</a:t>
            </a:r>
            <a:r>
              <a:rPr sz="16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sp>
        <p:nvSpPr>
          <p:cNvPr id="262" name="Shape 262"/>
          <p:cNvSpPr/>
          <p:nvPr/>
        </p:nvSpPr>
        <p:spPr>
          <a:xfrm>
            <a:off x="3588609" y="8090743"/>
            <a:ext cx="988455" cy="588938"/>
          </a:xfrm>
          <a:prstGeom prst="rect">
            <a:avLst/>
          </a:prstGeom>
          <a:solidFill>
            <a:srgbClr val="FFFFFF"/>
          </a:solidFill>
          <a:ln w="25400">
            <a:solidFill>
              <a:srgbClr val="4E67C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 lvl="0" defTabSz="914400">
              <a:defRPr i="0" sz="1800"/>
            </a:pPr>
            <a:r>
              <a:rPr sz="1600">
                <a:latin typeface="Arial Narrow"/>
                <a:ea typeface="Arial Narrow"/>
                <a:cs typeface="Arial Narrow"/>
                <a:sym typeface="Arial Narrow"/>
              </a:rPr>
              <a:t>Низкая </a:t>
            </a:r>
            <a:endParaRPr sz="16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1600">
                <a:latin typeface="Arial Narrow"/>
                <a:ea typeface="Arial Narrow"/>
                <a:cs typeface="Arial Narrow"/>
                <a:sym typeface="Arial Narrow"/>
              </a:rPr>
              <a:t>&lt;10%</a:t>
            </a:r>
          </a:p>
        </p:txBody>
      </p:sp>
      <p:sp>
        <p:nvSpPr>
          <p:cNvPr id="263" name="Shape 263"/>
          <p:cNvSpPr/>
          <p:nvPr/>
        </p:nvSpPr>
        <p:spPr>
          <a:xfrm>
            <a:off x="6752767" y="8097818"/>
            <a:ext cx="1115117" cy="588938"/>
          </a:xfrm>
          <a:prstGeom prst="rect">
            <a:avLst/>
          </a:prstGeom>
          <a:solidFill>
            <a:srgbClr val="FFFFFF"/>
          </a:solidFill>
          <a:ln w="25400">
            <a:solidFill>
              <a:srgbClr val="4E67C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 lvl="0" defTabSz="914400">
              <a:defRPr i="0" sz="1800"/>
            </a:pPr>
            <a:r>
              <a:rPr sz="1600">
                <a:latin typeface="Arial Narrow"/>
                <a:ea typeface="Arial Narrow"/>
                <a:cs typeface="Arial Narrow"/>
                <a:sym typeface="Arial Narrow"/>
              </a:rPr>
              <a:t>Средняя</a:t>
            </a:r>
            <a:endParaRPr sz="16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1600">
                <a:latin typeface="Arial Narrow"/>
                <a:ea typeface="Arial Narrow"/>
                <a:cs typeface="Arial Narrow"/>
                <a:sym typeface="Arial Narrow"/>
              </a:rPr>
              <a:t>10%-50%</a:t>
            </a:r>
          </a:p>
        </p:txBody>
      </p:sp>
      <p:sp>
        <p:nvSpPr>
          <p:cNvPr id="264" name="Shape 264"/>
          <p:cNvSpPr/>
          <p:nvPr/>
        </p:nvSpPr>
        <p:spPr>
          <a:xfrm>
            <a:off x="9700970" y="8162119"/>
            <a:ext cx="1084523" cy="588938"/>
          </a:xfrm>
          <a:prstGeom prst="rect">
            <a:avLst/>
          </a:prstGeom>
          <a:solidFill>
            <a:srgbClr val="FFFFFF"/>
          </a:solidFill>
          <a:ln w="25400">
            <a:solidFill>
              <a:srgbClr val="4E67C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 lvl="0" defTabSz="914400">
              <a:defRPr i="0" sz="1800"/>
            </a:pPr>
            <a:r>
              <a:rPr sz="1600">
                <a:latin typeface="Arial Narrow"/>
                <a:ea typeface="Arial Narrow"/>
                <a:cs typeface="Arial Narrow"/>
                <a:sym typeface="Arial Narrow"/>
              </a:rPr>
              <a:t>Высокая</a:t>
            </a:r>
            <a:endParaRPr sz="16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1600">
                <a:latin typeface="Arial Narrow"/>
                <a:ea typeface="Arial Narrow"/>
                <a:cs typeface="Arial Narrow"/>
                <a:sym typeface="Arial Narrow"/>
              </a:rPr>
              <a:t>&gt; 60%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asted-image.tif"/>
          <p:cNvPicPr/>
          <p:nvPr/>
        </p:nvPicPr>
        <p:blipFill>
          <a:blip r:embed="rId2">
            <a:alphaModFix amt="17938"/>
            <a:extLst/>
          </a:blip>
          <a:stretch>
            <a:fillRect/>
          </a:stretch>
        </p:blipFill>
        <p:spPr>
          <a:xfrm>
            <a:off x="0" y="963535"/>
            <a:ext cx="13004800" cy="8248199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486833" y="9222768"/>
            <a:ext cx="3564493" cy="39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>
                <a:solidFill>
                  <a:srgbClr val="808080"/>
                </a:solidFill>
                <a:latin typeface="Arial Narrow"/>
                <a:ea typeface="Arial Narrow"/>
                <a:cs typeface="Arial Narrow"/>
                <a:sym typeface="Arial Narrow"/>
              </a:rPr>
              <a:t>Рабочая тетрадь: </a:t>
            </a:r>
            <a:r>
              <a:rPr>
                <a:solidFill>
                  <a:srgbClr val="31489F"/>
                </a:solidFill>
                <a:latin typeface="Arial Narrow"/>
                <a:ea typeface="Arial Narrow"/>
                <a:cs typeface="Arial Narrow"/>
                <a:sym typeface="Arial Narrow"/>
              </a:rPr>
              <a:t>Управление рисками</a:t>
            </a:r>
          </a:p>
        </p:txBody>
      </p:sp>
      <p:pic>
        <p:nvPicPr>
          <p:cNvPr id="164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4896" y="1118592"/>
            <a:ext cx="7035008" cy="7516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486833" y="9235468"/>
            <a:ext cx="3564493" cy="39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>
                <a:solidFill>
                  <a:srgbClr val="808080"/>
                </a:solidFill>
                <a:latin typeface="Arial Narrow"/>
                <a:ea typeface="Arial Narrow"/>
                <a:cs typeface="Arial Narrow"/>
                <a:sym typeface="Arial Narrow"/>
              </a:rPr>
              <a:t>Рабочая тетрадь: </a:t>
            </a:r>
            <a:r>
              <a:rPr>
                <a:solidFill>
                  <a:srgbClr val="31489F"/>
                </a:solidFill>
                <a:latin typeface="Arial Narrow"/>
                <a:ea typeface="Arial Narrow"/>
                <a:cs typeface="Arial Narrow"/>
                <a:sym typeface="Arial Narrow"/>
              </a:rPr>
              <a:t>Управление рисками</a:t>
            </a:r>
          </a:p>
        </p:txBody>
      </p:sp>
      <p:sp>
        <p:nvSpPr>
          <p:cNvPr id="167" name="Shape 167"/>
          <p:cNvSpPr/>
          <p:nvPr/>
        </p:nvSpPr>
        <p:spPr>
          <a:xfrm>
            <a:off x="385146" y="1580444"/>
            <a:ext cx="11265253" cy="1349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 sz="2800">
                <a:solidFill>
                  <a:srgbClr val="821A08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Задание 1: </a:t>
            </a:r>
            <a:endParaRPr sz="2800">
              <a:solidFill>
                <a:srgbClr val="821A08"/>
              </a:solidFill>
              <a:latin typeface="Arial Narrow Bold"/>
              <a:ea typeface="Arial Narrow Bold"/>
              <a:cs typeface="Arial Narrow Bold"/>
              <a:sym typeface="Arial Narrow Bold"/>
            </a:endParaRPr>
          </a:p>
          <a:p>
            <a:pPr lvl="0" defTabSz="914400">
              <a:defRPr i="0" sz="1800"/>
            </a:pPr>
            <a:r>
              <a:rPr sz="2800">
                <a:solidFill>
                  <a:srgbClr val="821A08"/>
                </a:solidFill>
                <a:latin typeface="Arial Narrow"/>
                <a:ea typeface="Arial Narrow"/>
                <a:cs typeface="Arial Narrow"/>
                <a:sym typeface="Arial Narrow"/>
              </a:rPr>
              <a:t>Выявите основные риски, которые могут оказать влияние на деятельность Вашей организации. Корректно сформулируйте выявленные риски. </a:t>
            </a:r>
          </a:p>
        </p:txBody>
      </p:sp>
      <p:sp>
        <p:nvSpPr>
          <p:cNvPr id="168" name="Shape 168"/>
          <p:cNvSpPr/>
          <p:nvPr/>
        </p:nvSpPr>
        <p:spPr>
          <a:xfrm>
            <a:off x="5235936" y="239776"/>
            <a:ext cx="2532928" cy="4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914400">
              <a:defRPr i="0" sz="2400">
                <a:solidFill>
                  <a:srgbClr val="821A08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21A08"/>
                </a:solidFill>
              </a:rPr>
              <a:t>Выявление рисков</a:t>
            </a:r>
          </a:p>
        </p:txBody>
      </p:sp>
      <p:sp>
        <p:nvSpPr>
          <p:cNvPr id="169" name="Shape 169"/>
          <p:cNvSpPr/>
          <p:nvPr/>
        </p:nvSpPr>
        <p:spPr>
          <a:xfrm>
            <a:off x="562539" y="2836481"/>
            <a:ext cx="6226516" cy="595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1. ______________________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2. __________________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_________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3. ___________________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________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4. _______________________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5. ____________________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_______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6. ______________________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7. ______________________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8. _____________________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______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9. _____________________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______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10.______________________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11.___________________________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_____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12. _______________________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13. __________________________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14. ___________________________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15. ___________________________</a:t>
            </a:r>
            <a:r>
              <a:rPr sz="2400">
                <a:latin typeface="Arial Narrow"/>
                <a:ea typeface="Arial Narrow"/>
                <a:cs typeface="Arial Narrow"/>
                <a:sym typeface="Arial Narrow"/>
              </a:rPr>
              <a:t>____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72" name="Group 172"/>
          <p:cNvGrpSpPr/>
          <p:nvPr/>
        </p:nvGrpSpPr>
        <p:grpSpPr>
          <a:xfrm>
            <a:off x="6879183" y="3019178"/>
            <a:ext cx="5617211" cy="5632152"/>
            <a:chOff x="-203200" y="-203200"/>
            <a:chExt cx="5617210" cy="5632150"/>
          </a:xfrm>
        </p:grpSpPr>
        <p:pic>
          <p:nvPicPr>
            <p:cNvPr id="171" name="image4.jp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5210811" cy="51876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03200"/>
              <a:ext cx="5617211" cy="56321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243416" y="9227582"/>
            <a:ext cx="3564494" cy="39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>
                <a:solidFill>
                  <a:srgbClr val="808080"/>
                </a:solidFill>
                <a:latin typeface="Arial Narrow"/>
                <a:ea typeface="Arial Narrow"/>
                <a:cs typeface="Arial Narrow"/>
                <a:sym typeface="Arial Narrow"/>
              </a:rPr>
              <a:t>Рабочая тетрадь: </a:t>
            </a:r>
            <a:r>
              <a:rPr>
                <a:solidFill>
                  <a:srgbClr val="31489F"/>
                </a:solidFill>
                <a:latin typeface="Arial Narrow"/>
                <a:ea typeface="Arial Narrow"/>
                <a:cs typeface="Arial Narrow"/>
                <a:sym typeface="Arial Narrow"/>
              </a:rPr>
              <a:t>Управление рисками</a:t>
            </a:r>
          </a:p>
        </p:txBody>
      </p:sp>
      <p:sp>
        <p:nvSpPr>
          <p:cNvPr id="175" name="Shape 175"/>
          <p:cNvSpPr/>
          <p:nvPr/>
        </p:nvSpPr>
        <p:spPr>
          <a:xfrm>
            <a:off x="3767125" y="423210"/>
            <a:ext cx="7425951" cy="536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 sz="2800">
                <a:solidFill>
                  <a:srgbClr val="821A08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Задание 2: </a:t>
            </a:r>
            <a:r>
              <a:rPr sz="2800">
                <a:solidFill>
                  <a:srgbClr val="821A08"/>
                </a:solidFill>
                <a:latin typeface="Arial Narrow"/>
                <a:ea typeface="Arial Narrow"/>
                <a:cs typeface="Arial Narrow"/>
                <a:sym typeface="Arial Narrow"/>
              </a:rPr>
              <a:t>Распределите риски Вашей организации:</a:t>
            </a:r>
          </a:p>
        </p:txBody>
      </p:sp>
      <p:graphicFrame>
        <p:nvGraphicFramePr>
          <p:cNvPr id="176" name="Table 176"/>
          <p:cNvGraphicFramePr/>
          <p:nvPr/>
        </p:nvGraphicFramePr>
        <p:xfrm>
          <a:off x="2459504" y="1399350"/>
          <a:ext cx="10053893" cy="755676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020596"/>
                <a:gridCol w="5020596"/>
              </a:tblGrid>
              <a:tr h="762880">
                <a:tc>
                  <a:txBody>
                    <a:bodyPr/>
                    <a:lstStyle/>
                    <a:p>
                      <a:pPr lvl="0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Внутренние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Внешние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E67C8"/>
                    </a:solidFill>
                  </a:tcPr>
                </a:tc>
              </a:tr>
              <a:tr h="616470"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</a:tr>
              <a:tr h="616470"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</a:tr>
              <a:tr h="616470"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</a:tr>
              <a:tr h="616470"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</a:tr>
              <a:tr h="616470"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</a:tr>
              <a:tr h="616470"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</a:tr>
              <a:tr h="616470"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</a:tr>
              <a:tr h="616470"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</a:tr>
              <a:tr h="616470"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</a:tr>
              <a:tr h="616470"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</a:tr>
              <a:tr h="616470"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asted-image.tif"/>
          <p:cNvPicPr/>
          <p:nvPr/>
        </p:nvPicPr>
        <p:blipFill>
          <a:blip r:embed="rId2">
            <a:alphaModFix amt="17938"/>
            <a:extLst/>
          </a:blip>
          <a:stretch>
            <a:fillRect/>
          </a:stretch>
        </p:blipFill>
        <p:spPr>
          <a:xfrm>
            <a:off x="0" y="963535"/>
            <a:ext cx="13004800" cy="824819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134201" y="9250110"/>
            <a:ext cx="3564494" cy="39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>
                <a:solidFill>
                  <a:srgbClr val="808080"/>
                </a:solidFill>
                <a:latin typeface="Arial Narrow"/>
                <a:ea typeface="Arial Narrow"/>
                <a:cs typeface="Arial Narrow"/>
                <a:sym typeface="Arial Narrow"/>
              </a:rPr>
              <a:t>Рабочая тетрадь: </a:t>
            </a:r>
            <a:r>
              <a:rPr>
                <a:solidFill>
                  <a:srgbClr val="31489F"/>
                </a:solidFill>
                <a:latin typeface="Arial Narrow"/>
                <a:ea typeface="Arial Narrow"/>
                <a:cs typeface="Arial Narrow"/>
                <a:sym typeface="Arial Narrow"/>
              </a:rPr>
              <a:t>Управление рисками</a:t>
            </a:r>
          </a:p>
        </p:txBody>
      </p:sp>
      <p:pic>
        <p:nvPicPr>
          <p:cNvPr id="180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1659" y="991836"/>
            <a:ext cx="7281482" cy="7752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7593856" y="85795"/>
            <a:ext cx="4197125" cy="4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914400">
              <a:defRPr i="0" sz="2400">
                <a:solidFill>
                  <a:srgbClr val="821A08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21A08"/>
                </a:solidFill>
              </a:rPr>
              <a:t>Анализ и приоритизация рисков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243416" y="9250110"/>
            <a:ext cx="3564494" cy="39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>
                <a:solidFill>
                  <a:srgbClr val="808080"/>
                </a:solidFill>
                <a:latin typeface="Arial Narrow"/>
                <a:ea typeface="Arial Narrow"/>
                <a:cs typeface="Arial Narrow"/>
                <a:sym typeface="Arial Narrow"/>
              </a:rPr>
              <a:t>Рабочая тетрадь: </a:t>
            </a:r>
            <a:r>
              <a:rPr>
                <a:solidFill>
                  <a:srgbClr val="31489F"/>
                </a:solidFill>
                <a:latin typeface="Arial Narrow"/>
                <a:ea typeface="Arial Narrow"/>
                <a:cs typeface="Arial Narrow"/>
                <a:sym typeface="Arial Narrow"/>
              </a:rPr>
              <a:t>Управление рисками</a:t>
            </a:r>
          </a:p>
        </p:txBody>
      </p:sp>
      <p:sp>
        <p:nvSpPr>
          <p:cNvPr id="184" name="Shape 184"/>
          <p:cNvSpPr/>
          <p:nvPr/>
        </p:nvSpPr>
        <p:spPr>
          <a:xfrm>
            <a:off x="2579286" y="952499"/>
            <a:ext cx="9626670" cy="942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 sz="2800">
                <a:solidFill>
                  <a:srgbClr val="821A08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Задание 3: </a:t>
            </a:r>
            <a:endParaRPr sz="2800">
              <a:solidFill>
                <a:srgbClr val="821A08"/>
              </a:solidFill>
              <a:latin typeface="Arial Narrow Bold"/>
              <a:ea typeface="Arial Narrow Bold"/>
              <a:cs typeface="Arial Narrow Bold"/>
              <a:sym typeface="Arial Narrow Bold"/>
            </a:endParaRPr>
          </a:p>
          <a:p>
            <a:pPr lvl="0" defTabSz="914400">
              <a:defRPr i="0" sz="1800"/>
            </a:pPr>
            <a:r>
              <a:rPr sz="2800">
                <a:solidFill>
                  <a:srgbClr val="821A08"/>
                </a:solidFill>
                <a:latin typeface="Arial Narrow"/>
                <a:ea typeface="Arial Narrow"/>
                <a:cs typeface="Arial Narrow"/>
                <a:sym typeface="Arial Narrow"/>
              </a:rPr>
              <a:t>Определите природу выявленных Вами рисков и сгруппируйте их:</a:t>
            </a:r>
          </a:p>
        </p:txBody>
      </p:sp>
      <p:graphicFrame>
        <p:nvGraphicFramePr>
          <p:cNvPr id="185" name="Table 185"/>
          <p:cNvGraphicFramePr/>
          <p:nvPr/>
        </p:nvGraphicFramePr>
        <p:xfrm>
          <a:off x="1325909" y="2009281"/>
          <a:ext cx="10777756" cy="683041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382527"/>
                <a:gridCol w="5382527"/>
              </a:tblGrid>
              <a:tr h="1363542">
                <a:tc>
                  <a:txBody>
                    <a:bodyPr/>
                    <a:lstStyle/>
                    <a:p>
                      <a:pPr lvl="0" algn="ctr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Тип риска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Номер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E67C8"/>
                    </a:solidFill>
                  </a:tcPr>
                </a:tc>
              </a:tr>
              <a:tr h="1363542">
                <a:tc>
                  <a:txBody>
                    <a:bodyPr/>
                    <a:lstStyle/>
                    <a:p>
                      <a:pPr lvl="0" algn="ctr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Номера финансовых рисков</a:t>
                      </a: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lvl="0" algn="ctr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lvl="0" algn="ctr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</a:tr>
              <a:tr h="1363542">
                <a:tc>
                  <a:txBody>
                    <a:bodyPr/>
                    <a:lstStyle/>
                    <a:p>
                      <a:pPr lvl="0" algn="ctr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Номера операционных рисков</a:t>
                      </a: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lvl="0" algn="ctr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lvl="0" algn="ctr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</a:tr>
              <a:tr h="1363542">
                <a:tc>
                  <a:txBody>
                    <a:bodyPr/>
                    <a:lstStyle/>
                    <a:p>
                      <a:pPr lvl="0" algn="ctr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Номера рисков опасностей</a:t>
                      </a: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lvl="0" algn="ctr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lvl="0" algn="ctr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2EB"/>
                    </a:solidFill>
                  </a:tcPr>
                </a:tc>
              </a:tr>
              <a:tr h="1363542">
                <a:tc>
                  <a:txBody>
                    <a:bodyPr/>
                    <a:lstStyle/>
                    <a:p>
                      <a:pPr lvl="0" algn="ctr" defTabSz="914400">
                        <a:defRPr b="0" i="0" sz="1800"/>
                      </a:pPr>
                      <a:r>
                        <a:rPr b="1" i="1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Номера стратегических рисков</a:t>
                      </a: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lvl="0" algn="ctr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lvl="0" algn="ctr" defTabSz="914400">
                        <a:defRPr b="0" i="0" sz="1800"/>
                      </a:pPr>
                      <a:endParaRPr b="1" i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 i="0" sz="1800"/>
                      </a:pPr>
                      <a:r>
                        <a: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A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134201" y="9188990"/>
            <a:ext cx="3564494" cy="39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>
                <a:solidFill>
                  <a:srgbClr val="808080"/>
                </a:solidFill>
                <a:latin typeface="Arial Narrow"/>
                <a:ea typeface="Arial Narrow"/>
                <a:cs typeface="Arial Narrow"/>
                <a:sym typeface="Arial Narrow"/>
              </a:rPr>
              <a:t>Рабочая тетрадь: </a:t>
            </a:r>
            <a:r>
              <a:rPr>
                <a:solidFill>
                  <a:srgbClr val="31489F"/>
                </a:solidFill>
                <a:latin typeface="Arial Narrow"/>
                <a:ea typeface="Arial Narrow"/>
                <a:cs typeface="Arial Narrow"/>
                <a:sym typeface="Arial Narrow"/>
              </a:rPr>
              <a:t>Управление рисками</a:t>
            </a:r>
          </a:p>
        </p:txBody>
      </p:sp>
      <p:sp>
        <p:nvSpPr>
          <p:cNvPr id="188" name="Shape 188"/>
          <p:cNvSpPr/>
          <p:nvPr/>
        </p:nvSpPr>
        <p:spPr>
          <a:xfrm>
            <a:off x="3249701" y="1116049"/>
            <a:ext cx="8135588" cy="536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 sz="2800">
                <a:solidFill>
                  <a:srgbClr val="821A08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Задание 4: </a:t>
            </a:r>
            <a:r>
              <a:rPr sz="2800">
                <a:solidFill>
                  <a:srgbClr val="821A08"/>
                </a:solidFill>
                <a:latin typeface="Arial Narrow"/>
                <a:ea typeface="Arial Narrow"/>
                <a:cs typeface="Arial Narrow"/>
                <a:sym typeface="Arial Narrow"/>
              </a:rPr>
              <a:t>Определите уровни выявленных Вами рисков:</a:t>
            </a:r>
          </a:p>
        </p:txBody>
      </p:sp>
      <p:sp>
        <p:nvSpPr>
          <p:cNvPr id="189" name="Shape 189"/>
          <p:cNvSpPr/>
          <p:nvPr/>
        </p:nvSpPr>
        <p:spPr>
          <a:xfrm>
            <a:off x="505111" y="2010845"/>
            <a:ext cx="3738738" cy="1196849"/>
          </a:xfrm>
          <a:prstGeom prst="rect">
            <a:avLst/>
          </a:prstGeom>
          <a:solidFill>
            <a:srgbClr val="F1412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Риски, которые абсолютно не</a:t>
            </a:r>
            <a:endParaRPr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приемлемы – кражи,</a:t>
            </a:r>
            <a:endParaRPr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мошенничество, остановка</a:t>
            </a:r>
            <a:endParaRPr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продаж</a:t>
            </a:r>
          </a:p>
        </p:txBody>
      </p:sp>
      <p:sp>
        <p:nvSpPr>
          <p:cNvPr id="190" name="Shape 190"/>
          <p:cNvSpPr/>
          <p:nvPr/>
        </p:nvSpPr>
        <p:spPr>
          <a:xfrm>
            <a:off x="491667" y="4467154"/>
            <a:ext cx="3738738" cy="930149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Риски, которые могут быть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существенно снижены при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небольших затратах</a:t>
            </a:r>
          </a:p>
        </p:txBody>
      </p:sp>
      <p:sp>
        <p:nvSpPr>
          <p:cNvPr id="191" name="Shape 191"/>
          <p:cNvSpPr/>
          <p:nvPr/>
        </p:nvSpPr>
        <p:spPr>
          <a:xfrm>
            <a:off x="491667" y="6793288"/>
            <a:ext cx="3738738" cy="663449"/>
          </a:xfrm>
          <a:prstGeom prst="rect">
            <a:avLst/>
          </a:prstGeom>
          <a:solidFill>
            <a:srgbClr val="81D31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Риски, которые вполне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lvl="0" defTabSz="914400">
              <a:defRPr i="0" sz="1800"/>
            </a:pPr>
            <a:r>
              <a:rPr>
                <a:latin typeface="Arial Narrow"/>
                <a:ea typeface="Arial Narrow"/>
                <a:cs typeface="Arial Narrow"/>
                <a:sym typeface="Arial Narrow"/>
              </a:rPr>
              <a:t>приемлемы</a:t>
            </a:r>
          </a:p>
        </p:txBody>
      </p:sp>
      <p:sp>
        <p:nvSpPr>
          <p:cNvPr id="192" name="Shape 192"/>
          <p:cNvSpPr/>
          <p:nvPr/>
        </p:nvSpPr>
        <p:spPr>
          <a:xfrm>
            <a:off x="4822164" y="1638778"/>
            <a:ext cx="6968819" cy="197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defTabSz="914400">
              <a:defRPr i="0" sz="1800"/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defTabSz="914400">
              <a:defRPr i="0" sz="1800"/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___________________________________________________________________________________________________________________________</a:t>
            </a:r>
          </a:p>
        </p:txBody>
      </p:sp>
      <p:sp>
        <p:nvSpPr>
          <p:cNvPr id="193" name="Shape 193"/>
          <p:cNvSpPr/>
          <p:nvPr/>
        </p:nvSpPr>
        <p:spPr>
          <a:xfrm>
            <a:off x="4863817" y="4057508"/>
            <a:ext cx="6968819" cy="197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defTabSz="914400">
              <a:defRPr i="0" sz="1800"/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defTabSz="914400">
              <a:defRPr i="0" sz="1800"/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___________________________________________________________________________________________________________________________</a:t>
            </a:r>
          </a:p>
        </p:txBody>
      </p:sp>
      <p:sp>
        <p:nvSpPr>
          <p:cNvPr id="194" name="Shape 194"/>
          <p:cNvSpPr/>
          <p:nvPr/>
        </p:nvSpPr>
        <p:spPr>
          <a:xfrm>
            <a:off x="4863817" y="6462520"/>
            <a:ext cx="6968819" cy="197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defTabSz="914400">
              <a:defRPr i="0" sz="1800"/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defTabSz="914400">
              <a:defRPr i="0" sz="1800"/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___________________________________________________________________________________________________________________________</a:t>
            </a:r>
          </a:p>
        </p:txBody>
      </p:sp>
      <p:pic>
        <p:nvPicPr>
          <p:cNvPr id="195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729" y="4006708"/>
            <a:ext cx="12236627" cy="101601"/>
          </a:xfrm>
          <a:prstGeom prst="rect">
            <a:avLst/>
          </a:prstGeom>
        </p:spPr>
      </p:pic>
      <p:pic>
        <p:nvPicPr>
          <p:cNvPr id="197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2729" y="6362170"/>
            <a:ext cx="12236627" cy="101601"/>
          </a:xfrm>
          <a:prstGeom prst="rect">
            <a:avLst/>
          </a:prstGeom>
        </p:spPr>
      </p:pic>
      <p:sp>
        <p:nvSpPr>
          <p:cNvPr id="199" name="Shape 199"/>
          <p:cNvSpPr/>
          <p:nvPr/>
        </p:nvSpPr>
        <p:spPr>
          <a:xfrm>
            <a:off x="7593856" y="85795"/>
            <a:ext cx="4197125" cy="4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914400">
              <a:defRPr i="0" sz="2400">
                <a:solidFill>
                  <a:srgbClr val="821A08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21A08"/>
                </a:solidFill>
              </a:rPr>
              <a:t>Анализ и приоритизация рисков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245959" y="9250110"/>
            <a:ext cx="3564494" cy="39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>
                <a:solidFill>
                  <a:srgbClr val="808080"/>
                </a:solidFill>
                <a:latin typeface="Arial Narrow"/>
                <a:ea typeface="Arial Narrow"/>
                <a:cs typeface="Arial Narrow"/>
                <a:sym typeface="Arial Narrow"/>
              </a:rPr>
              <a:t>Рабочая тетрадь: </a:t>
            </a:r>
            <a:r>
              <a:rPr>
                <a:solidFill>
                  <a:srgbClr val="31489F"/>
                </a:solidFill>
                <a:latin typeface="Arial Narrow"/>
                <a:ea typeface="Arial Narrow"/>
                <a:cs typeface="Arial Narrow"/>
                <a:sym typeface="Arial Narrow"/>
              </a:rPr>
              <a:t>Управление рисками</a:t>
            </a:r>
          </a:p>
        </p:txBody>
      </p:sp>
      <p:sp>
        <p:nvSpPr>
          <p:cNvPr id="202" name="Shape 202"/>
          <p:cNvSpPr/>
          <p:nvPr/>
        </p:nvSpPr>
        <p:spPr>
          <a:xfrm>
            <a:off x="0" y="677933"/>
            <a:ext cx="12032615" cy="1"/>
          </a:xfrm>
          <a:prstGeom prst="line">
            <a:avLst/>
          </a:prstGeom>
          <a:ln w="38100">
            <a:solidFill>
              <a:srgbClr val="95A4DE"/>
            </a:solidFill>
          </a:ln>
        </p:spPr>
        <p:txBody>
          <a:bodyPr lIns="65023" tIns="65023" rIns="65023" bIns="65023"/>
          <a:lstStyle/>
          <a:p>
            <a:pPr lvl="0" defTabSz="457200">
              <a:defRPr i="0" sz="16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03" name="Shape 203"/>
          <p:cNvSpPr/>
          <p:nvPr/>
        </p:nvSpPr>
        <p:spPr>
          <a:xfrm>
            <a:off x="2139963" y="1240919"/>
            <a:ext cx="11162841" cy="942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 sz="2800">
                <a:solidFill>
                  <a:srgbClr val="821A08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Задание 5: </a:t>
            </a:r>
            <a:endParaRPr sz="2800">
              <a:solidFill>
                <a:srgbClr val="821A08"/>
              </a:solidFill>
              <a:latin typeface="Arial Narrow Bold"/>
              <a:ea typeface="Arial Narrow Bold"/>
              <a:cs typeface="Arial Narrow Bold"/>
              <a:sym typeface="Arial Narrow Bold"/>
            </a:endParaRPr>
          </a:p>
          <a:p>
            <a:pPr lvl="0" defTabSz="914400">
              <a:defRPr i="0" sz="1800"/>
            </a:pPr>
            <a:r>
              <a:rPr sz="2800">
                <a:solidFill>
                  <a:srgbClr val="821A08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Проведите анализ ключевого риска способом «Галстук - Бабочка»: </a:t>
            </a:r>
          </a:p>
        </p:txBody>
      </p:sp>
      <p:sp>
        <p:nvSpPr>
          <p:cNvPr id="204" name="Shape 204"/>
          <p:cNvSpPr/>
          <p:nvPr/>
        </p:nvSpPr>
        <p:spPr>
          <a:xfrm>
            <a:off x="7593856" y="87432"/>
            <a:ext cx="4197125" cy="4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914400">
              <a:defRPr i="0" sz="2400">
                <a:solidFill>
                  <a:srgbClr val="821A08"/>
                </a:solidFill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21A08"/>
                </a:solidFill>
              </a:rPr>
              <a:t>Анализ и приоритизация рисков</a:t>
            </a:r>
          </a:p>
        </p:txBody>
      </p:sp>
      <p:sp>
        <p:nvSpPr>
          <p:cNvPr id="205" name="Shape 205"/>
          <p:cNvSpPr/>
          <p:nvPr/>
        </p:nvSpPr>
        <p:spPr>
          <a:xfrm>
            <a:off x="5157745" y="5439421"/>
            <a:ext cx="2864440" cy="1006349"/>
          </a:xfrm>
          <a:prstGeom prst="rect">
            <a:avLst/>
          </a:prstGeom>
          <a:gradFill>
            <a:gsLst>
              <a:gs pos="0">
                <a:srgbClr val="FEFFFE"/>
              </a:gs>
              <a:gs pos="68000">
                <a:srgbClr val="C0EF92"/>
              </a:gs>
              <a:gs pos="81000">
                <a:srgbClr val="BEEF8E"/>
              </a:gs>
              <a:gs pos="86000">
                <a:srgbClr val="C4F09A"/>
              </a:gs>
              <a:gs pos="100000">
                <a:srgbClr val="E5F8D6"/>
              </a:gs>
            </a:gsLst>
            <a:lin ang="5400000"/>
          </a:gradFill>
          <a:ln w="12700">
            <a:solidFill>
              <a:srgbClr val="A4E84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 defTabSz="914400">
              <a:defRPr i="0" sz="2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800"/>
              <a:t>______________</a:t>
            </a:r>
            <a:endParaRPr sz="2800"/>
          </a:p>
        </p:txBody>
      </p:sp>
      <p:sp>
        <p:nvSpPr>
          <p:cNvPr id="206" name="Shape 206"/>
          <p:cNvSpPr/>
          <p:nvPr/>
        </p:nvSpPr>
        <p:spPr>
          <a:xfrm>
            <a:off x="4797765" y="3083017"/>
            <a:ext cx="3199996" cy="409449"/>
          </a:xfrm>
          <a:prstGeom prst="rect">
            <a:avLst/>
          </a:prstGeom>
          <a:gradFill>
            <a:gsLst>
              <a:gs pos="0">
                <a:srgbClr val="C3FF8B"/>
              </a:gs>
              <a:gs pos="25000">
                <a:srgbClr val="9BD754"/>
              </a:gs>
              <a:gs pos="38000">
                <a:srgbClr val="88C441"/>
              </a:gs>
              <a:gs pos="55000">
                <a:srgbClr val="83C134"/>
              </a:gs>
              <a:gs pos="80000">
                <a:srgbClr val="83CE25"/>
              </a:gs>
              <a:gs pos="88000">
                <a:srgbClr val="8CE31E"/>
              </a:gs>
              <a:gs pos="100000">
                <a:srgbClr val="AAFF41"/>
              </a:gs>
            </a:gsLst>
            <a:lin ang="5400000"/>
          </a:gradFill>
          <a:ln w="12700">
            <a:solidFill>
              <a:srgbClr val="A4E84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 defTabSz="914400">
              <a:defRPr i="0" sz="1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Наименование риска</a:t>
            </a:r>
          </a:p>
        </p:txBody>
      </p:sp>
      <p:sp>
        <p:nvSpPr>
          <p:cNvPr id="207" name="Shape 207"/>
          <p:cNvSpPr/>
          <p:nvPr/>
        </p:nvSpPr>
        <p:spPr>
          <a:xfrm>
            <a:off x="828963" y="3077769"/>
            <a:ext cx="3546537" cy="409449"/>
          </a:xfrm>
          <a:prstGeom prst="rect">
            <a:avLst/>
          </a:prstGeom>
          <a:gradFill>
            <a:gsLst>
              <a:gs pos="0">
                <a:srgbClr val="8997E8"/>
              </a:gs>
              <a:gs pos="25000">
                <a:srgbClr val="5266B9"/>
              </a:gs>
              <a:gs pos="38000">
                <a:srgbClr val="4154A8"/>
              </a:gs>
              <a:gs pos="55000">
                <a:srgbClr val="334AA4"/>
              </a:gs>
              <a:gs pos="80000">
                <a:srgbClr val="2743AF"/>
              </a:gs>
              <a:gs pos="88000">
                <a:srgbClr val="2242C0"/>
              </a:gs>
              <a:gs pos="100000">
                <a:srgbClr val="3256E9"/>
              </a:gs>
            </a:gsLst>
            <a:lin ang="5400000"/>
          </a:gradFill>
          <a:ln w="12700">
            <a:solidFill>
              <a:srgbClr val="4963C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 defTabSz="914400">
              <a:defRPr i="0" sz="1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Причина реализации риска</a:t>
            </a:r>
          </a:p>
        </p:txBody>
      </p:sp>
      <p:sp>
        <p:nvSpPr>
          <p:cNvPr id="208" name="Shape 208"/>
          <p:cNvSpPr/>
          <p:nvPr/>
        </p:nvSpPr>
        <p:spPr>
          <a:xfrm>
            <a:off x="8612228" y="3083016"/>
            <a:ext cx="3686811" cy="409449"/>
          </a:xfrm>
          <a:prstGeom prst="rect">
            <a:avLst/>
          </a:prstGeom>
          <a:gradFill>
            <a:gsLst>
              <a:gs pos="0">
                <a:srgbClr val="FF8C85"/>
              </a:gs>
              <a:gs pos="25000">
                <a:srgbClr val="DE4939"/>
              </a:gs>
              <a:gs pos="38000">
                <a:srgbClr val="CC3727"/>
              </a:gs>
              <a:gs pos="55000">
                <a:srgbClr val="CB270C"/>
              </a:gs>
              <a:gs pos="80000">
                <a:srgbClr val="D51E00"/>
              </a:gs>
              <a:gs pos="88000">
                <a:srgbClr val="E12000"/>
              </a:gs>
              <a:gs pos="100000">
                <a:srgbClr val="FF3C20"/>
              </a:gs>
            </a:gsLst>
            <a:lin ang="5400000"/>
          </a:gradFill>
          <a:ln w="12700">
            <a:solidFill>
              <a:srgbClr val="F03C1E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 defTabSz="914400">
              <a:defRPr i="0" sz="1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Последствия от реализации риска</a:t>
            </a:r>
          </a:p>
        </p:txBody>
      </p:sp>
      <p:sp>
        <p:nvSpPr>
          <p:cNvPr id="209" name="Shape 209"/>
          <p:cNvSpPr/>
          <p:nvPr/>
        </p:nvSpPr>
        <p:spPr>
          <a:xfrm>
            <a:off x="807416" y="4009618"/>
            <a:ext cx="3507230" cy="942849"/>
          </a:xfrm>
          <a:prstGeom prst="rect">
            <a:avLst/>
          </a:prstGeom>
          <a:gradFill>
            <a:gsLst>
              <a:gs pos="0">
                <a:srgbClr val="FEFEFF"/>
              </a:gs>
              <a:gs pos="68000">
                <a:srgbClr val="919BD6"/>
              </a:gs>
              <a:gs pos="81000">
                <a:srgbClr val="8C97D5"/>
              </a:gs>
              <a:gs pos="86000">
                <a:srgbClr val="99A2D9"/>
              </a:gs>
              <a:gs pos="100000">
                <a:srgbClr val="D5D9ED"/>
              </a:gs>
            </a:gsLst>
            <a:lin ang="5400000"/>
          </a:gradFill>
          <a:ln w="12700">
            <a:solidFill>
              <a:srgbClr val="4963C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ctr" defTabSz="914400">
              <a:defRPr i="0" sz="1800"/>
            </a:pPr>
            <a:r>
              <a:rPr sz="2800">
                <a:latin typeface="Century Gothic"/>
                <a:ea typeface="Century Gothic"/>
                <a:cs typeface="Century Gothic"/>
                <a:sym typeface="Century Gothic"/>
              </a:rPr>
              <a:t>_________________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 defTabSz="914400">
              <a:defRPr i="0" sz="1800"/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___________________</a:t>
            </a:r>
          </a:p>
        </p:txBody>
      </p:sp>
      <p:sp>
        <p:nvSpPr>
          <p:cNvPr id="210" name="Shape 210"/>
          <p:cNvSpPr/>
          <p:nvPr/>
        </p:nvSpPr>
        <p:spPr>
          <a:xfrm>
            <a:off x="807416" y="5336068"/>
            <a:ext cx="3507230" cy="1006349"/>
          </a:xfrm>
          <a:prstGeom prst="rect">
            <a:avLst/>
          </a:prstGeom>
          <a:gradFill>
            <a:gsLst>
              <a:gs pos="0">
                <a:srgbClr val="FEFEFF"/>
              </a:gs>
              <a:gs pos="68000">
                <a:srgbClr val="919BD6"/>
              </a:gs>
              <a:gs pos="81000">
                <a:srgbClr val="8C97D5"/>
              </a:gs>
              <a:gs pos="86000">
                <a:srgbClr val="99A2D9"/>
              </a:gs>
              <a:gs pos="100000">
                <a:srgbClr val="D5D9ED"/>
              </a:gs>
            </a:gsLst>
            <a:lin ang="5400000"/>
          </a:gradFill>
          <a:ln w="12700">
            <a:solidFill>
              <a:srgbClr val="4963C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 defTabSz="914400">
              <a:defRPr i="0" sz="2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800"/>
              <a:t>__________________________________</a:t>
            </a:r>
          </a:p>
        </p:txBody>
      </p:sp>
      <p:sp>
        <p:nvSpPr>
          <p:cNvPr id="211" name="Shape 211"/>
          <p:cNvSpPr/>
          <p:nvPr/>
        </p:nvSpPr>
        <p:spPr>
          <a:xfrm>
            <a:off x="807417" y="6667416"/>
            <a:ext cx="3469367" cy="1006349"/>
          </a:xfrm>
          <a:prstGeom prst="rect">
            <a:avLst/>
          </a:prstGeom>
          <a:gradFill>
            <a:gsLst>
              <a:gs pos="0">
                <a:srgbClr val="FEFEFF"/>
              </a:gs>
              <a:gs pos="68000">
                <a:srgbClr val="919BD6"/>
              </a:gs>
              <a:gs pos="81000">
                <a:srgbClr val="8C97D5"/>
              </a:gs>
              <a:gs pos="86000">
                <a:srgbClr val="99A2D9"/>
              </a:gs>
              <a:gs pos="100000">
                <a:srgbClr val="D5D9ED"/>
              </a:gs>
            </a:gsLst>
            <a:lin ang="5400000"/>
          </a:gradFill>
          <a:ln w="12700">
            <a:solidFill>
              <a:srgbClr val="4963C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 defTabSz="914400">
              <a:defRPr i="0" sz="2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800"/>
              <a:t>__________________________________</a:t>
            </a:r>
          </a:p>
        </p:txBody>
      </p:sp>
      <p:sp>
        <p:nvSpPr>
          <p:cNvPr id="212" name="Shape 212"/>
          <p:cNvSpPr/>
          <p:nvPr/>
        </p:nvSpPr>
        <p:spPr>
          <a:xfrm>
            <a:off x="8765777" y="4004720"/>
            <a:ext cx="3507229" cy="942849"/>
          </a:xfrm>
          <a:prstGeom prst="rect">
            <a:avLst/>
          </a:prstGeom>
          <a:gradFill>
            <a:gsLst>
              <a:gs pos="0">
                <a:srgbClr val="FFFEFE"/>
              </a:gs>
              <a:gs pos="68000">
                <a:srgbClr val="F48C85"/>
              </a:gs>
              <a:gs pos="81000">
                <a:srgbClr val="F48880"/>
              </a:gs>
              <a:gs pos="86000">
                <a:srgbClr val="F5958F"/>
              </a:gs>
              <a:gs pos="100000">
                <a:srgbClr val="FAD4D2"/>
              </a:gs>
            </a:gsLst>
            <a:lin ang="5400000"/>
          </a:gradFill>
          <a:ln w="12700">
            <a:solidFill>
              <a:srgbClr val="F03C1E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ctr" defTabSz="914400">
              <a:defRPr i="0" sz="1800"/>
            </a:pPr>
            <a:r>
              <a:rPr sz="2800">
                <a:latin typeface="Century Gothic"/>
                <a:ea typeface="Century Gothic"/>
                <a:cs typeface="Century Gothic"/>
                <a:sym typeface="Century Gothic"/>
              </a:rPr>
              <a:t>_________________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 defTabSz="914400">
              <a:defRPr i="0" sz="1800"/>
            </a:pPr>
            <a:r>
              <a:rPr sz="2400">
                <a:latin typeface="Century Gothic"/>
                <a:ea typeface="Century Gothic"/>
                <a:cs typeface="Century Gothic"/>
                <a:sym typeface="Century Gothic"/>
              </a:rPr>
              <a:t>___________________</a:t>
            </a:r>
          </a:p>
        </p:txBody>
      </p:sp>
      <p:sp>
        <p:nvSpPr>
          <p:cNvPr id="213" name="Shape 213"/>
          <p:cNvSpPr/>
          <p:nvPr/>
        </p:nvSpPr>
        <p:spPr>
          <a:xfrm>
            <a:off x="8765777" y="5373759"/>
            <a:ext cx="3507229" cy="1006349"/>
          </a:xfrm>
          <a:prstGeom prst="rect">
            <a:avLst/>
          </a:prstGeom>
          <a:gradFill>
            <a:gsLst>
              <a:gs pos="0">
                <a:srgbClr val="FFFEFE"/>
              </a:gs>
              <a:gs pos="68000">
                <a:srgbClr val="F48C85"/>
              </a:gs>
              <a:gs pos="81000">
                <a:srgbClr val="F48880"/>
              </a:gs>
              <a:gs pos="86000">
                <a:srgbClr val="F5958F"/>
              </a:gs>
              <a:gs pos="100000">
                <a:srgbClr val="FAD4D2"/>
              </a:gs>
            </a:gsLst>
            <a:lin ang="5400000"/>
          </a:gradFill>
          <a:ln w="12700">
            <a:solidFill>
              <a:srgbClr val="F03C1E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 defTabSz="914400">
              <a:defRPr i="0" sz="2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800"/>
              <a:t>__________________________________</a:t>
            </a:r>
          </a:p>
        </p:txBody>
      </p:sp>
      <p:sp>
        <p:nvSpPr>
          <p:cNvPr id="214" name="Shape 214"/>
          <p:cNvSpPr/>
          <p:nvPr/>
        </p:nvSpPr>
        <p:spPr>
          <a:xfrm>
            <a:off x="8765777" y="6667416"/>
            <a:ext cx="3507229" cy="1006349"/>
          </a:xfrm>
          <a:prstGeom prst="rect">
            <a:avLst/>
          </a:prstGeom>
          <a:gradFill>
            <a:gsLst>
              <a:gs pos="0">
                <a:srgbClr val="FFFEFE"/>
              </a:gs>
              <a:gs pos="68000">
                <a:srgbClr val="F48C85"/>
              </a:gs>
              <a:gs pos="81000">
                <a:srgbClr val="F48880"/>
              </a:gs>
              <a:gs pos="86000">
                <a:srgbClr val="F5958F"/>
              </a:gs>
              <a:gs pos="100000">
                <a:srgbClr val="FAD4D2"/>
              </a:gs>
            </a:gsLst>
            <a:lin ang="5400000"/>
          </a:gradFill>
          <a:ln w="12700">
            <a:solidFill>
              <a:srgbClr val="F03C1E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 defTabSz="914400">
              <a:defRPr i="0" sz="2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800"/>
              <a:t>__________________________________</a:t>
            </a:r>
          </a:p>
        </p:txBody>
      </p:sp>
      <p:sp>
        <p:nvSpPr>
          <p:cNvPr id="215" name="Shape 215"/>
          <p:cNvSpPr/>
          <p:nvPr/>
        </p:nvSpPr>
        <p:spPr>
          <a:xfrm>
            <a:off x="4314645" y="5670155"/>
            <a:ext cx="818679" cy="413982"/>
          </a:xfrm>
          <a:prstGeom prst="rightArrow">
            <a:avLst>
              <a:gd name="adj1" fmla="val 50000"/>
              <a:gd name="adj2" fmla="val 35156"/>
            </a:avLst>
          </a:prstGeom>
          <a:gradFill>
            <a:gsLst>
              <a:gs pos="0">
                <a:srgbClr val="FEFEFE"/>
              </a:gs>
              <a:gs pos="68000">
                <a:srgbClr val="838383"/>
              </a:gs>
              <a:gs pos="81000">
                <a:srgbClr val="7D7D7D"/>
              </a:gs>
              <a:gs pos="86000">
                <a:srgbClr val="8D8D8D"/>
              </a:gs>
              <a:gs pos="100000">
                <a:srgbClr val="D2D2D2"/>
              </a:gs>
            </a:gsLst>
            <a:lin ang="5400000"/>
          </a:gradFill>
          <a:ln w="12700">
            <a:solidFill/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16" name="Shape 216"/>
          <p:cNvSpPr/>
          <p:nvPr/>
        </p:nvSpPr>
        <p:spPr>
          <a:xfrm>
            <a:off x="8022183" y="5698871"/>
            <a:ext cx="768018" cy="413983"/>
          </a:xfrm>
          <a:prstGeom prst="rightArrow">
            <a:avLst>
              <a:gd name="adj1" fmla="val 50000"/>
              <a:gd name="adj2" fmla="val 35156"/>
            </a:avLst>
          </a:prstGeom>
          <a:gradFill>
            <a:gsLst>
              <a:gs pos="0">
                <a:srgbClr val="FEFEFE"/>
              </a:gs>
              <a:gs pos="68000">
                <a:srgbClr val="838383"/>
              </a:gs>
              <a:gs pos="81000">
                <a:srgbClr val="7D7D7D"/>
              </a:gs>
              <a:gs pos="86000">
                <a:srgbClr val="8D8D8D"/>
              </a:gs>
              <a:gs pos="100000">
                <a:srgbClr val="D2D2D2"/>
              </a:gs>
            </a:gsLst>
            <a:lin ang="5400000"/>
          </a:gradFill>
          <a:ln w="12700">
            <a:solidFill/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17" name="Shape 217"/>
          <p:cNvSpPr/>
          <p:nvPr/>
        </p:nvSpPr>
        <p:spPr>
          <a:xfrm>
            <a:off x="6432488" y="4491117"/>
            <a:ext cx="2333290" cy="953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12150"/>
                </a:lnTo>
                <a:cubicBezTo>
                  <a:pt x="0" y="6931"/>
                  <a:pt x="1728" y="2700"/>
                  <a:pt x="3861" y="2700"/>
                </a:cubicBezTo>
                <a:lnTo>
                  <a:pt x="19394" y="2700"/>
                </a:lnTo>
                <a:lnTo>
                  <a:pt x="19394" y="0"/>
                </a:lnTo>
                <a:lnTo>
                  <a:pt x="21600" y="5400"/>
                </a:lnTo>
                <a:lnTo>
                  <a:pt x="19394" y="10800"/>
                </a:lnTo>
                <a:lnTo>
                  <a:pt x="19394" y="8100"/>
                </a:lnTo>
                <a:lnTo>
                  <a:pt x="3861" y="8100"/>
                </a:lnTo>
                <a:cubicBezTo>
                  <a:pt x="2947" y="8100"/>
                  <a:pt x="2206" y="9913"/>
                  <a:pt x="2206" y="12150"/>
                </a:cubicBezTo>
                <a:lnTo>
                  <a:pt x="2206" y="21600"/>
                </a:lnTo>
                <a:close/>
              </a:path>
            </a:pathLst>
          </a:custGeom>
          <a:gradFill>
            <a:gsLst>
              <a:gs pos="0">
                <a:srgbClr val="FEFEFE"/>
              </a:gs>
              <a:gs pos="68000">
                <a:srgbClr val="838383"/>
              </a:gs>
              <a:gs pos="81000">
                <a:srgbClr val="7D7D7D"/>
              </a:gs>
              <a:gs pos="86000">
                <a:srgbClr val="8D8D8D"/>
              </a:gs>
              <a:gs pos="100000">
                <a:srgbClr val="D2D2D2"/>
              </a:gs>
            </a:gsLst>
            <a:lin ang="5400000"/>
          </a:gradFill>
          <a:ln w="12700">
            <a:solidFill/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18" name="Shape 218"/>
          <p:cNvSpPr/>
          <p:nvPr/>
        </p:nvSpPr>
        <p:spPr>
          <a:xfrm rot="5400000">
            <a:off x="4936394" y="3921589"/>
            <a:ext cx="968881" cy="2288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6679"/>
                </a:lnTo>
                <a:cubicBezTo>
                  <a:pt x="0" y="3622"/>
                  <a:pt x="5853" y="1143"/>
                  <a:pt x="13072" y="1143"/>
                </a:cubicBezTo>
                <a:lnTo>
                  <a:pt x="16200" y="1143"/>
                </a:lnTo>
                <a:lnTo>
                  <a:pt x="16200" y="0"/>
                </a:lnTo>
                <a:lnTo>
                  <a:pt x="21600" y="2287"/>
                </a:lnTo>
                <a:lnTo>
                  <a:pt x="16200" y="4573"/>
                </a:lnTo>
                <a:lnTo>
                  <a:pt x="16200" y="3430"/>
                </a:lnTo>
                <a:lnTo>
                  <a:pt x="13072" y="3430"/>
                </a:lnTo>
                <a:cubicBezTo>
                  <a:pt x="8835" y="3430"/>
                  <a:pt x="5400" y="4884"/>
                  <a:pt x="5400" y="6679"/>
                </a:cubicBezTo>
                <a:lnTo>
                  <a:pt x="5400" y="21600"/>
                </a:lnTo>
                <a:close/>
              </a:path>
            </a:pathLst>
          </a:custGeom>
          <a:gradFill>
            <a:gsLst>
              <a:gs pos="0">
                <a:srgbClr val="FEFEFE"/>
              </a:gs>
              <a:gs pos="68000">
                <a:srgbClr val="838383"/>
              </a:gs>
              <a:gs pos="81000">
                <a:srgbClr val="7D7D7D"/>
              </a:gs>
              <a:gs pos="86000">
                <a:srgbClr val="8D8D8D"/>
              </a:gs>
              <a:gs pos="100000">
                <a:srgbClr val="D2D2D2"/>
              </a:gs>
            </a:gsLst>
            <a:lin ang="5400000"/>
          </a:gradFill>
          <a:ln w="12700">
            <a:solidFill/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19" name="Shape 219"/>
          <p:cNvSpPr/>
          <p:nvPr/>
        </p:nvSpPr>
        <p:spPr>
          <a:xfrm flipH="1" rot="10800000">
            <a:off x="6461521" y="6314874"/>
            <a:ext cx="2304257" cy="1041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12510"/>
                </a:lnTo>
                <a:cubicBezTo>
                  <a:pt x="0" y="7092"/>
                  <a:pt x="1985" y="2700"/>
                  <a:pt x="4434" y="2700"/>
                </a:cubicBezTo>
                <a:lnTo>
                  <a:pt x="19159" y="2700"/>
                </a:lnTo>
                <a:lnTo>
                  <a:pt x="19159" y="0"/>
                </a:lnTo>
                <a:lnTo>
                  <a:pt x="21600" y="5400"/>
                </a:lnTo>
                <a:lnTo>
                  <a:pt x="19159" y="10800"/>
                </a:lnTo>
                <a:lnTo>
                  <a:pt x="19159" y="8100"/>
                </a:lnTo>
                <a:lnTo>
                  <a:pt x="4434" y="8100"/>
                </a:lnTo>
                <a:cubicBezTo>
                  <a:pt x="3333" y="8100"/>
                  <a:pt x="2441" y="10074"/>
                  <a:pt x="2441" y="12510"/>
                </a:cubicBezTo>
                <a:lnTo>
                  <a:pt x="2441" y="21600"/>
                </a:lnTo>
                <a:close/>
              </a:path>
            </a:pathLst>
          </a:custGeom>
          <a:gradFill>
            <a:gsLst>
              <a:gs pos="0">
                <a:srgbClr val="FEFEFE"/>
              </a:gs>
              <a:gs pos="68000">
                <a:srgbClr val="838383"/>
              </a:gs>
              <a:gs pos="81000">
                <a:srgbClr val="7D7D7D"/>
              </a:gs>
              <a:gs pos="86000">
                <a:srgbClr val="8D8D8D"/>
              </a:gs>
              <a:gs pos="100000">
                <a:srgbClr val="D2D2D2"/>
              </a:gs>
            </a:gsLst>
            <a:lin ang="5400000"/>
          </a:gradFill>
          <a:ln w="12700">
            <a:solidFill/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20" name="Shape 220"/>
          <p:cNvSpPr/>
          <p:nvPr/>
        </p:nvSpPr>
        <p:spPr>
          <a:xfrm flipH="1" rot="5400000">
            <a:off x="4900734" y="5506651"/>
            <a:ext cx="979159" cy="2349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5064"/>
                </a:lnTo>
                <a:cubicBezTo>
                  <a:pt x="0" y="2889"/>
                  <a:pt x="4231" y="1125"/>
                  <a:pt x="9450" y="1125"/>
                </a:cubicBezTo>
                <a:lnTo>
                  <a:pt x="16200" y="1125"/>
                </a:lnTo>
                <a:lnTo>
                  <a:pt x="16200" y="0"/>
                </a:lnTo>
                <a:lnTo>
                  <a:pt x="21600" y="2251"/>
                </a:lnTo>
                <a:lnTo>
                  <a:pt x="16200" y="4502"/>
                </a:lnTo>
                <a:lnTo>
                  <a:pt x="16200" y="3376"/>
                </a:lnTo>
                <a:lnTo>
                  <a:pt x="9450" y="3376"/>
                </a:lnTo>
                <a:cubicBezTo>
                  <a:pt x="7213" y="3376"/>
                  <a:pt x="5400" y="4132"/>
                  <a:pt x="5400" y="5064"/>
                </a:cubicBezTo>
                <a:lnTo>
                  <a:pt x="5400" y="21600"/>
                </a:lnTo>
                <a:close/>
              </a:path>
            </a:pathLst>
          </a:custGeom>
          <a:gradFill>
            <a:gsLst>
              <a:gs pos="0">
                <a:srgbClr val="FEFEFE"/>
              </a:gs>
              <a:gs pos="68000">
                <a:srgbClr val="838383"/>
              </a:gs>
              <a:gs pos="81000">
                <a:srgbClr val="7D7D7D"/>
              </a:gs>
              <a:gs pos="86000">
                <a:srgbClr val="8D8D8D"/>
              </a:gs>
              <a:gs pos="100000">
                <a:srgbClr val="D2D2D2"/>
              </a:gs>
            </a:gsLst>
            <a:lin ang="5400000"/>
          </a:gradFill>
          <a:ln w="12700">
            <a:solidFill/>
          </a:ln>
        </p:spPr>
        <p:txBody>
          <a:bodyPr lIns="65023" tIns="65023" rIns="65023" bIns="65023" anchor="ctr"/>
          <a:lstStyle/>
          <a:p>
            <a:pPr lvl="0" algn="ctr" defTabSz="914400">
              <a:defRPr i="0" sz="24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asted-image.tif"/>
          <p:cNvPicPr/>
          <p:nvPr/>
        </p:nvPicPr>
        <p:blipFill>
          <a:blip r:embed="rId2">
            <a:alphaModFix amt="17938"/>
            <a:extLst/>
          </a:blip>
          <a:stretch>
            <a:fillRect/>
          </a:stretch>
        </p:blipFill>
        <p:spPr>
          <a:xfrm>
            <a:off x="0" y="1019190"/>
            <a:ext cx="13004800" cy="8192544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134201" y="9188990"/>
            <a:ext cx="3564494" cy="39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914400">
              <a:defRPr i="0" sz="1800"/>
            </a:pPr>
            <a:r>
              <a:rPr>
                <a:solidFill>
                  <a:srgbClr val="808080"/>
                </a:solidFill>
                <a:latin typeface="Arial Narrow"/>
                <a:ea typeface="Arial Narrow"/>
                <a:cs typeface="Arial Narrow"/>
                <a:sym typeface="Arial Narrow"/>
              </a:rPr>
              <a:t>Рабочая тетрадь: </a:t>
            </a:r>
            <a:r>
              <a:rPr>
                <a:solidFill>
                  <a:srgbClr val="31489F"/>
                </a:solidFill>
                <a:latin typeface="Arial Narrow"/>
                <a:ea typeface="Arial Narrow"/>
                <a:cs typeface="Arial Narrow"/>
                <a:sym typeface="Arial Narrow"/>
              </a:rPr>
              <a:t>Управление рисками</a:t>
            </a:r>
          </a:p>
        </p:txBody>
      </p:sp>
      <p:pic>
        <p:nvPicPr>
          <p:cNvPr id="224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8283" y="1319238"/>
            <a:ext cx="6688234" cy="711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57E8A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UltraLight"/>
            <a:ea typeface="Helvetica Neue UltraLight"/>
            <a:cs typeface="Helvetica Neue UltraLight"/>
            <a:sym typeface="Helvetica Neue Ul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57E8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UltraLight"/>
            <a:ea typeface="Helvetica Neue UltraLight"/>
            <a:cs typeface="Helvetica Neue UltraLight"/>
            <a:sym typeface="Helvetica Neue Ul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57E8A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UltraLight"/>
            <a:ea typeface="Helvetica Neue UltraLight"/>
            <a:cs typeface="Helvetica Neue UltraLight"/>
            <a:sym typeface="Helvetica Neue Ul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57E8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UltraLight"/>
            <a:ea typeface="Helvetica Neue UltraLight"/>
            <a:cs typeface="Helvetica Neue UltraLight"/>
            <a:sym typeface="Helvetica Neue Ul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